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79" r:id="rId6"/>
    <p:sldId id="278" r:id="rId7"/>
    <p:sldId id="280" r:id="rId8"/>
    <p:sldId id="261" r:id="rId9"/>
    <p:sldId id="281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C743A-758A-8134-021B-9B99A7C1C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86DCF-931F-709E-E317-D29DF4B82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9E8EC-CBB6-C80A-B3B1-2ACA999D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3CF98-078F-3B76-82A0-C5E2F2E0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4BF9-61DD-AC7B-5B50-D1DA6F1E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7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9AF2-0F24-F0F1-521F-AB0362647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BC21A-A913-8DBE-665F-A45B971B1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A1D3E-6270-1B6B-5C86-09966F71D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46653-9B3B-73A2-BBC5-F0F85416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F073F-F549-886E-1B53-5A0E55DA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6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E95CAC-9667-4945-324B-7DB64C828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2E5F8-C627-395C-4FC0-2D413BA64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D2910-D837-9594-4FDF-C0AD46E2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D3212-5C98-CD6B-82DE-B1E852CD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E40DF-2159-F05C-A0BE-4B8860DC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8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2199-BD12-C9E6-0DD5-C07E7515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37BFA-5D4A-C33F-D510-1E0E73576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63F0E-2F86-73B2-58DD-04C3B8868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3440A-0BE3-9CD7-289D-64ADBDE5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8BA17-518B-8C3B-8A19-3A66CE03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61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B0A6E-B3B3-81BF-1217-008829F7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EEF8E-C05D-7147-D8BB-584A56D80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2E19C-3168-48D6-D80A-14B369B7C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36632-DED6-3398-FF59-E471EEF5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EFE23-4CEA-6180-11A8-4989E0CA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7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018B-3358-4CF3-664B-56AEC2AA4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49C79-A9F2-FF58-FD0E-F00884BC4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CFF05-1175-C283-9E47-929EF6B13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5247D-E683-8401-448C-6B728C068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FEED9-3D1C-2B88-54CB-D924A786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C3EC6-82B0-25AC-00EE-A451E03E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2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B7B0E-2DE7-C47E-E132-6CE936909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ED089-BFA7-A2EE-446B-12B7926A6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BA623-75F7-902B-8A07-448EB80BE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C39AA9-84E8-0FBF-1B23-A3C786C25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033B60-DD42-807B-4305-ADA3D6E01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4A3C69-0293-9185-49A9-0499BA59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FCE20-8A54-8266-EBA3-9A6D333D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190232-B338-C922-DFAA-AD75ABD7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9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BB88-660C-500F-736C-3B32072EC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88117-F245-B835-F0C8-9ED327A4D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5835A-37D5-5FAC-0C40-7FF0AF1B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4E0B7-44BD-ADAC-10C8-012E83BD3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3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891D3-1AA6-9277-52F9-D868803B2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0019A-E4D3-9EE2-0E4B-7BC5D6C3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0BEB7-FD0D-4050-F396-B2551C80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7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6978D-EB4C-C030-8D33-B5187A6C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535DF-3874-2683-0C5B-78979A6E5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0047F-2CEA-9AED-C5C4-2AE467DF8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9D608-112B-C4F2-770E-F6CD58FB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6CEFB-C6FC-5B7C-F046-452EE0366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C2C90-7946-5E43-2D57-A8136B84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4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7CF7-9AEE-94F3-D59A-6639687AD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95F94-AE6D-CBCF-E960-0CFCFFD68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3A31B-EECA-FEBC-3AA7-7C0F76DCC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D558F-7DD2-82FE-F5D5-6B35CA87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5FF71-B587-1153-75D9-5C24251E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E5BE6-27B4-5E5C-DEF7-5B961D03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4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B6A30-416D-37BC-6EB0-271D0D88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3163-AA9F-1E2D-15D7-CE09D21BB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F8F45-720C-9FD9-73F6-FB1E119D4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767B-AAF0-4B9C-ADDB-42370F7D68C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4A16F-FC02-E462-A8E5-E20BD0ACD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B1F84-E529-1E6D-AB87-302565DFF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0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semicolon.html" TargetMode="External"/><Relationship Id="rId2" Type="http://schemas.openxmlformats.org/officeDocument/2006/relationships/hyperlink" Target="statemen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codeblock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JSliteral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keywords.html" TargetMode="External"/><Relationship Id="rId2" Type="http://schemas.openxmlformats.org/officeDocument/2006/relationships/hyperlink" Target="JSvariable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comment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JScasesensitive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singleline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preventexecution.html" TargetMode="External"/><Relationship Id="rId2" Type="http://schemas.openxmlformats.org/officeDocument/2006/relationships/hyperlink" Target="multilin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eclarevariable.html" TargetMode="External"/><Relationship Id="rId2" Type="http://schemas.openxmlformats.org/officeDocument/2006/relationships/hyperlink" Target="automaticvariable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undefinevariable.html" TargetMode="External"/><Relationship Id="rId2" Type="http://schemas.openxmlformats.org/officeDocument/2006/relationships/hyperlink" Target="multiplevariable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variableLet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const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notreassignArray.html" TargetMode="External"/><Relationship Id="rId2" Type="http://schemas.openxmlformats.org/officeDocument/2006/relationships/hyperlink" Target="constArray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javascript.html" TargetMode="External"/><Relationship Id="rId2" Type="http://schemas.openxmlformats.org/officeDocument/2006/relationships/hyperlink" Target="../Day%206%20Javascript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arithmeticoperator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assignmentoperator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comparisionoperator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stringNumber.html" TargetMode="External"/><Relationship Id="rId2" Type="http://schemas.openxmlformats.org/officeDocument/2006/relationships/hyperlink" Target="stringComparision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Logicaloperator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Logicaloperator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stringDT.html" TargetMode="External"/><Relationship Id="rId2" Type="http://schemas.openxmlformats.org/officeDocument/2006/relationships/hyperlink" Target="dynamicdataty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NumberDT.htm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BooleanDT.html" TargetMode="External"/><Relationship Id="rId2" Type="http://schemas.openxmlformats.org/officeDocument/2006/relationships/hyperlink" Target="BigintDT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ObjectDT.html" TargetMode="External"/><Relationship Id="rId2" Type="http://schemas.openxmlformats.org/officeDocument/2006/relationships/hyperlink" Target="ArrayD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functionreturn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Functionvariable.html" TargetMode="External"/><Relationship Id="rId2" Type="http://schemas.openxmlformats.org/officeDocument/2006/relationships/hyperlink" Target="Function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Localvariabl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external.html" TargetMode="External"/><Relationship Id="rId2" Type="http://schemas.openxmlformats.org/officeDocument/2006/relationships/hyperlink" Target="scrip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inner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print.html" TargetMode="External"/><Relationship Id="rId2" Type="http://schemas.openxmlformats.org/officeDocument/2006/relationships/hyperlink" Target="writ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ECB2-58A7-DF3E-B619-27E4BE9A3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0600" y="4396153"/>
            <a:ext cx="7239000" cy="233179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6,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598242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3858-E75A-C390-CBE8-6E8EA885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787"/>
            <a:ext cx="10515600" cy="39329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Statements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91320-3646-2382-BE19-09192DA73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4903"/>
            <a:ext cx="10515600" cy="5292060"/>
          </a:xfrm>
        </p:spPr>
        <p:txBody>
          <a:bodyPr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statements are composed of: Values, Operators, Expressions, Keywords, and Comments.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statement tells the browser to write "Hello Dolly." inside an HTML element with id="demo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“</a:t>
            </a:r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Courier New" panose="02070309020205020404" pitchFamily="49" charset="0"/>
              <a:buChar char="o"/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statement.html</a:t>
            </a:r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Semicolons ;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Semicolons separate JavaScript statements.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a semicolon at the end of each executable statement.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semicolon.html</a:t>
            </a:r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118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3858-E75A-C390-CBE8-6E8EA885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787"/>
            <a:ext cx="10515600" cy="39329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Code Blocks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91320-3646-2382-BE19-09192DA73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4903"/>
            <a:ext cx="10515600" cy="529206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statements can be grouped together in code blocks, inside curly brackets {...}.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code blocks is to define statements to be executed together.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 codeblocks.html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Keywords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statements often start with a keyword to identify the JavaScript action to be performed.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keywords are reserved words. Reserved words cannot be used as names for variables.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6539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3858-E75A-C390-CBE8-6E8EA885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787"/>
            <a:ext cx="10515600" cy="393290"/>
          </a:xfrm>
        </p:spPr>
        <p:txBody>
          <a:bodyPr>
            <a:noAutofit/>
          </a:bodyPr>
          <a:lstStyle/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91320-3646-2382-BE19-09192DA73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4903"/>
            <a:ext cx="10515600" cy="5292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Declares a variable</a:t>
            </a: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Declares a block variable</a:t>
            </a:r>
          </a:p>
          <a:p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Declares a block constant</a:t>
            </a: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Marks a block of statements to be executed on a condition</a:t>
            </a: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Marks a block of statements to be executed in different cases</a:t>
            </a: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Marks a block of statements to be executed in a loop</a:t>
            </a: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Declares a function</a:t>
            </a: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Exits a function</a:t>
            </a: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Implements error handling to a block of statements</a:t>
            </a:r>
          </a:p>
        </p:txBody>
      </p:sp>
    </p:spTree>
    <p:extLst>
      <p:ext uri="{BB962C8B-B14F-4D97-AF65-F5344CB8AC3E}">
        <p14:creationId xmlns:p14="http://schemas.microsoft.com/office/powerpoint/2010/main" val="3814471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3858-E75A-C390-CBE8-6E8EA885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787"/>
            <a:ext cx="10515600" cy="55060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Syntax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91320-3646-2382-BE19-09192DA73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3393"/>
            <a:ext cx="10515600" cy="52035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syntax is the set of rules, how JavaScript programs are constructed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Values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JavaScript syntax defines two types of values: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values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values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values are called </a:t>
            </a:r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Literals.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values are called </a:t>
            </a:r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Literals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 most important syntax rules for fixed values are: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Numbers are written with or without decimals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Strings are text, written within double or single quotes</a:t>
            </a:r>
          </a:p>
        </p:txBody>
      </p:sp>
    </p:spTree>
    <p:extLst>
      <p:ext uri="{BB962C8B-B14F-4D97-AF65-F5344CB8AC3E}">
        <p14:creationId xmlns:p14="http://schemas.microsoft.com/office/powerpoint/2010/main" val="590138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3858-E75A-C390-CBE8-6E8EA885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787"/>
            <a:ext cx="10515600" cy="55060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Syntax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91320-3646-2382-BE19-09192DA73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3393"/>
            <a:ext cx="10515600" cy="52035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syntax is the set of rules, how JavaScript programs are constructed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Values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JavaScript syntax defines two types of values: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values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values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values are called </a:t>
            </a:r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Literals.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values are called </a:t>
            </a:r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Literals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 most important syntax rules for fixed values are: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Numbers are written with or without decimals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Strings are text, written within double or single quotes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5EE1E2-8D11-8221-7DB3-4DD53867D574}"/>
              </a:ext>
            </a:extLst>
          </p:cNvPr>
          <p:cNvSpPr txBox="1"/>
          <p:nvPr/>
        </p:nvSpPr>
        <p:spPr>
          <a:xfrm>
            <a:off x="8721213" y="4572001"/>
            <a:ext cx="2753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JSliterals.html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337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3858-E75A-C390-CBE8-6E8EA885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787"/>
            <a:ext cx="10515600" cy="550606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Variables</a:t>
            </a:r>
            <a:endParaRPr lang="en-IN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91320-3646-2382-BE19-09192DA73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3393"/>
            <a:ext cx="10515600" cy="5692878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programming language, variables are used to store data values.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uses the keywords var, let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declare variables.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equal sign is used to assign values to variables.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example, x is defined as a variable. Then, x is assigned (given) the value 6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JSvariables.html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Keywords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keywords are used to identify actions to be performed.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keyword tells the browser to create variables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keyword also tells the browser to create variables.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keywords.html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100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3858-E75A-C390-CBE8-6E8EA885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787"/>
            <a:ext cx="10515600" cy="550606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Comments</a:t>
            </a:r>
            <a:endParaRPr lang="en-IN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91320-3646-2382-BE19-09192DA73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3393"/>
            <a:ext cx="10515600" cy="5565059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all JavaScript statements are "executed".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after double slashes // or between /* and */ is treated as a comment.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 are ignored, and will not be executed.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 comments.html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Identifiers / Names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Identifiers are JavaScript names.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Identifiers are used to name variables and keywords, and functions.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rules for legal names are the same in most programming languages.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622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3858-E75A-C390-CBE8-6E8EA885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787"/>
            <a:ext cx="10515600" cy="550606"/>
          </a:xfrm>
        </p:spPr>
        <p:txBody>
          <a:bodyPr>
            <a:noAutofit/>
          </a:bodyPr>
          <a:lstStyle/>
          <a:p>
            <a:endParaRPr lang="en-IN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91320-3646-2382-BE19-09192DA73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3393"/>
            <a:ext cx="10515600" cy="55650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JavaScript name must begin with: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letter (A-Z or a-z)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dollar sign ($)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an underscore (_)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are not allowed as the first character in names.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is Case Sensitive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JavaScript identifiers are case sensitive.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does not interpret LET or Let as the keyword let.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JScasesensitive.html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64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3858-E75A-C390-CBE8-6E8EA885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787"/>
            <a:ext cx="10515600" cy="55060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Comments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91320-3646-2382-BE19-09192DA73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3393"/>
            <a:ext cx="10515600" cy="5565059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comments can be used to explain JavaScript code, and to make it more readable.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comments can also be used to prevent execution, when testing alternative code.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Line Comments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line comments start with //.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text between // and the end of the line will be ignored by JavaScript (will not be executed).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singleline.html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095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3858-E75A-C390-CBE8-6E8EA885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787"/>
            <a:ext cx="10515600" cy="47194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Multi-line comment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91320-3646-2382-BE19-09192DA73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735"/>
            <a:ext cx="10515600" cy="5643717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Multi-line comments start with /* and end with */.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text between /* and */ will be ignored by JavaScript.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 multiline.html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comments to prevent execution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comments to prevent execution of code is suitable for code testing.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// in front of a code line changes the code lines from an executable line to a comment.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preventexecution.html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49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56B2-41A2-3651-30DF-70882965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BAE54-97B2-4F22-89EC-EC5C2E6FD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00" y="1647091"/>
            <a:ext cx="4375638" cy="4682271"/>
          </a:xfrm>
        </p:spPr>
        <p:txBody>
          <a:bodyPr>
            <a:normAutofit/>
          </a:bodyPr>
          <a:lstStyle/>
          <a:p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variables</a:t>
            </a:r>
          </a:p>
          <a:p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Let</a:t>
            </a:r>
          </a:p>
          <a:p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Const</a:t>
            </a:r>
          </a:p>
          <a:p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Operators</a:t>
            </a:r>
          </a:p>
          <a:p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Data Types</a:t>
            </a:r>
          </a:p>
          <a:p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Functions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1E32A4-1C47-8C63-D3A6-1EF54E4ADE91}"/>
              </a:ext>
            </a:extLst>
          </p:cNvPr>
          <p:cNvSpPr txBox="1">
            <a:spLocks/>
          </p:cNvSpPr>
          <p:nvPr/>
        </p:nvSpPr>
        <p:spPr>
          <a:xfrm>
            <a:off x="990600" y="1647092"/>
            <a:ext cx="4375638" cy="4682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07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 Introduction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Where To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Output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Statements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Syntax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Comments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795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3858-E75A-C390-CBE8-6E8EA885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787"/>
            <a:ext cx="10515600" cy="471948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Variables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91320-3646-2382-BE19-09192DA73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3561"/>
            <a:ext cx="10515600" cy="55748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are Containers for Storing Data.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Variables can be declared in 4 ways: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var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let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Use var, let, or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Always declare variables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Always use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value should not be changed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Always use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type should not be changed (Arrays and Objects)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Only use let if you can't use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Only use var if you MUST support old browsers.</a:t>
            </a:r>
          </a:p>
        </p:txBody>
      </p:sp>
    </p:spTree>
    <p:extLst>
      <p:ext uri="{BB962C8B-B14F-4D97-AF65-F5344CB8AC3E}">
        <p14:creationId xmlns:p14="http://schemas.microsoft.com/office/powerpoint/2010/main" val="682294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3858-E75A-C390-CBE8-6E8EA885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787"/>
            <a:ext cx="10515600" cy="47194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91320-3646-2382-BE19-09192DA73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735"/>
            <a:ext cx="10515600" cy="5643717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 automaticvariable.html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Declaring a JavaScript Variable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variable in JavaScript is called "declaring" a variable.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declare a JavaScript variable with the var or the let keyword: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I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carName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I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carName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declaration, the variable has no value (technically it is undefined).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assign a value to the variable, use the equal sign: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"Volvo";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assign a value to the variable when you declare it: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let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"Volvo";                *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declarevariable.html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851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3858-E75A-C390-CBE8-6E8EA885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787"/>
            <a:ext cx="10515600" cy="47194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Statement, Many Variables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91320-3646-2382-BE19-09192DA73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735"/>
            <a:ext cx="10515600" cy="5643717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declare many variables in one statement.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the statement with </a:t>
            </a:r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separate the variables by </a:t>
            </a:r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declaration can span multiple lines.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* multiplevariable.html</a:t>
            </a:r>
            <a:endParaRPr lang="en-IN" dirty="0">
              <a:solidFill>
                <a:srgbClr val="0563C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= undefined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variable declared without a value will have the value undefined.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have the value undefined after the execution of this statement.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* undefinevariable.html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09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3858-E75A-C390-CBE8-6E8EA885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787"/>
            <a:ext cx="10515600" cy="47194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Let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91320-3646-2382-BE19-09192DA73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735"/>
            <a:ext cx="10515600" cy="5643717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defined with let cannot be Redeclared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defined with let must be Declared before use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defined with let have Block Scope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be Redeclared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defined with let can not be redeclared.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not accidentally redeclare a variable declared with let.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let you can not do this: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x = "John Doe";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x = 0;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6A3814-336B-E635-A74C-E7F906201639}"/>
              </a:ext>
            </a:extLst>
          </p:cNvPr>
          <p:cNvSpPr txBox="1"/>
          <p:nvPr/>
        </p:nvSpPr>
        <p:spPr>
          <a:xfrm>
            <a:off x="6096000" y="4521057"/>
            <a:ext cx="42917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Var you can: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x=“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Ammu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x=0;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373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3858-E75A-C390-CBE8-6E8EA885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787"/>
            <a:ext cx="10515600" cy="47194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Scope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91320-3646-2382-BE19-09192DA73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735"/>
            <a:ext cx="10515600" cy="5643717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important new JavaScript keywords: let and const.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two keywords provide Block Scope in JavaScript.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declared inside a { } block cannot be accessed from outside the block: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let x = 2;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x can NOT be used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6A3814-336B-E635-A74C-E7F906201639}"/>
              </a:ext>
            </a:extLst>
          </p:cNvPr>
          <p:cNvSpPr txBox="1"/>
          <p:nvPr/>
        </p:nvSpPr>
        <p:spPr>
          <a:xfrm>
            <a:off x="6096000" y="4521057"/>
            <a:ext cx="4291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720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3858-E75A-C390-CBE8-6E8EA885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787"/>
            <a:ext cx="10515600" cy="471948"/>
          </a:xfrm>
        </p:spPr>
        <p:txBody>
          <a:bodyPr>
            <a:noAutofit/>
          </a:bodyPr>
          <a:lstStyle/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91320-3646-2382-BE19-09192DA73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735"/>
            <a:ext cx="10515600" cy="5643717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declared with the var keyword can NOT have block scope.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declared inside a { } block can be accessed from outside the block.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var x = 2;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x CAN be used here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Redeclaring a variable using the let keyword can solve this problem.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Redeclaring a variable inside a block will not redeclare the variable outside the block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variableLet.html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6A3814-336B-E635-A74C-E7F906201639}"/>
              </a:ext>
            </a:extLst>
          </p:cNvPr>
          <p:cNvSpPr txBox="1"/>
          <p:nvPr/>
        </p:nvSpPr>
        <p:spPr>
          <a:xfrm>
            <a:off x="6096000" y="4521057"/>
            <a:ext cx="4291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196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3858-E75A-C390-CBE8-6E8EA885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787"/>
            <a:ext cx="10515600" cy="47194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Const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91320-3646-2382-BE19-09192DA73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735"/>
            <a:ext cx="10515600" cy="5643717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defined with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cannot be Redeclared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defined with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cannot be Reassigned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defined with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Block Scope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be Reassigned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cannot be reassigned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const.html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use JavaScript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declare a variable with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you know that the value should not be changed.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you declare: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*A new Array           *A new Function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*A new Object          *A new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6A3814-336B-E635-A74C-E7F906201639}"/>
              </a:ext>
            </a:extLst>
          </p:cNvPr>
          <p:cNvSpPr txBox="1"/>
          <p:nvPr/>
        </p:nvSpPr>
        <p:spPr>
          <a:xfrm>
            <a:off x="6096000" y="4521057"/>
            <a:ext cx="4291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787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3858-E75A-C390-CBE8-6E8EA885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787"/>
            <a:ext cx="10515600" cy="47194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Objects &amp; Arrays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91320-3646-2382-BE19-09192DA73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735"/>
            <a:ext cx="10515600" cy="5643717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keyword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little misleading.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does not define a constant value. It defines a constant reference to a value.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this you can NOT: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Reassign a constant value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Reassign a constant array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Reassign a constant object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you CAN: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elements of constant array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properties of constant object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6A3814-336B-E635-A74C-E7F906201639}"/>
              </a:ext>
            </a:extLst>
          </p:cNvPr>
          <p:cNvSpPr txBox="1"/>
          <p:nvPr/>
        </p:nvSpPr>
        <p:spPr>
          <a:xfrm>
            <a:off x="6096000" y="4521057"/>
            <a:ext cx="4291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260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3858-E75A-C390-CBE8-6E8EA885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787"/>
            <a:ext cx="10515600" cy="47194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Arrays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91320-3646-2382-BE19-09192DA73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735"/>
            <a:ext cx="10515600" cy="5643717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change the elements of a constant array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constArray.html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0" i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You can create a constant array:</a:t>
            </a:r>
            <a:br>
              <a:rPr lang="en-IN" b="0" i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 err="1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cars = [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"Saab"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"Volvo"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"BMW"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You can change an element:</a:t>
            </a:r>
            <a:br>
              <a:rPr lang="en-IN" b="0" i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cars[</a:t>
            </a:r>
            <a:r>
              <a:rPr lang="en-I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= 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"Toyota"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You can add an element:</a:t>
            </a:r>
            <a:br>
              <a:rPr lang="en-IN" b="0" i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cars.push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"Audi"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you can NOT reassign the array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notreassignArray.html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0" i="0" dirty="0" err="1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cars = [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"Saab"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"Volvo"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"BMW"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cars = [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"Toyota"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"Volvo"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"Audi"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];    </a:t>
            </a:r>
            <a:r>
              <a:rPr lang="en-IN" b="0" i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ERROR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6A3814-336B-E635-A74C-E7F906201639}"/>
              </a:ext>
            </a:extLst>
          </p:cNvPr>
          <p:cNvSpPr txBox="1"/>
          <p:nvPr/>
        </p:nvSpPr>
        <p:spPr>
          <a:xfrm>
            <a:off x="6096000" y="4521057"/>
            <a:ext cx="4291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739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3858-E75A-C390-CBE8-6E8EA885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787"/>
            <a:ext cx="10515600" cy="471948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Operators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91320-3646-2382-BE19-09192DA73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058"/>
            <a:ext cx="10515600" cy="5545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operators operate the operands, Operators are used to performing specific mathematical and logical computations on operands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different types of JavaScript operators: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Ternary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6A3814-336B-E635-A74C-E7F906201639}"/>
              </a:ext>
            </a:extLst>
          </p:cNvPr>
          <p:cNvSpPr txBox="1"/>
          <p:nvPr/>
        </p:nvSpPr>
        <p:spPr>
          <a:xfrm>
            <a:off x="6096000" y="4521057"/>
            <a:ext cx="4291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45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80134-8C3F-E3B5-7CC2-C87784ED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1726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Intoduction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034CD-08E1-388D-A384-527C417C0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852"/>
            <a:ext cx="10515600" cy="4820111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is the programming language of the Web.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accepts both double and single quotes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known as the scripting language for webpages.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Can Change HTML Content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many JavaScript HTML methods is </a:t>
            </a:r>
            <a:r>
              <a:rPr lang="en-IN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example below "finds" an HTML element (with </a:t>
            </a:r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id="demo"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and changes the element content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"Hello JavaScript“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..\Day 6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Javascript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javascript.html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720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3858-E75A-C390-CBE8-6E8EA885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787"/>
            <a:ext cx="10515600" cy="47194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91320-3646-2382-BE19-09192DA73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058"/>
            <a:ext cx="10515600" cy="5545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 perform arithmetic on numbers (literals or variables).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6A3814-336B-E635-A74C-E7F906201639}"/>
              </a:ext>
            </a:extLst>
          </p:cNvPr>
          <p:cNvSpPr txBox="1"/>
          <p:nvPr/>
        </p:nvSpPr>
        <p:spPr>
          <a:xfrm>
            <a:off x="6096000" y="4521057"/>
            <a:ext cx="4291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FF5122-41DC-A781-5993-F23A33341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197" y="2046505"/>
            <a:ext cx="6611273" cy="42201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5A47BC-486D-820F-5A92-319B1B721AF3}"/>
              </a:ext>
            </a:extLst>
          </p:cNvPr>
          <p:cNvSpPr txBox="1"/>
          <p:nvPr/>
        </p:nvSpPr>
        <p:spPr>
          <a:xfrm>
            <a:off x="8386917" y="2723535"/>
            <a:ext cx="3618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arithmeticoperator.html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436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3858-E75A-C390-CBE8-6E8EA885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787"/>
            <a:ext cx="10515600" cy="47194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91320-3646-2382-BE19-09192DA73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058"/>
            <a:ext cx="10515600" cy="5545394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 assign values to JavaScript variables.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assignmentoperator.html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6A3814-336B-E635-A74C-E7F906201639}"/>
              </a:ext>
            </a:extLst>
          </p:cNvPr>
          <p:cNvSpPr txBox="1"/>
          <p:nvPr/>
        </p:nvSpPr>
        <p:spPr>
          <a:xfrm>
            <a:off x="6096000" y="4521057"/>
            <a:ext cx="4291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2FA31D-E09C-6DCE-7288-637E9E757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557" y="1480865"/>
            <a:ext cx="9307224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77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3858-E75A-C390-CBE8-6E8EA885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787"/>
            <a:ext cx="10515600" cy="471948"/>
          </a:xfrm>
        </p:spPr>
        <p:txBody>
          <a:bodyPr>
            <a:no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Comparision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91320-3646-2382-BE19-09192DA73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8" y="983226"/>
            <a:ext cx="10515600" cy="5545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operators are used in logical statements to determine equality or difference between variables or values.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6A3814-336B-E635-A74C-E7F906201639}"/>
              </a:ext>
            </a:extLst>
          </p:cNvPr>
          <p:cNvSpPr txBox="1"/>
          <p:nvPr/>
        </p:nvSpPr>
        <p:spPr>
          <a:xfrm>
            <a:off x="6096000" y="4521057"/>
            <a:ext cx="4291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89C5D1-8BC2-D1A1-82C6-311D5DBB6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207" y="1875730"/>
            <a:ext cx="5988534" cy="4982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1FD3A5-61A9-6BC1-18EF-C9075BA4F34C}"/>
              </a:ext>
            </a:extLst>
          </p:cNvPr>
          <p:cNvSpPr txBox="1"/>
          <p:nvPr/>
        </p:nvSpPr>
        <p:spPr>
          <a:xfrm>
            <a:off x="7755537" y="3237570"/>
            <a:ext cx="4021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comparisionoperator.html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747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97534AE-7D30-B631-F574-EA1A1268F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944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Comparision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FE2DEC5-18B5-3161-C092-ADDA22553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568"/>
            <a:ext cx="10515600" cy="5272395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comparison operators above can also be used on strings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strings are compared alphabetically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stringComparision.html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Addition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+= assignment operator can also be used to add (concatenate) strings.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Strings and Numbers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two numbers, will return the sum, but adding a number and a string will return a string.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stringNumber.html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085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97534AE-7D30-B631-F574-EA1A1268F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944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FE2DEC5-18B5-3161-C092-ADDA22553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568"/>
            <a:ext cx="10515600" cy="5272395"/>
          </a:xfrm>
        </p:spPr>
        <p:txBody>
          <a:bodyPr/>
          <a:lstStyle/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 are used to determine the logic between variables or values.</a:t>
            </a: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  Logicaloperator.html</a:t>
            </a:r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083BCF-59E8-CDC6-2AD5-CC6CE8567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153" y="2104270"/>
            <a:ext cx="4303416" cy="235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67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97534AE-7D30-B631-F574-EA1A1268F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944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FE2DEC5-18B5-3161-C092-ADDA22553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568"/>
            <a:ext cx="10515600" cy="5272395"/>
          </a:xfrm>
        </p:spPr>
        <p:txBody>
          <a:bodyPr/>
          <a:lstStyle/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 are used to determine the logic between variables or values.</a:t>
            </a: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  Logicaloperator.html</a:t>
            </a:r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083BCF-59E8-CDC6-2AD5-CC6CE8567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153" y="2104270"/>
            <a:ext cx="4303416" cy="235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94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3858-E75A-C390-CBE8-6E8EA885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787"/>
            <a:ext cx="10515600" cy="47194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91320-3646-2382-BE19-09192DA73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735"/>
            <a:ext cx="10515600" cy="5643717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programming, data types is an important concept.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able to operate on variables, it is important to know something about the type.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has 8 Datatypes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String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Number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Bigint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Boolean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Undefined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Null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Symbol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Object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6A3814-336B-E635-A74C-E7F906201639}"/>
              </a:ext>
            </a:extLst>
          </p:cNvPr>
          <p:cNvSpPr txBox="1"/>
          <p:nvPr/>
        </p:nvSpPr>
        <p:spPr>
          <a:xfrm>
            <a:off x="6096000" y="4521057"/>
            <a:ext cx="4291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9BDFD7-82F1-3A4E-3463-31FB6D292000}"/>
              </a:ext>
            </a:extLst>
          </p:cNvPr>
          <p:cNvSpPr txBox="1"/>
          <p:nvPr/>
        </p:nvSpPr>
        <p:spPr>
          <a:xfrm>
            <a:off x="5997677" y="2408903"/>
            <a:ext cx="51127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 Datatype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 data type can contain: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An object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An array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 date</a:t>
            </a:r>
          </a:p>
        </p:txBody>
      </p:sp>
    </p:spTree>
    <p:extLst>
      <p:ext uri="{BB962C8B-B14F-4D97-AF65-F5344CB8AC3E}">
        <p14:creationId xmlns:p14="http://schemas.microsoft.com/office/powerpoint/2010/main" val="8508096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3858-E75A-C390-CBE8-6E8EA885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787"/>
            <a:ext cx="10515600" cy="47194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types are Dynamic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91320-3646-2382-BE19-09192DA73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735"/>
            <a:ext cx="10515600" cy="5643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has dynamic types. This means that the same variable can be used to hold different data types.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dynamicdatatye.html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Strings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string (or a text string) is a series of characters.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are written with quotes. You can use single or double quotes.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stringDT.html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Numbers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JavaScript numbers are stored as decimal numbers (floating point).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can be written with, or without decimals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NumberDT.html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6A3814-336B-E635-A74C-E7F906201639}"/>
              </a:ext>
            </a:extLst>
          </p:cNvPr>
          <p:cNvSpPr txBox="1"/>
          <p:nvPr/>
        </p:nvSpPr>
        <p:spPr>
          <a:xfrm>
            <a:off x="6096000" y="4521057"/>
            <a:ext cx="4291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2931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3858-E75A-C390-CBE8-6E8EA885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787"/>
            <a:ext cx="10515600" cy="471948"/>
          </a:xfrm>
        </p:spPr>
        <p:txBody>
          <a:bodyPr>
            <a:noAutofit/>
          </a:bodyPr>
          <a:lstStyle/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91320-3646-2382-BE19-09192DA73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735"/>
            <a:ext cx="10515600" cy="5643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BigInt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JavaScript numbers are stored in 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64-bit floating-point format.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BigInt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new datatype (ES2020) that can be used to store integer values that are too big to be represented by a normal JavaScript Number.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BigintDT.html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Booleans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Booleans can only have two values: true or false.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Booleans are often used in conditional testing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BooleanDT.html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6A3814-336B-E635-A74C-E7F906201639}"/>
              </a:ext>
            </a:extLst>
          </p:cNvPr>
          <p:cNvSpPr txBox="1"/>
          <p:nvPr/>
        </p:nvSpPr>
        <p:spPr>
          <a:xfrm>
            <a:off x="6096000" y="4521057"/>
            <a:ext cx="4291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2513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3858-E75A-C390-CBE8-6E8EA885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787"/>
            <a:ext cx="10515600" cy="47194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Arrays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91320-3646-2382-BE19-09192DA73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735"/>
            <a:ext cx="10515600" cy="5643717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arrays are written with square brackets.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items are separated by commas.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 indexes are zero-based, which means the first item is [0], second is [1], and so 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ArrayDT.html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Objects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objects are written with curly braces {}.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properties are written as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name:value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pairs, separated by commas.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ObjectDT.html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6A3814-336B-E635-A74C-E7F906201639}"/>
              </a:ext>
            </a:extLst>
          </p:cNvPr>
          <p:cNvSpPr txBox="1"/>
          <p:nvPr/>
        </p:nvSpPr>
        <p:spPr>
          <a:xfrm>
            <a:off x="6096000" y="4521057"/>
            <a:ext cx="4291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78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22E97-5028-34AF-00B8-8AC1FEF5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108"/>
            <a:ext cx="10515600" cy="584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&lt;h2&gt;My First JavaScript&lt;/h2&gt;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&lt;button type="button"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onclick="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'demo').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Date()"&gt;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me to display Date and Time.&lt;/button&gt;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 id=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"demo"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&gt;&lt;/p&gt;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641836-67AA-26BF-6B23-A26B3BFE7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575" y="360678"/>
            <a:ext cx="5010849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280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3858-E75A-C390-CBE8-6E8EA885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787"/>
            <a:ext cx="10515600" cy="471948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Functions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91320-3646-2382-BE19-09192DA73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3561"/>
            <a:ext cx="10515600" cy="5574891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JavaScript function is a block of code designed to perform a particular task.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JavaScript function is executed when "something" invokes it (calls it).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Function Syntax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JavaScript function is defined with the function keyword, followed by a name, followed by parentheses ().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name(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parameter1, parameter2, parameter3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en-IN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to be executed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names can contain letters, digits, underscores, and dollar signs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6A3814-336B-E635-A74C-E7F906201639}"/>
              </a:ext>
            </a:extLst>
          </p:cNvPr>
          <p:cNvSpPr txBox="1"/>
          <p:nvPr/>
        </p:nvSpPr>
        <p:spPr>
          <a:xfrm>
            <a:off x="6096000" y="4521057"/>
            <a:ext cx="4291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2314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3858-E75A-C390-CBE8-6E8EA885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787"/>
            <a:ext cx="10515600" cy="47194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Invocation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91320-3646-2382-BE19-09192DA73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735"/>
            <a:ext cx="10515600" cy="5643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inside the function will execute when "something" invokes (calls) the function: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an event occurs (when a user clicks a button)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it is invoked (called) from JavaScript code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(self invoked)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Return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JavaScript reaches a return statement, the function will stop executing.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function was invoked from a statement, JavaScript will "return" to execute the code after the invoking statement.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often compute a return value. The return value is "returned" back to the "caller“              *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functionreturn.html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6A3814-336B-E635-A74C-E7F906201639}"/>
              </a:ext>
            </a:extLst>
          </p:cNvPr>
          <p:cNvSpPr txBox="1"/>
          <p:nvPr/>
        </p:nvSpPr>
        <p:spPr>
          <a:xfrm>
            <a:off x="6096000" y="4521057"/>
            <a:ext cx="4291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6692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3858-E75A-C390-CBE8-6E8EA885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787"/>
            <a:ext cx="10515600" cy="47194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The() operator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91320-3646-2382-BE19-09192DA73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735"/>
            <a:ext cx="10515600" cy="5643717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() operator invokes (calls) the function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a function without () returns the function and not the function result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Function.html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Used as Variable Values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can be used the same way as you use variables, in all types of formulas, assignments, and calculations.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using a variable to store the return value of a function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the function directly, as a variable value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Functionvariable.html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6A3814-336B-E635-A74C-E7F906201639}"/>
              </a:ext>
            </a:extLst>
          </p:cNvPr>
          <p:cNvSpPr txBox="1"/>
          <p:nvPr/>
        </p:nvSpPr>
        <p:spPr>
          <a:xfrm>
            <a:off x="6096000" y="4521057"/>
            <a:ext cx="4291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2015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3858-E75A-C390-CBE8-6E8EA885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787"/>
            <a:ext cx="10515600" cy="47194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variable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91320-3646-2382-BE19-09192DA73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735"/>
            <a:ext cx="10515600" cy="5643717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declared within a JavaScript function, become LOCAL to the function.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variables can only be accessed from within the function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variables are created when a function starts, and deleted when the function is completed.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Localvariable.html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6A3814-336B-E635-A74C-E7F906201639}"/>
              </a:ext>
            </a:extLst>
          </p:cNvPr>
          <p:cNvSpPr txBox="1"/>
          <p:nvPr/>
        </p:nvSpPr>
        <p:spPr>
          <a:xfrm>
            <a:off x="6096000" y="4521057"/>
            <a:ext cx="4291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79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BA83-0E92-F2D4-B201-8C8A457F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Where To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015F2-E330-1E65-F29F-883603D43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2220"/>
            <a:ext cx="10515600" cy="513474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HTML, JavaScript code is inserted between &lt;script&gt; and &lt;/script&gt; tags.</a:t>
            </a:r>
          </a:p>
          <a:p>
            <a:pPr marL="0" indent="0">
              <a:buNone/>
            </a:pP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&lt;script&gt;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// JavaScript Code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&lt;/script&gt;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Link JavaScript File in HTML ?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can be added to HTML file in two ways: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JS: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add JavaScript directly to our HTML file by writing the code inside the &lt;script&gt; tag. The &lt;script&gt; tag can either be placed inside the &lt;head&gt; or the &lt;body&gt; tag according to the requirement.</a:t>
            </a: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829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22E97-5028-34AF-00B8-8AC1FEF5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108"/>
            <a:ext cx="10515600" cy="584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JS: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write JavaScript code in another files having an extension.js and then link this file inside the &lt;head&gt; tag of the HTML file in which we want to add this code.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Functions and Events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JavaScript function is a block of JavaScript code, that can be executed when "called" for.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 function can be called when an event occurs, like when the user clicks a button.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in &lt;head&gt; or &lt;body&gt;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place any number of scripts in an HTML document.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Scripts can be placed in the &lt;body&gt;, or in the &lt;head&gt; section of an HTML page, or in both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50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22E97-5028-34AF-00B8-8AC1FEF5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108"/>
            <a:ext cx="10515600" cy="5842855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function is placed in the &lt;head&gt; section of an HTML page.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function is placed in the &lt;body&gt; section of an HTML page.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is invoked (called) when a button is clicked.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script.html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JavaScript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Scripts can also be placed in external files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files have the file extension 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scripts cannot contain &lt;script&gt; tags.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external.html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36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830E-8D5D-5319-510B-69AAE5DC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524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6CECC-3ABF-7DF6-F520-F376D8BF6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374"/>
            <a:ext cx="10515600" cy="5707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can </a:t>
            </a:r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"display"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 different ways: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into an HTML element, using </a:t>
            </a:r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into the HTML output using </a:t>
            </a:r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into an alert box, using </a:t>
            </a:r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window.alert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into the browser console, using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console.log().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access an HTML element, JavaScript can use the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 attribute defines the HTML element.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property defines the HTML content.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2FDFB0-0104-0782-9D47-7411EC766B5F}"/>
              </a:ext>
            </a:extLst>
          </p:cNvPr>
          <p:cNvSpPr txBox="1"/>
          <p:nvPr/>
        </p:nvSpPr>
        <p:spPr>
          <a:xfrm>
            <a:off x="5722374" y="5707626"/>
            <a:ext cx="4316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inner.html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37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830E-8D5D-5319-510B-69AAE5DC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652"/>
            <a:ext cx="10515600" cy="51127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6CECC-3ABF-7DF6-F520-F376D8BF6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8929"/>
            <a:ext cx="10515600" cy="6209071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testing purposes, it is convenient to use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should only be used for testing.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write.html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window.alert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an alert box to display data.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Print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does not have any print object or print methods.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cannot access output devices from JavaScript.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only exception is that you can call the </a:t>
            </a:r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window.print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in the browser to print the content of the current window.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print.html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304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2983</Words>
  <Application>Microsoft Office PowerPoint</Application>
  <PresentationFormat>Widescreen</PresentationFormat>
  <Paragraphs>420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Symbol</vt:lpstr>
      <vt:lpstr>Times New Roman</vt:lpstr>
      <vt:lpstr>Verdana</vt:lpstr>
      <vt:lpstr>Office Theme</vt:lpstr>
      <vt:lpstr>Day 6, JAVASCRIPT</vt:lpstr>
      <vt:lpstr>Agenda</vt:lpstr>
      <vt:lpstr>Intoduction</vt:lpstr>
      <vt:lpstr>PowerPoint Presentation</vt:lpstr>
      <vt:lpstr>JavaScript Where To</vt:lpstr>
      <vt:lpstr>PowerPoint Presentation</vt:lpstr>
      <vt:lpstr>PowerPoint Presentation</vt:lpstr>
      <vt:lpstr>JS Output</vt:lpstr>
      <vt:lpstr>Using document.write()</vt:lpstr>
      <vt:lpstr>JS Statements</vt:lpstr>
      <vt:lpstr>JS Code Blocks</vt:lpstr>
      <vt:lpstr>PowerPoint Presentation</vt:lpstr>
      <vt:lpstr>JS Syntax</vt:lpstr>
      <vt:lpstr>JS Syntax</vt:lpstr>
      <vt:lpstr>Javascript Variables</vt:lpstr>
      <vt:lpstr>Javascript Comments</vt:lpstr>
      <vt:lpstr>PowerPoint Presentation</vt:lpstr>
      <vt:lpstr>JS Comments</vt:lpstr>
      <vt:lpstr>Multi-line comment</vt:lpstr>
      <vt:lpstr>JS Variables</vt:lpstr>
      <vt:lpstr>Example:</vt:lpstr>
      <vt:lpstr>One Statement, Many Variables</vt:lpstr>
      <vt:lpstr>JS Let</vt:lpstr>
      <vt:lpstr>Block Scope</vt:lpstr>
      <vt:lpstr>PowerPoint Presentation</vt:lpstr>
      <vt:lpstr>JS Const</vt:lpstr>
      <vt:lpstr>Constant Objects &amp; Arrays</vt:lpstr>
      <vt:lpstr>Constant Arrays</vt:lpstr>
      <vt:lpstr>JS Operators</vt:lpstr>
      <vt:lpstr>Arithmetic Operators</vt:lpstr>
      <vt:lpstr>Assignment Operators</vt:lpstr>
      <vt:lpstr>Comparision Operators</vt:lpstr>
      <vt:lpstr>String Comparision</vt:lpstr>
      <vt:lpstr>Logical Operator</vt:lpstr>
      <vt:lpstr>Logical Operator</vt:lpstr>
      <vt:lpstr>JS DataTypes</vt:lpstr>
      <vt:lpstr>JS types are Dynamic</vt:lpstr>
      <vt:lpstr>PowerPoint Presentation</vt:lpstr>
      <vt:lpstr>JavaScript Arrays</vt:lpstr>
      <vt:lpstr>JS Functions</vt:lpstr>
      <vt:lpstr>Function Invocation</vt:lpstr>
      <vt:lpstr>The() operator</vt:lpstr>
      <vt:lpstr>Local variable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1, HTML Fundamentals</dc:title>
  <dc:creator>Nachiketh s</dc:creator>
  <cp:lastModifiedBy>sahana HP</cp:lastModifiedBy>
  <cp:revision>28</cp:revision>
  <dcterms:created xsi:type="dcterms:W3CDTF">2023-10-31T12:06:54Z</dcterms:created>
  <dcterms:modified xsi:type="dcterms:W3CDTF">2023-11-05T10:22:17Z</dcterms:modified>
</cp:coreProperties>
</file>