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62" r:id="rId7"/>
    <p:sldId id="280" r:id="rId8"/>
    <p:sldId id="26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75" r:id="rId21"/>
    <p:sldId id="292" r:id="rId22"/>
    <p:sldId id="293" r:id="rId23"/>
    <p:sldId id="294" r:id="rId24"/>
    <p:sldId id="296" r:id="rId25"/>
    <p:sldId id="295" r:id="rId26"/>
    <p:sldId id="298" r:id="rId27"/>
    <p:sldId id="297" r:id="rId28"/>
    <p:sldId id="299" r:id="rId29"/>
    <p:sldId id="300" r:id="rId30"/>
    <p:sldId id="302" r:id="rId31"/>
    <p:sldId id="301" r:id="rId32"/>
    <p:sldId id="303" r:id="rId33"/>
    <p:sldId id="304" r:id="rId34"/>
    <p:sldId id="305" r:id="rId35"/>
    <p:sldId id="306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743A-758A-8134-021B-9B99A7C1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86DCF-931F-709E-E317-D29DF4B8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E8EC-CBB6-C80A-B3B1-2ACA999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CF98-078F-3B76-82A0-C5E2F2E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4BF9-61DD-AC7B-5B50-D1DA6F1E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AF2-0F24-F0F1-521F-AB036264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C21A-A913-8DBE-665F-A45B971B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1D3E-6270-1B6B-5C86-09966F71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6653-9B3B-73A2-BBC5-F0F8541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073F-F549-886E-1B53-5A0E55DA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95CAC-9667-4945-324B-7DB64C828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2E5F8-C627-395C-4FC0-2D413BA6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2910-D837-9594-4FDF-C0AD46E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3212-5C98-CD6B-82DE-B1E852CD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40DF-2159-F05C-A0BE-4B8860D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199-BD12-C9E6-0DD5-C07E7515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7BFA-5D4A-C33F-D510-1E0E7357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3F0E-2F86-73B2-58DD-04C3B886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440A-0BE3-9CD7-289D-64ADBDE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BA17-518B-8C3B-8A19-3A66CE03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0A6E-B3B3-81BF-1217-008829F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EF8E-C05D-7147-D8BB-584A56D8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E19C-3168-48D6-D80A-14B369B7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6632-DED6-3398-FF59-E471EEF5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FE23-4CEA-6180-11A8-4989E0C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8B-3358-4CF3-664B-56AEC2AA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9C79-A9F2-FF58-FD0E-F00884BC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FF05-1175-C283-9E47-929EF6B1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247D-E683-8401-448C-6B728C0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EED9-3D1C-2B88-54CB-D924A786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3EC6-82B0-25AC-00EE-A451E03E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7B0E-2DE7-C47E-E132-6CE9369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D089-BFA7-A2EE-446B-12B7926A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A623-75F7-902B-8A07-448EB80B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39AA9-84E8-0FBF-1B23-A3C786C25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3B60-DD42-807B-4305-ADA3D6E01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3C69-0293-9185-49A9-0499BA59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FCE20-8A54-8266-EBA3-9A6D333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90232-B338-C922-DFAA-AD75AB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BB88-660C-500F-736C-3B3207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88117-F245-B835-F0C8-9ED327A4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5835A-37D5-5FAC-0C40-7FF0AF1B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4E0B7-44BD-ADAC-10C8-012E83BD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91D3-1AA6-9277-52F9-D868803B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019A-E4D3-9EE2-0E4B-7BC5D6C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BEB7-FD0D-4050-F396-B2551C80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78D-EB4C-C030-8D33-B5187A6C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35DF-3874-2683-0C5B-78979A6E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047F-2CEA-9AED-C5C4-2AE467DF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9D608-112B-C4F2-770E-F6CD58FB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CEFB-C6FC-5B7C-F046-452EE036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2C90-7946-5E43-2D57-A8136B8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CF7-9AEE-94F3-D59A-6639687A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95F94-AE6D-CBCF-E960-0CFCFFD68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A31B-EECA-FEBC-3AA7-7C0F76DC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558F-7DD2-82FE-F5D5-6B35CA8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FF71-B587-1153-75D9-5C24251E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E5BE6-27B4-5E5C-DEF7-5B961D0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6A30-416D-37BC-6EB0-271D0D8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3163-AA9F-1E2D-15D7-CE09D21B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8F45-720C-9FD9-73F6-FB1E119D4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67B-AAF0-4B9C-ADDB-42370F7D68C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A16F-FC02-E462-A8E5-E20BD0ACD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1F84-E529-1E6D-AB87-302565DFF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replaceAll.html" TargetMode="External"/><Relationship Id="rId2" Type="http://schemas.openxmlformats.org/officeDocument/2006/relationships/hyperlink" Target="stringreplac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tringUpp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tringtri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tringsplit.html" TargetMode="External"/><Relationship Id="rId2" Type="http://schemas.openxmlformats.org/officeDocument/2006/relationships/hyperlink" Target="stringcha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Arra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tostringarray.html" TargetMode="External"/><Relationship Id="rId2" Type="http://schemas.openxmlformats.org/officeDocument/2006/relationships/hyperlink" Target="AccessingArray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LoopArray.html" TargetMode="External"/><Relationship Id="rId2" Type="http://schemas.openxmlformats.org/officeDocument/2006/relationships/hyperlink" Target="Arrayobjec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ArrayMethod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sortingArra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inMaxArray.html" TargetMode="External"/><Relationship Id="rId2" Type="http://schemas.openxmlformats.org/officeDocument/2006/relationships/hyperlink" Target="SortingNumber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ifstatemen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ifelseif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swi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whileLoop.html" TargetMode="External"/><Relationship Id="rId2" Type="http://schemas.openxmlformats.org/officeDocument/2006/relationships/hyperlink" Target="forloop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dowhileloop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NumbertoString.html" TargetMode="External"/><Relationship Id="rId2" Type="http://schemas.openxmlformats.org/officeDocument/2006/relationships/hyperlink" Target="stringtoNumber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DatestoStrings.html" TargetMode="External"/><Relationship Id="rId2" Type="http://schemas.openxmlformats.org/officeDocument/2006/relationships/hyperlink" Target="DatestoNumber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BooleantoString.html" TargetMode="External"/><Relationship Id="rId2" Type="http://schemas.openxmlformats.org/officeDocument/2006/relationships/hyperlink" Target="BooleantoNumb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ouseOverevent.html" TargetMode="External"/><Relationship Id="rId2" Type="http://schemas.openxmlformats.org/officeDocument/2006/relationships/hyperlink" Target="oncli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ringlength.html" TargetMode="External"/><Relationship Id="rId2" Type="http://schemas.openxmlformats.org/officeDocument/2006/relationships/hyperlink" Target="JSStr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breakcode.html" TargetMode="External"/><Relationship Id="rId2" Type="http://schemas.openxmlformats.org/officeDocument/2006/relationships/hyperlink" Target="blackslashst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tringobjec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tringsli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ECB2-58A7-DF3E-B619-27E4BE9A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4396153"/>
            <a:ext cx="7239000" cy="23317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7,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59824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substring()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96"/>
            <a:ext cx="10515600" cy="576170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substring() is similar to slice().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is that start and end values less than 0 are treated as 0 in substring().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part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similar to slice().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is that the second parameter specifies the length of the extracted part.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part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str.substr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32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String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571254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replace() method replaces a specified value with another value in a string: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replace() method returns a new string.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replace() method replaces only the first match.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"Please visit Microsoft!"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newText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“Amazon"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stringreplace.html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allows you to specify a regular expression instead of a string to be replaced.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text.replaceAll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Cats"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"Dogs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EA6DB-9027-AAB4-28D8-8A7AEA02DA94}"/>
              </a:ext>
            </a:extLst>
          </p:cNvPr>
          <p:cNvSpPr txBox="1"/>
          <p:nvPr/>
        </p:nvSpPr>
        <p:spPr>
          <a:xfrm>
            <a:off x="6951406" y="5614218"/>
            <a:ext cx="38050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replaceAll.html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37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to Upper &amp; Lower Case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963562"/>
            <a:ext cx="10515600" cy="523306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is converted to upper case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is converted to lower case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text1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text2 = text1.toUpperCase();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text2 = text1.toLowerCase();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joins two or more strings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can be used instead of the plus operator.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text1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text2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"World"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text3 = text1.concat(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text2);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83D33-4B87-A36E-2524-45315ADAE615}"/>
              </a:ext>
            </a:extLst>
          </p:cNvPr>
          <p:cNvSpPr txBox="1"/>
          <p:nvPr/>
        </p:nvSpPr>
        <p:spPr>
          <a:xfrm>
            <a:off x="7836310" y="2389240"/>
            <a:ext cx="410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stringUpper.html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0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trim()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855405"/>
            <a:ext cx="10515600" cy="5879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trim() method removes whitespace from both sides of a string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text1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      Hello World!      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text2 = text1.trim();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trimStart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trimStart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works like trim(), but removes whitespace only from the start of a string.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text1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     Hello World!     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text2 = text1.trimStart();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trimEnd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works like trim(), but removes whitespace only from the end of a string.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text1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     Hello World!     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text2 = text1.trimEnd();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9F395-9644-1384-04AE-A8E8F3348F8A}"/>
              </a:ext>
            </a:extLst>
          </p:cNvPr>
          <p:cNvSpPr txBox="1"/>
          <p:nvPr/>
        </p:nvSpPr>
        <p:spPr>
          <a:xfrm>
            <a:off x="7393858" y="5338916"/>
            <a:ext cx="4058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stringtrim.html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6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855405"/>
            <a:ext cx="10515600" cy="5879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pads a string from the start.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pads a string with another string (multiple times) until it reaches a given length.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let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"5";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text = 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4,"0"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padEnd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pads a string from the end.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padded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text.padEnd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"0"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returns the character at a specified index (position) in a string: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text.charAt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4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charCodeAt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855405"/>
            <a:ext cx="10515600" cy="587969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charCodeAt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returns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character at a specified index in a string: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returns a UTF-16 code (an integer between 0 and 65535).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text.charCodeAt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stringchar.html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split()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can be converted to an array with the split() method.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text.split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  </a:t>
            </a:r>
            <a:r>
              <a:rPr lang="en-IN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Split on commas</a:t>
            </a:r>
            <a:br>
              <a:rPr lang="en-IN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text.split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  </a:t>
            </a:r>
            <a:r>
              <a:rPr lang="en-IN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Split on spaces</a:t>
            </a:r>
            <a:br>
              <a:rPr lang="en-IN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text.split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"|"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  </a:t>
            </a:r>
            <a:r>
              <a:rPr lang="en-IN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Split on pipe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stringsplit.html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6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934065"/>
            <a:ext cx="10515600" cy="5801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special variable, which can hold more than one value.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Array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array literal is the easiest way to create a JavaScript Array.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[item1, item2, ...];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 and line breaks are not important. A declaration can span multiple lines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create an array, and then provide the elements.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 Array.html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1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 Elements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934065"/>
            <a:ext cx="10515600" cy="580103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access an array element by referring to the index number: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indexes start with 0.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AccessingArray.html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an Array Element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changes the value of the first element.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cars = 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"Saab"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cars[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“Audi"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 Array to a String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JavaScript method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an array to a string of (comma separated) array values.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tostringarray.html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are Objects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934065"/>
            <a:ext cx="10515600" cy="580103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are a special type of objects.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in JavaScript returns "object" for arrays.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use numbers to access its "elements".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use names to access its "members".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Arrayobjects.html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Array Elements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to loop through an array, is using a for loop.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the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Array.forEach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LoopArray.html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6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Array Methods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934065"/>
            <a:ext cx="10515600" cy="5801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Array methods: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length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pop()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push()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shift()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unshift()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length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property returns the length (size) of an array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fruits = 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size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fruits.length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0D44C-ED30-F08A-6F59-71324E068995}"/>
              </a:ext>
            </a:extLst>
          </p:cNvPr>
          <p:cNvSpPr txBox="1"/>
          <p:nvPr/>
        </p:nvSpPr>
        <p:spPr>
          <a:xfrm>
            <a:off x="5958347" y="1553497"/>
            <a:ext cx="2959511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join()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delete()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flat()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splice()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slice()</a:t>
            </a:r>
          </a:p>
        </p:txBody>
      </p:sp>
    </p:spTree>
    <p:extLst>
      <p:ext uri="{BB962C8B-B14F-4D97-AF65-F5344CB8AC3E}">
        <p14:creationId xmlns:p14="http://schemas.microsoft.com/office/powerpoint/2010/main" val="348769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56B2-41A2-3651-30DF-70882965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AE54-97B2-4F22-89EC-EC5C2E6F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1647091"/>
            <a:ext cx="4375638" cy="468227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if, else &amp; else if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Switch Statement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Loops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1E32A4-1C47-8C63-D3A6-1EF54E4ADE91}"/>
              </a:ext>
            </a:extLst>
          </p:cNvPr>
          <p:cNvSpPr txBox="1">
            <a:spLocks/>
          </p:cNvSpPr>
          <p:nvPr/>
        </p:nvSpPr>
        <p:spPr>
          <a:xfrm>
            <a:off x="990600" y="1647092"/>
            <a:ext cx="4375638" cy="468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Events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Strings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String Methods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Arrays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Array Methods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Sorting Array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23"/>
            <a:ext cx="10515600" cy="597474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JavaScript method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converts an array to a string of (comma separated) array values.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fruits = 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fruits.toString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pop()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pop() method removes the last element from an array.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fruits = 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fruits.pop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push()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push() method adds a new element to an array (at the end).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Fruits.push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“);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7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23"/>
            <a:ext cx="10515600" cy="5974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shift()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shift() method removes the first array element and "shifts" all other elements to a lower index.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fruits.shift</a:t>
            </a:r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unshift()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unshift() method adds a new element to an array (at the beginning), and "unshifts" older elements.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fruits.unshift</a:t>
            </a:r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delete()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elements can be deleted using the JavaScript operator delete.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delete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fruits[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3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23"/>
            <a:ext cx="10515600" cy="5974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(Concatenating) Arrays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creates a new array by merging (concatenating) existing array.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can take any number of array arguments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can also take strings as arguments.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arr1 = [</a:t>
            </a:r>
            <a:r>
              <a:rPr lang="en-IN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“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arr2 = [</a:t>
            </a:r>
            <a:r>
              <a:rPr lang="en-IN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“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arr3 = [</a:t>
            </a:r>
            <a:r>
              <a:rPr lang="en-IN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“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arrays = arr1.concat(arr2, arr3);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splice()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splice() method can be used to add new items to an array.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fruits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fruits.splice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"Lemon"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83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23"/>
            <a:ext cx="10515600" cy="597474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parameter (2) defines the position where new elements should be added (spliced in).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parameter (0) defines how many elements should be removed.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of the parameters ("Lemon" , "Kiwi") define the new elements to be added.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slice()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slice() method slices out a piece of an array into a new array.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slice() method does not remove any elements from the source array.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fruits = [</a:t>
            </a:r>
            <a:r>
              <a:rPr lang="fr-FR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"Banana"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fr-FR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fr-FR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"Lemon"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fr-FR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fr-FR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citrus =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fruits.slice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r>
              <a:rPr lang="fr-FR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 </a:t>
            </a:r>
            <a:r>
              <a:rPr lang="fr-FR" b="0" i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ArrayMethods.html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E6FC-3CB1-45FA-2960-DFA0AB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Array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0A78-8825-9259-37E9-032338D1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0"/>
            <a:ext cx="10515600" cy="5617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 Array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sort() method sorts an array alphabetically.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fruits = [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fruits.sort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an Array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reverse() method reverses the elements in an array.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fruits.reverse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sortingArray.html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Sort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sort() function sorts values as strings.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sort() method will produce incorrect result when sorting numbers.so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fix this by using 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function.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1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23"/>
            <a:ext cx="10515600" cy="5974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compare function should return a negative, zero, or positive value, depending on the arguments.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b){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- b}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SortingNumbers.html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 an Array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highest number in an array.</a:t>
            </a: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 an Array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Math.min.apply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lowest number in an array.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myArrayMax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Math.min.apply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MinMaxArray.html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05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9077-A69A-C0D8-1C24-8EBE5B3C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CD47-12A9-E0EC-A355-3BEEF7BF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30"/>
            <a:ext cx="10515600" cy="5223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are used to perform different actions based on different conditions.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 we have the following conditional statements: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else-if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 Statement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if statement to specify a block of JavaScript code to be executed if a condition is true.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9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1"/>
            <a:ext cx="10515600" cy="624773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 letters (If or IF) will generate a JavaScript error.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if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    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block of code to be executed if the condition is true</a:t>
            </a:r>
            <a:b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ifstatement.html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else Statement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else statement to specify a block of code to be executed if the condition is false.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  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block of code to be executed if the condition is true</a:t>
            </a:r>
            <a:b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 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block of code to be executed if the condition is false</a:t>
            </a:r>
            <a:b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51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1"/>
            <a:ext cx="10515600" cy="6125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else if Statement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else if statement to specify a new condition if the first condition is false.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block of code to be executed if condition1 is true</a:t>
            </a:r>
            <a:b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block of code to be executed if the condition1 is false and condition2 is true</a:t>
            </a:r>
            <a:b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block of code to be executed if the condition1 is false and condition2 is false</a:t>
            </a:r>
            <a:b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Example:</a:t>
            </a:r>
            <a:r>
              <a:rPr lang="en-IN" dirty="0" err="1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ifelseif.html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1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1"/>
            <a:ext cx="10515600" cy="6125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Statement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to select one of many code blocks to be executed.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switch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     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</a:t>
            </a:r>
            <a:b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               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</a:t>
            </a:r>
            <a:b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                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block</a:t>
            </a:r>
            <a:b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switch.html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5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134-8C3F-E3B5-7CC2-C87784E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378"/>
          </a:xfrm>
        </p:spPr>
        <p:txBody>
          <a:bodyPr/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34CD-08E1-388D-A384-527C417C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in the state of an object is known as an Event.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JavaScript is used in HTML pages, JavaScript can "react" on these events.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allows event handler attributes, with JavaScript code, to be added to HTML elements.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single quotes: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&lt;element event='some JavaScript'&gt;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double quotes: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&lt;element event="some JavaScript"&gt;</a:t>
            </a:r>
          </a:p>
        </p:txBody>
      </p:sp>
    </p:spTree>
    <p:extLst>
      <p:ext uri="{BB962C8B-B14F-4D97-AF65-F5344CB8AC3E}">
        <p14:creationId xmlns:p14="http://schemas.microsoft.com/office/powerpoint/2010/main" val="2621720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2894-6883-0329-4344-F82C09DF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Loops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8A92-0F4F-067C-6E60-3BC45567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19373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can execute a block of code a number of times.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Loops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- loops through a block of code a number of times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- loops through a block of code while a specified condition is true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do/while - also loops through a block of code while a specified condition is true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you want to run the same code over and over again, each time with a different value.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0"/>
            <a:ext cx="10515600" cy="6390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 1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2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3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</a:t>
            </a: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block to be executed</a:t>
            </a:r>
            <a:b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forloop.html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while loop loops through a block of code as long as a specified condition is true.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(condition)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 to be executed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whileLoop.html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28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0"/>
            <a:ext cx="10515600" cy="6390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loop will execute the code block once, before checking if the condition is true, then it will repeat the loop as long as the condition is true.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do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 </a:t>
            </a: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 to be executed</a:t>
            </a:r>
            <a:b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dowhileloop.html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1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0"/>
            <a:ext cx="10515600" cy="6390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Type Conversion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variables can be converted to a new variable and another data type: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use of a JavaScript function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by JavaScript itself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 are: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Strings to Numbers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Numbers to Strings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Dates to Numbers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Dates to Strings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Booleans to Numbers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Booleans to Strings</a:t>
            </a:r>
          </a:p>
        </p:txBody>
      </p:sp>
    </p:spTree>
    <p:extLst>
      <p:ext uri="{BB962C8B-B14F-4D97-AF65-F5344CB8AC3E}">
        <p14:creationId xmlns:p14="http://schemas.microsoft.com/office/powerpoint/2010/main" val="1886774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1"/>
            <a:ext cx="10515600" cy="6174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Strings to Numbers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method Number() converts a variable (or a value) into a number.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 string (like "3.14") converts to a number (like 3.14).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string (like "") converts to 0.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 numeric string (like "John") converts to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a Number).</a:t>
            </a:r>
          </a:p>
          <a:p>
            <a:pPr marL="0" indent="0">
              <a:buNone/>
            </a:pP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stringtoNumber.html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Numbers to Strings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method String() can convert numbers to strings.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on any type of numbers, literals, variables, or expressions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method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does the same.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NumbertoString.html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99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1"/>
            <a:ext cx="10515600" cy="617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Dates to Numbers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method Number() can be used to convert dates to numbers.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method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does the same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DatestoNumbers.html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Dates to Strings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method String() can convert dates to strings.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(Date())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method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does the same.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Date().</a:t>
            </a:r>
            <a:r>
              <a:rPr lang="en-I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DatestoStrings.html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9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1A7-9AC3-EE7D-E1B2-2FE217B0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305131"/>
            <a:ext cx="10515600" cy="617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Booleans to Numbers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method Number() can also convert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numbers.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Number(false)     // returns 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Number(true)      // returns 1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BooleantoNumber.html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Booleans to Strings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method String() can convert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strings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Boolean method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does the same.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BooleantoString.html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134-8C3F-E3B5-7CC2-C87784E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5"/>
          </a:xfrm>
        </p:spPr>
        <p:txBody>
          <a:bodyPr>
            <a:normAutofit/>
          </a:bodyPr>
          <a:lstStyle/>
          <a:p>
            <a:r>
              <a:rPr 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HTML Events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34CD-08E1-388D-A384-527C417C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1249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onclick.html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mouseOverevent.html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B30DF-0590-7879-19CF-0F92B593F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982" y="1407013"/>
            <a:ext cx="868801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0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134-8C3F-E3B5-7CC2-C87784E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5"/>
          </a:xfrm>
        </p:spPr>
        <p:txBody>
          <a:bodyPr>
            <a:no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Strings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34CD-08E1-388D-A384-527C417C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12491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strings are for storing and manipulating text.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string is zero or more characters written inside quotes.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single or double quotes.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JSString.html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Length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length of a string, use the built-in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stringlength.html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Character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strings must be written within quotes, JavaScript will misunderstand this string to avoid this problem, is to use the backslash escape character.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0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backslash (\) escape character turns special characters into string characters.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blackslashstring.html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Long Code Lines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best readability, programmers often like to avoid code lines longer than 80 characters.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JavaScript statement does not fit on one line, the best place to break it is after an operator.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break up a code line 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a text string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a single backslash.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breakcode.html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Strings as Objects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Normally, JavaScript strings are primitive values, created from literals: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let x = "John";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strings can also be defined as objects with the keyword new: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let y =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String("John");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stringobject.html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6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4"/>
            <a:ext cx="10515600" cy="5164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 and properties are important to perform any operation on the given string.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length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slice()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substring()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replace()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DF673-9590-84A9-92B0-6E0A3B301168}"/>
              </a:ext>
            </a:extLst>
          </p:cNvPr>
          <p:cNvSpPr txBox="1"/>
          <p:nvPr/>
        </p:nvSpPr>
        <p:spPr>
          <a:xfrm>
            <a:off x="5869858" y="1752874"/>
            <a:ext cx="4434348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trim()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trimStart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trimEnd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padEnd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charCodeAt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split()</a:t>
            </a:r>
          </a:p>
        </p:txBody>
      </p:sp>
    </p:spTree>
    <p:extLst>
      <p:ext uri="{BB962C8B-B14F-4D97-AF65-F5344CB8AC3E}">
        <p14:creationId xmlns:p14="http://schemas.microsoft.com/office/powerpoint/2010/main" val="135893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EA7E-7792-4AAB-66E9-3191266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Length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6E5-9C5A-270C-32DB-117918A7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5233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property returns the length of a string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length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text.length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slice()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slice() extracts a part of a string and returns the extracted part in a new string.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takes 2 parameters: start position, and end position (end not included).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parameter is negative, the position is counted from the end of the string.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text = 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   "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part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text.slice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DFF2-514E-A028-020F-78F0E925EAC4}"/>
              </a:ext>
            </a:extLst>
          </p:cNvPr>
          <p:cNvSpPr txBox="1"/>
          <p:nvPr/>
        </p:nvSpPr>
        <p:spPr>
          <a:xfrm>
            <a:off x="7108723" y="5152103"/>
            <a:ext cx="33233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* stringslice.html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17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2927</Words>
  <Application>Microsoft Office PowerPoint</Application>
  <PresentationFormat>Widescreen</PresentationFormat>
  <Paragraphs>339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Day 7, JavaScript</vt:lpstr>
      <vt:lpstr>Agenda</vt:lpstr>
      <vt:lpstr>JavaScript Events</vt:lpstr>
      <vt:lpstr>Common HTML Events</vt:lpstr>
      <vt:lpstr>JavaScript Strings</vt:lpstr>
      <vt:lpstr>PowerPoint Presentation</vt:lpstr>
      <vt:lpstr>PowerPoint Presentation</vt:lpstr>
      <vt:lpstr>JS String Methods</vt:lpstr>
      <vt:lpstr>String Length</vt:lpstr>
      <vt:lpstr>String substring()</vt:lpstr>
      <vt:lpstr>Replacing String</vt:lpstr>
      <vt:lpstr>Converting to Upper &amp; Lower Case</vt:lpstr>
      <vt:lpstr>String trim()</vt:lpstr>
      <vt:lpstr>String padStart()</vt:lpstr>
      <vt:lpstr>String charCodeAt()</vt:lpstr>
      <vt:lpstr>JavaScript Arrays</vt:lpstr>
      <vt:lpstr>Accessing Array Elements</vt:lpstr>
      <vt:lpstr>Arrays are Objects</vt:lpstr>
      <vt:lpstr>JS Array Methods</vt:lpstr>
      <vt:lpstr>PowerPoint Presentation</vt:lpstr>
      <vt:lpstr>PowerPoint Presentation</vt:lpstr>
      <vt:lpstr>PowerPoint Presentation</vt:lpstr>
      <vt:lpstr>PowerPoint Presentation</vt:lpstr>
      <vt:lpstr>Sorting Array</vt:lpstr>
      <vt:lpstr>PowerPoint Presentation</vt:lpstr>
      <vt:lpstr>Conditional Statement</vt:lpstr>
      <vt:lpstr>PowerPoint Presentation</vt:lpstr>
      <vt:lpstr>PowerPoint Presentation</vt:lpstr>
      <vt:lpstr>PowerPoint Presentation</vt:lpstr>
      <vt:lpstr>JS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1, HTML Fundamentals</dc:title>
  <dc:creator>Nachiketh s</dc:creator>
  <cp:lastModifiedBy>sahana HP</cp:lastModifiedBy>
  <cp:revision>32</cp:revision>
  <dcterms:created xsi:type="dcterms:W3CDTF">2023-10-31T12:06:54Z</dcterms:created>
  <dcterms:modified xsi:type="dcterms:W3CDTF">2023-11-15T16:25:54Z</dcterms:modified>
</cp:coreProperties>
</file>