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84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0187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2980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88045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1905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8456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9864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3216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69489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34687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62596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5347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51205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9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14753"/>
      </p:ext>
    </p:extLst>
  </p:cSld>
  <p:clrMapOvr>
    <a:masterClrMapping/>
  </p:clrMapOvr>
</p:notes>
</file>

<file path=ppt/notesSlides/notesSlide2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0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172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6941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064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56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3573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59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373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36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67619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6817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5577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14724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0030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539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8524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97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5285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0425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2226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874273" y="3180802"/>
            <a:ext cx="10443266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manikandan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d:61DF219A5C2A7C8A0EF422EEC9A23A32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Srimath Sivaganga Balaya Swamigal tamil arts, science college, mailam./Annamalai university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304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9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457192" y="954285"/>
            <a:ext cx="10977433" cy="4940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📌 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About Section</a:t>
            </a: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Paragraph: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&gt; “I'm a passionate Photoshop designer creating elegant wedding invitations, colorful college pamphlets, and professional business cards. My focus is on delivering unique, eye-catching designs with attention to detail.”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23902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7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163832"/>
            <a:ext cx="10977433" cy="45287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📌 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Skills Section</a:t>
            </a: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Photoshop – Editing, posters, invitations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Creative Design – Visual compositions, layouts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Brand Identity – Business cards, logos, branding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(Optional) Illustrator, Canva/Figma</a:t>
            </a: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878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15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163832"/>
            <a:ext cx="10977433" cy="45302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📌 Projects Section</a:t>
            </a:r>
            <a:endParaRPr lang="en-US" altLang="zh-CN" sz="4400" b="1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400" b="1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Overview: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&gt; “Created creative designs including wedding invitations, college pamphlets, and business visiting cards, showcasing professional visuals and brand identity.”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8955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23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163832"/>
            <a:ext cx="10977433" cy="45287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Projects: 🚀</a:t>
            </a:r>
            <a:endParaRPr lang="en-US" altLang="zh-CN" sz="5400" b="1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400" b="1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1. Marriage Design – Elegant wedding invitations &amp; posters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2. College Pamphlet – Colorful college event pamphlets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3. Visiting Card – Professional &amp; unique business card designs</a:t>
            </a:r>
            <a:endParaRPr lang="zh-CN" altLang="en-US" sz="54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3369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29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163831"/>
            <a:ext cx="10977433" cy="45287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zh-CN" altLang="en-US" sz="4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📌Contact Section</a:t>
            </a:r>
            <a:endParaRPr lang="en-US" altLang="zh-CN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Form Fields: Name, Email, Message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Submit Button: Gradient, click animation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Success Message: “Successfully Submitted” appears after submit, auto-hides after few seconds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283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37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📌 Footer</a:t>
            </a:r>
            <a:endParaRPr lang="en-US" altLang="zh-CN" sz="3200" b="1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© 2025 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mani'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s Portfolio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Optional: Social Media Icons (LinkedIn, Instagram)</a:t>
            </a: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5034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3" name="Rectangle" descr="*#TXT_SIGN#*"/>
          <p:cNvSpPr>
            <a:spLocks/>
          </p:cNvSpPr>
          <p:nvPr/>
        </p:nvSpPr>
        <p:spPr>
          <a:xfrm rot="0">
            <a:off x="756999" y="768791"/>
            <a:ext cx="10018930" cy="6124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Modern, responsive design for all devices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Floating profile picture &amp; smooth animations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Skills cards with hover effects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Projects showcase (Marriage, College Pamphlet, Visiting Card) with zoom effect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Interactive contact form with success message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Footer with copyright &amp; social links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10718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5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5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5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6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7" name="Rectangle"/>
          <p:cNvSpPr>
            <a:spLocks/>
          </p:cNvSpPr>
          <p:nvPr/>
        </p:nvSpPr>
        <p:spPr>
          <a:xfrm rot="0">
            <a:off x="752505" y="1116471"/>
            <a:ext cx="8534019" cy="18059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•Screenshots of each section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•Before vs After (plain HTML with CSS &amp; JS).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58" name="Image"/>
          <p:cNvPicPr>
            <a:picLocks noChangeAspect="1"/>
          </p:cNvPicPr>
          <p:nvPr/>
        </p:nvPicPr>
        <p:blipFill>
          <a:blip r:embed="rId2" cstate="print"/>
          <a:srcRect t="50000" b="19075"/>
          <a:stretch>
            <a:fillRect/>
          </a:stretch>
        </p:blipFill>
        <p:spPr>
          <a:xfrm rot="0">
            <a:off x="9347897" y="3411945"/>
            <a:ext cx="3381460" cy="351738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59" name="Image"/>
          <p:cNvPicPr>
            <a:picLocks noChangeAspect="1"/>
          </p:cNvPicPr>
          <p:nvPr/>
        </p:nvPicPr>
        <p:blipFill>
          <a:blip r:embed="rId3" cstate="print"/>
          <a:srcRect t="73356" b="7172"/>
          <a:stretch>
            <a:fillRect/>
          </a:stretch>
        </p:blipFill>
        <p:spPr>
          <a:xfrm rot="0">
            <a:off x="8253443" y="3180766"/>
            <a:ext cx="3393257" cy="159852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053359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68" name="曲线"/>
          <p:cNvSpPr>
            <a:spLocks/>
          </p:cNvSpPr>
          <p:nvPr/>
        </p:nvSpPr>
        <p:spPr>
          <a:xfrm rot="0">
            <a:off x="8315300" y="800113"/>
            <a:ext cx="314324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7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7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73" name="Rectangle" descr="*#TXT_SIGN#*"/>
          <p:cNvSpPr>
            <a:spLocks/>
          </p:cNvSpPr>
          <p:nvPr/>
        </p:nvSpPr>
        <p:spPr>
          <a:xfrm rot="0">
            <a:off x="347430" y="1406957"/>
            <a:ext cx="9458797" cy="5338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🔥 Portfolio Project Highlights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Modern &amp; responsive design for all devices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Smooth navigation and interactive sections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📌 Projects showcase with live visuals: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🔥 Marriage Design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🔥 College Pamphlet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🔥 Business Visiting Card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74" name="Rectangle" descr="*#TXT_SIGN#*"/>
          <p:cNvSpPr>
            <a:spLocks/>
          </p:cNvSpPr>
          <p:nvPr/>
        </p:nvSpPr>
        <p:spPr>
          <a:xfrm rot="0">
            <a:off x="-1762098" y="-2619338"/>
            <a:ext cx="3486097" cy="952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? Portfolio Project Highlights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1️⃣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75" name="Rectangle" descr="*#TXT_SIGN#*"/>
          <p:cNvSpPr>
            <a:spLocks/>
          </p:cNvSpPr>
          <p:nvPr/>
        </p:nvSpPr>
        <p:spPr>
          <a:xfrm rot="0">
            <a:off x="4153290" y="-322941"/>
            <a:ext cx="3486097" cy="419099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5817149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83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609590" y="1125035"/>
            <a:ext cx="10310336" cy="51119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Skills showcase: Photoshop, Creative Design, Brand Identity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Interactive contact form with animated submission</a:t>
            </a:r>
            <a:endParaRPr lang="en-US" altLang="zh-CN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Engaging animations on buttons, project cards, and profile picture</a:t>
            </a:r>
            <a:endParaRPr lang="zh-CN" altLang="en-US" sz="3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6403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8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3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7657028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6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Rectangle" descr="*#TXT_SIGN#*"/>
          <p:cNvSpPr>
            <a:spLocks/>
          </p:cNvSpPr>
          <p:nvPr/>
        </p:nvSpPr>
        <p:spPr>
          <a:xfrm rot="0">
            <a:off x="446484" y="2940458"/>
            <a:ext cx="8930631" cy="11525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digital portfolio </a:t>
            </a:r>
            <a:endParaRPr lang="zh-CN" altLang="en-US" sz="16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55577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89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466717" y="1154307"/>
            <a:ext cx="10310336" cy="45492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zh-CN" altLang="en-US" sz="48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🔥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Final summary</a:t>
            </a: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 </a:t>
            </a:r>
            <a:endParaRPr lang="en-US" altLang="zh-CN" sz="3600" b="1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0" cap="none" spc="0" baseline="0">
                <a:latin typeface="Calibri" pitchFamily="0" charset="0"/>
                <a:ea typeface="宋体" pitchFamily="0" charset="0"/>
                <a:cs typeface="Droid Sans" pitchFamily="0" charset="0"/>
              </a:rPr>
              <a:t>This portfolio showcases my creativity and Photoshop skills through projects like wedding invitations, college pamphlets, and business cards, in an interactive, responsive, and visually appealing format.</a:t>
            </a:r>
            <a:endParaRPr lang="en-US" altLang="zh-CN" sz="44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0" cap="none" spc="0" baseline="0">
              <a:latin typeface="Calibri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969819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97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750755" y="383220"/>
            <a:ext cx="10681335" cy="65157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🔥</a:t>
            </a:r>
            <a:r>
              <a:rPr lang="en-US" altLang="zh-CN" sz="54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Benefits to society</a:t>
            </a:r>
            <a:r>
              <a:rPr lang="en-US" altLang="zh-CN" sz="54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54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Provides professional design services for weddings, colleges, and businesses, making events and branding visually appealing.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Helps small businesses and organizations communicate effectively through creative visuals.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Inspires creativity and sets a standard for professional, well-designed materials.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Makes information and invitations more engaging and easy to understand for the audience.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6850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5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7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3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1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6208092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Rectangle"/>
          <p:cNvSpPr>
            <a:spLocks/>
          </p:cNvSpPr>
          <p:nvPr/>
        </p:nvSpPr>
        <p:spPr>
          <a:xfrm rot="0">
            <a:off x="2424082" y="812935"/>
            <a:ext cx="5029200" cy="6406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9460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Combination"/>
          <p:cNvGrpSpPr>
            <a:grpSpLocks/>
          </p:cNvGrpSpPr>
          <p:nvPr/>
        </p:nvGrpSpPr>
        <p:grpSpPr>
          <a:xfrm>
            <a:off x="8039099" y="3209920"/>
            <a:ext cx="2762249" cy="3257549"/>
            <a:chOff x="8039099" y="3209920"/>
            <a:chExt cx="2762249" cy="3257549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401174" y="5638796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401174" y="617219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039099" y="3209920"/>
              <a:ext cx="2762249" cy="32575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1051934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Rectangle" descr="*#TXT_SIGN#*"/>
          <p:cNvSpPr>
            <a:spLocks/>
          </p:cNvSpPr>
          <p:nvPr/>
        </p:nvSpPr>
        <p:spPr>
          <a:xfrm rot="0">
            <a:off x="672149" y="1406957"/>
            <a:ext cx="8171452" cy="31527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794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907097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Rectangle" descr="*#TXT_SIGN#*"/>
          <p:cNvSpPr>
            <a:spLocks/>
          </p:cNvSpPr>
          <p:nvPr/>
        </p:nvSpPr>
        <p:spPr>
          <a:xfrm rot="0">
            <a:off x="287267" y="1940349"/>
            <a:ext cx="9066289" cy="40100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summary of your project.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is a personal portfolio website by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Manikandan ,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Created a variety of professional and creative designs, including elegant wedding invitations, eye-catching college event pamphlets, and unique business visiting cards, focusing on vibrant visuals, effective communication, and memorable brand identity.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772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title"/>
          </p:nvPr>
        </p:nvSpPr>
        <p:spPr>
          <a:xfrm rot="0">
            <a:off x="728026" y="767969"/>
            <a:ext cx="7772512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Rectangle" descr="*#TXT_SIGN#*"/>
          <p:cNvSpPr>
            <a:spLocks/>
          </p:cNvSpPr>
          <p:nvPr/>
        </p:nvSpPr>
        <p:spPr>
          <a:xfrm rot="0">
            <a:off x="461497" y="2292768"/>
            <a:ext cx="10640178" cy="35528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Students (academic projects, resumes).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Job seekers (to share with recruiters). Freelancers (to show clients).</a:t>
            </a: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Professionals (to highlight experience and achievements).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771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3" y="211454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70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Rectangle" descr="*#TXT_SIGN#*"/>
          <p:cNvSpPr>
            <a:spLocks/>
          </p:cNvSpPr>
          <p:nvPr/>
        </p:nvSpPr>
        <p:spPr>
          <a:xfrm rot="0">
            <a:off x="3227818" y="2111796"/>
            <a:ext cx="8571998" cy="3409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Structure (pages, sections).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Styling (colors, layouts, responsiveness).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 Interactivity (navigation menu, animations, form validation).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Mention code editor (VS Code) or CODEPEN and hosting platform (GitHub Pages),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482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Rectangle" descr="*#TXT_SIGN#*"/>
          <p:cNvSpPr>
            <a:spLocks/>
          </p:cNvSpPr>
          <p:nvPr/>
        </p:nvSpPr>
        <p:spPr>
          <a:xfrm rot="0">
            <a:off x="814952" y="1854625"/>
            <a:ext cx="10561904" cy="4857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🔹 Sections in Your Portfolio: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️</a:t>
            </a:r>
            <a:r>
              <a:rPr lang="zh-CN" altLang="en-US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📌 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Header / Navbar Section</a:t>
            </a:r>
            <a:endParaRPr lang="en-US" altLang="zh-CN" sz="4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"MyPortfolio"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 links: About, Skills, Projects, Contact.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45694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box" descr="Double tap to add title&#13;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358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3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723916" y="363908"/>
            <a:ext cx="10741176" cy="7401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6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📌 </a:t>
            </a:r>
            <a:r>
              <a:rPr lang="en-US" altLang="zh-CN" sz="4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Profile Section</a:t>
            </a: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Profile Picture (circular, floating animation)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Name: </a:t>
            </a: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mani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Profession: Photoshop Designer &amp; Creative Artist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Short tagline: “Creative Designs &amp; Branding”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Button: View My Work (scroll to projects)</a:t>
            </a: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510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2025-09-16T09:48:26Z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