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861CB-5167-46D5-82C5-2BD0F683579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30689A2-93B1-498E-8C12-8616EBB06250}">
      <dgm:prSet/>
      <dgm:spPr/>
      <dgm:t>
        <a:bodyPr/>
        <a:lstStyle/>
        <a:p>
          <a:r>
            <a:rPr lang="en-US" b="0" i="0" baseline="0"/>
            <a:t>Hypothetical village to explain rural economic activities.</a:t>
          </a:r>
          <a:endParaRPr lang="en-US"/>
        </a:p>
      </dgm:t>
    </dgm:pt>
    <dgm:pt modelId="{524A4007-CA7E-446D-8CF5-2ED46CC8875D}" type="parTrans" cxnId="{FFC780D7-8503-4056-99ED-468E75D519AF}">
      <dgm:prSet/>
      <dgm:spPr/>
      <dgm:t>
        <a:bodyPr/>
        <a:lstStyle/>
        <a:p>
          <a:endParaRPr lang="en-US"/>
        </a:p>
      </dgm:t>
    </dgm:pt>
    <dgm:pt modelId="{E949B66E-6EA7-48C5-8E01-31F0738F0282}" type="sibTrans" cxnId="{FFC780D7-8503-4056-99ED-468E75D519AF}">
      <dgm:prSet/>
      <dgm:spPr/>
      <dgm:t>
        <a:bodyPr/>
        <a:lstStyle/>
        <a:p>
          <a:endParaRPr lang="en-US"/>
        </a:p>
      </dgm:t>
    </dgm:pt>
    <dgm:pt modelId="{5E746ABF-A3AC-4AA4-99BC-DD27A83B5CEA}">
      <dgm:prSet/>
      <dgm:spPr/>
      <dgm:t>
        <a:bodyPr/>
        <a:lstStyle/>
        <a:p>
          <a:r>
            <a:rPr lang="en-US" b="0" i="0" baseline="0"/>
            <a:t>Located close to a well-connected road to neighboring villages and towns.</a:t>
          </a:r>
          <a:endParaRPr lang="en-US"/>
        </a:p>
      </dgm:t>
    </dgm:pt>
    <dgm:pt modelId="{D121348F-D053-41E3-81CB-2509417CFE8F}" type="parTrans" cxnId="{02CA86DA-623F-44C6-B31F-0C19253FCC78}">
      <dgm:prSet/>
      <dgm:spPr/>
      <dgm:t>
        <a:bodyPr/>
        <a:lstStyle/>
        <a:p>
          <a:endParaRPr lang="en-US"/>
        </a:p>
      </dgm:t>
    </dgm:pt>
    <dgm:pt modelId="{626F9D74-0AF7-40A1-AA59-767FB20D842B}" type="sibTrans" cxnId="{02CA86DA-623F-44C6-B31F-0C19253FCC78}">
      <dgm:prSet/>
      <dgm:spPr/>
      <dgm:t>
        <a:bodyPr/>
        <a:lstStyle/>
        <a:p>
          <a:endParaRPr lang="en-US"/>
        </a:p>
      </dgm:t>
    </dgm:pt>
    <dgm:pt modelId="{26E0BBD2-9A92-49AA-83BC-38E89FB95384}">
      <dgm:prSet/>
      <dgm:spPr/>
      <dgm:t>
        <a:bodyPr/>
        <a:lstStyle/>
        <a:p>
          <a:r>
            <a:rPr lang="en-US" b="0" i="0" baseline="0"/>
            <a:t>Population of about 450 families belonging to different castes. </a:t>
          </a:r>
          <a:endParaRPr lang="en-US"/>
        </a:p>
      </dgm:t>
    </dgm:pt>
    <dgm:pt modelId="{56994809-46B3-430E-8914-0A9E5AF68D24}" type="parTrans" cxnId="{EFB3C512-9903-415B-A9CD-BC6F0DACDE91}">
      <dgm:prSet/>
      <dgm:spPr/>
      <dgm:t>
        <a:bodyPr/>
        <a:lstStyle/>
        <a:p>
          <a:endParaRPr lang="en-US"/>
        </a:p>
      </dgm:t>
    </dgm:pt>
    <dgm:pt modelId="{11260004-299E-436D-998A-E8FF7587B823}" type="sibTrans" cxnId="{EFB3C512-9903-415B-A9CD-BC6F0DACDE91}">
      <dgm:prSet/>
      <dgm:spPr/>
      <dgm:t>
        <a:bodyPr/>
        <a:lstStyle/>
        <a:p>
          <a:endParaRPr lang="en-US"/>
        </a:p>
      </dgm:t>
    </dgm:pt>
    <dgm:pt modelId="{814EC7C3-F2A6-4B47-950E-7223749B0C0A}" type="pres">
      <dgm:prSet presAssocID="{44A861CB-5167-46D5-82C5-2BD0F6835792}" presName="linear" presStyleCnt="0">
        <dgm:presLayoutVars>
          <dgm:animLvl val="lvl"/>
          <dgm:resizeHandles val="exact"/>
        </dgm:presLayoutVars>
      </dgm:prSet>
      <dgm:spPr/>
    </dgm:pt>
    <dgm:pt modelId="{86EAE0A8-4AEB-4732-A0A8-14DF3948F8D7}" type="pres">
      <dgm:prSet presAssocID="{730689A2-93B1-498E-8C12-8616EBB062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D38B7-6FF2-4E14-A492-49A27A4B8BB3}" type="pres">
      <dgm:prSet presAssocID="{E949B66E-6EA7-48C5-8E01-31F0738F0282}" presName="spacer" presStyleCnt="0"/>
      <dgm:spPr/>
    </dgm:pt>
    <dgm:pt modelId="{308772A9-37CE-49AC-8B54-79201316A7AB}" type="pres">
      <dgm:prSet presAssocID="{5E746ABF-A3AC-4AA4-99BC-DD27A83B5C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4557E6-C5A7-4F26-9859-B3BC3ECD82C9}" type="pres">
      <dgm:prSet presAssocID="{626F9D74-0AF7-40A1-AA59-767FB20D842B}" presName="spacer" presStyleCnt="0"/>
      <dgm:spPr/>
    </dgm:pt>
    <dgm:pt modelId="{2960B564-0100-465E-91BB-92447BC8B7A2}" type="pres">
      <dgm:prSet presAssocID="{26E0BBD2-9A92-49AA-83BC-38E89FB953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B3C512-9903-415B-A9CD-BC6F0DACDE91}" srcId="{44A861CB-5167-46D5-82C5-2BD0F6835792}" destId="{26E0BBD2-9A92-49AA-83BC-38E89FB95384}" srcOrd="2" destOrd="0" parTransId="{56994809-46B3-430E-8914-0A9E5AF68D24}" sibTransId="{11260004-299E-436D-998A-E8FF7587B823}"/>
    <dgm:cxn modelId="{7887C25E-F398-43D2-83D4-8A1E74AEE31D}" type="presOf" srcId="{5E746ABF-A3AC-4AA4-99BC-DD27A83B5CEA}" destId="{308772A9-37CE-49AC-8B54-79201316A7AB}" srcOrd="0" destOrd="0" presId="urn:microsoft.com/office/officeart/2005/8/layout/vList2"/>
    <dgm:cxn modelId="{5B72A3B3-ACD9-4BFA-8C7C-325436C39CF4}" type="presOf" srcId="{730689A2-93B1-498E-8C12-8616EBB06250}" destId="{86EAE0A8-4AEB-4732-A0A8-14DF3948F8D7}" srcOrd="0" destOrd="0" presId="urn:microsoft.com/office/officeart/2005/8/layout/vList2"/>
    <dgm:cxn modelId="{D2483CD6-A5AB-4086-9B3E-58F147974830}" type="presOf" srcId="{26E0BBD2-9A92-49AA-83BC-38E89FB95384}" destId="{2960B564-0100-465E-91BB-92447BC8B7A2}" srcOrd="0" destOrd="0" presId="urn:microsoft.com/office/officeart/2005/8/layout/vList2"/>
    <dgm:cxn modelId="{FFC780D7-8503-4056-99ED-468E75D519AF}" srcId="{44A861CB-5167-46D5-82C5-2BD0F6835792}" destId="{730689A2-93B1-498E-8C12-8616EBB06250}" srcOrd="0" destOrd="0" parTransId="{524A4007-CA7E-446D-8CF5-2ED46CC8875D}" sibTransId="{E949B66E-6EA7-48C5-8E01-31F0738F0282}"/>
    <dgm:cxn modelId="{02CA86DA-623F-44C6-B31F-0C19253FCC78}" srcId="{44A861CB-5167-46D5-82C5-2BD0F6835792}" destId="{5E746ABF-A3AC-4AA4-99BC-DD27A83B5CEA}" srcOrd="1" destOrd="0" parTransId="{D121348F-D053-41E3-81CB-2509417CFE8F}" sibTransId="{626F9D74-0AF7-40A1-AA59-767FB20D842B}"/>
    <dgm:cxn modelId="{2C27BFF5-2072-4858-83B0-904B9F86DE3F}" type="presOf" srcId="{44A861CB-5167-46D5-82C5-2BD0F6835792}" destId="{814EC7C3-F2A6-4B47-950E-7223749B0C0A}" srcOrd="0" destOrd="0" presId="urn:microsoft.com/office/officeart/2005/8/layout/vList2"/>
    <dgm:cxn modelId="{4C619B92-BAE1-43F6-A0B8-C9AC9D7BD78E}" type="presParOf" srcId="{814EC7C3-F2A6-4B47-950E-7223749B0C0A}" destId="{86EAE0A8-4AEB-4732-A0A8-14DF3948F8D7}" srcOrd="0" destOrd="0" presId="urn:microsoft.com/office/officeart/2005/8/layout/vList2"/>
    <dgm:cxn modelId="{521ECD0E-1D01-46CF-9EB9-A7F03869BBD9}" type="presParOf" srcId="{814EC7C3-F2A6-4B47-950E-7223749B0C0A}" destId="{48BD38B7-6FF2-4E14-A492-49A27A4B8BB3}" srcOrd="1" destOrd="0" presId="urn:microsoft.com/office/officeart/2005/8/layout/vList2"/>
    <dgm:cxn modelId="{A9716037-27F7-4ACB-80A7-981F80536676}" type="presParOf" srcId="{814EC7C3-F2A6-4B47-950E-7223749B0C0A}" destId="{308772A9-37CE-49AC-8B54-79201316A7AB}" srcOrd="2" destOrd="0" presId="urn:microsoft.com/office/officeart/2005/8/layout/vList2"/>
    <dgm:cxn modelId="{A26C41F9-0D7E-450A-A91C-498AF566F343}" type="presParOf" srcId="{814EC7C3-F2A6-4B47-950E-7223749B0C0A}" destId="{624557E6-C5A7-4F26-9859-B3BC3ECD82C9}" srcOrd="3" destOrd="0" presId="urn:microsoft.com/office/officeart/2005/8/layout/vList2"/>
    <dgm:cxn modelId="{BCBD4141-CCAC-4C1A-A074-F0A2DA6BE01D}" type="presParOf" srcId="{814EC7C3-F2A6-4B47-950E-7223749B0C0A}" destId="{2960B564-0100-465E-91BB-92447BC8B7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D1AE9-771D-461A-B3B0-A311EDA3086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8A037-341B-449C-AA9C-6513206482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Geographical setting and layout.</a:t>
          </a:r>
          <a:endParaRPr lang="en-US"/>
        </a:p>
      </dgm:t>
    </dgm:pt>
    <dgm:pt modelId="{D9AD0FDB-F8F8-4DB6-A3E7-BFF2AF8DFE20}" type="parTrans" cxnId="{3FDF845E-74F3-4841-B444-B48F77FC4947}">
      <dgm:prSet/>
      <dgm:spPr/>
      <dgm:t>
        <a:bodyPr/>
        <a:lstStyle/>
        <a:p>
          <a:endParaRPr lang="en-US"/>
        </a:p>
      </dgm:t>
    </dgm:pt>
    <dgm:pt modelId="{B5BD4AB3-83A1-4933-90DA-9BC8B8397B29}" type="sibTrans" cxnId="{3FDF845E-74F3-4841-B444-B48F77FC4947}">
      <dgm:prSet/>
      <dgm:spPr/>
      <dgm:t>
        <a:bodyPr/>
        <a:lstStyle/>
        <a:p>
          <a:endParaRPr lang="en-US"/>
        </a:p>
      </dgm:t>
    </dgm:pt>
    <dgm:pt modelId="{E61E8AE4-2F89-4536-A902-3DB8974EC7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Demographic details: Population diversity, caste composition.</a:t>
          </a:r>
          <a:endParaRPr lang="en-US"/>
        </a:p>
      </dgm:t>
    </dgm:pt>
    <dgm:pt modelId="{5FF88714-5010-4A59-B950-3EF3874B1B0C}" type="parTrans" cxnId="{AEC98610-69B9-45B9-A8AC-35E481A28065}">
      <dgm:prSet/>
      <dgm:spPr/>
      <dgm:t>
        <a:bodyPr/>
        <a:lstStyle/>
        <a:p>
          <a:endParaRPr lang="en-US"/>
        </a:p>
      </dgm:t>
    </dgm:pt>
    <dgm:pt modelId="{E841745F-3495-44C3-BE13-7230DEE90B0A}" type="sibTrans" cxnId="{AEC98610-69B9-45B9-A8AC-35E481A28065}">
      <dgm:prSet/>
      <dgm:spPr/>
      <dgm:t>
        <a:bodyPr/>
        <a:lstStyle/>
        <a:p>
          <a:endParaRPr lang="en-US"/>
        </a:p>
      </dgm:t>
    </dgm:pt>
    <dgm:pt modelId="{6A7DCD64-6025-49AD-8E1D-EFC01E6734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Climate and natural resources. </a:t>
          </a:r>
          <a:endParaRPr lang="en-US"/>
        </a:p>
      </dgm:t>
    </dgm:pt>
    <dgm:pt modelId="{E8E9449E-4856-4002-BD27-CD6D6E0BEB63}" type="parTrans" cxnId="{64B6B5BD-1719-41F3-98EF-8293C31B0B14}">
      <dgm:prSet/>
      <dgm:spPr/>
      <dgm:t>
        <a:bodyPr/>
        <a:lstStyle/>
        <a:p>
          <a:endParaRPr lang="en-US"/>
        </a:p>
      </dgm:t>
    </dgm:pt>
    <dgm:pt modelId="{F37F7EDC-8094-4C0D-B765-59F85A7BF3F3}" type="sibTrans" cxnId="{64B6B5BD-1719-41F3-98EF-8293C31B0B14}">
      <dgm:prSet/>
      <dgm:spPr/>
      <dgm:t>
        <a:bodyPr/>
        <a:lstStyle/>
        <a:p>
          <a:endParaRPr lang="en-US"/>
        </a:p>
      </dgm:t>
    </dgm:pt>
    <dgm:pt modelId="{65ADA71A-5E73-4CAD-9CE3-B504FB8E4848}" type="pres">
      <dgm:prSet presAssocID="{F8ED1AE9-771D-461A-B3B0-A311EDA3086F}" presName="root" presStyleCnt="0">
        <dgm:presLayoutVars>
          <dgm:dir/>
          <dgm:resizeHandles val="exact"/>
        </dgm:presLayoutVars>
      </dgm:prSet>
      <dgm:spPr/>
    </dgm:pt>
    <dgm:pt modelId="{189C5478-10A0-4CB1-98AF-24DCCCDE4D36}" type="pres">
      <dgm:prSet presAssocID="{EEA8A037-341B-449C-AA9C-6513206482C9}" presName="compNode" presStyleCnt="0"/>
      <dgm:spPr/>
    </dgm:pt>
    <dgm:pt modelId="{46F6C19C-5FA1-40A4-ACFE-CDD2EE799FC3}" type="pres">
      <dgm:prSet presAssocID="{EEA8A037-341B-449C-AA9C-6513206482C9}" presName="iconBgRect" presStyleLbl="bgShp" presStyleIdx="0" presStyleCnt="3"/>
      <dgm:spPr/>
    </dgm:pt>
    <dgm:pt modelId="{97FC38B3-AEEA-4B7B-9D3D-AE21AF7947C7}" type="pres">
      <dgm:prSet presAssocID="{EEA8A037-341B-449C-AA9C-651320648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2803F602-524C-4922-BABC-CB436698FDDC}" type="pres">
      <dgm:prSet presAssocID="{EEA8A037-341B-449C-AA9C-6513206482C9}" presName="spaceRect" presStyleCnt="0"/>
      <dgm:spPr/>
    </dgm:pt>
    <dgm:pt modelId="{0BD4531D-4912-46FA-9B5F-729945A78672}" type="pres">
      <dgm:prSet presAssocID="{EEA8A037-341B-449C-AA9C-6513206482C9}" presName="textRect" presStyleLbl="revTx" presStyleIdx="0" presStyleCnt="3">
        <dgm:presLayoutVars>
          <dgm:chMax val="1"/>
          <dgm:chPref val="1"/>
        </dgm:presLayoutVars>
      </dgm:prSet>
      <dgm:spPr/>
    </dgm:pt>
    <dgm:pt modelId="{DA60FE81-8C11-49B9-AA09-1B081C65515D}" type="pres">
      <dgm:prSet presAssocID="{B5BD4AB3-83A1-4933-90DA-9BC8B8397B29}" presName="sibTrans" presStyleCnt="0"/>
      <dgm:spPr/>
    </dgm:pt>
    <dgm:pt modelId="{80857515-BCC9-4094-892E-3A3E9C2F4A49}" type="pres">
      <dgm:prSet presAssocID="{E61E8AE4-2F89-4536-A902-3DB8974EC7CB}" presName="compNode" presStyleCnt="0"/>
      <dgm:spPr/>
    </dgm:pt>
    <dgm:pt modelId="{EA2165B0-D877-4AE0-AD38-D24ABEC7853E}" type="pres">
      <dgm:prSet presAssocID="{E61E8AE4-2F89-4536-A902-3DB8974EC7CB}" presName="iconBgRect" presStyleLbl="bgShp" presStyleIdx="1" presStyleCnt="3"/>
      <dgm:spPr/>
    </dgm:pt>
    <dgm:pt modelId="{F8B37CF2-0872-421F-837A-320714B07C61}" type="pres">
      <dgm:prSet presAssocID="{E61E8AE4-2F89-4536-A902-3DB8974EC7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92050EE-03FB-40CD-AEDB-E5719908C857}" type="pres">
      <dgm:prSet presAssocID="{E61E8AE4-2F89-4536-A902-3DB8974EC7CB}" presName="spaceRect" presStyleCnt="0"/>
      <dgm:spPr/>
    </dgm:pt>
    <dgm:pt modelId="{7D807C6C-7B4B-4C2B-A210-F7431927B60B}" type="pres">
      <dgm:prSet presAssocID="{E61E8AE4-2F89-4536-A902-3DB8974EC7CB}" presName="textRect" presStyleLbl="revTx" presStyleIdx="1" presStyleCnt="3">
        <dgm:presLayoutVars>
          <dgm:chMax val="1"/>
          <dgm:chPref val="1"/>
        </dgm:presLayoutVars>
      </dgm:prSet>
      <dgm:spPr/>
    </dgm:pt>
    <dgm:pt modelId="{89F6D19A-1EFA-487A-9A6A-59A95D7175A3}" type="pres">
      <dgm:prSet presAssocID="{E841745F-3495-44C3-BE13-7230DEE90B0A}" presName="sibTrans" presStyleCnt="0"/>
      <dgm:spPr/>
    </dgm:pt>
    <dgm:pt modelId="{43F38652-7263-409C-8211-A742001C7636}" type="pres">
      <dgm:prSet presAssocID="{6A7DCD64-6025-49AD-8E1D-EFC01E67349B}" presName="compNode" presStyleCnt="0"/>
      <dgm:spPr/>
    </dgm:pt>
    <dgm:pt modelId="{2858E069-9A51-435F-A160-FA69808C56C6}" type="pres">
      <dgm:prSet presAssocID="{6A7DCD64-6025-49AD-8E1D-EFC01E67349B}" presName="iconBgRect" presStyleLbl="bgShp" presStyleIdx="2" presStyleCnt="3"/>
      <dgm:spPr/>
    </dgm:pt>
    <dgm:pt modelId="{C5C37B39-74C5-4409-AF14-AE7525CC751F}" type="pres">
      <dgm:prSet presAssocID="{6A7DCD64-6025-49AD-8E1D-EFC01E6734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DC14E0D-4ECA-41C2-B2FC-BB2112779EFA}" type="pres">
      <dgm:prSet presAssocID="{6A7DCD64-6025-49AD-8E1D-EFC01E67349B}" presName="spaceRect" presStyleCnt="0"/>
      <dgm:spPr/>
    </dgm:pt>
    <dgm:pt modelId="{AEDF548E-8240-459B-963A-FE2358317311}" type="pres">
      <dgm:prSet presAssocID="{6A7DCD64-6025-49AD-8E1D-EFC01E6734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C98610-69B9-45B9-A8AC-35E481A28065}" srcId="{F8ED1AE9-771D-461A-B3B0-A311EDA3086F}" destId="{E61E8AE4-2F89-4536-A902-3DB8974EC7CB}" srcOrd="1" destOrd="0" parTransId="{5FF88714-5010-4A59-B950-3EF3874B1B0C}" sibTransId="{E841745F-3495-44C3-BE13-7230DEE90B0A}"/>
    <dgm:cxn modelId="{81595737-9580-478B-AA26-9511EF0333B8}" type="presOf" srcId="{E61E8AE4-2F89-4536-A902-3DB8974EC7CB}" destId="{7D807C6C-7B4B-4C2B-A210-F7431927B60B}" srcOrd="0" destOrd="0" presId="urn:microsoft.com/office/officeart/2018/5/layout/IconCircleLabelList"/>
    <dgm:cxn modelId="{3FDF845E-74F3-4841-B444-B48F77FC4947}" srcId="{F8ED1AE9-771D-461A-B3B0-A311EDA3086F}" destId="{EEA8A037-341B-449C-AA9C-6513206482C9}" srcOrd="0" destOrd="0" parTransId="{D9AD0FDB-F8F8-4DB6-A3E7-BFF2AF8DFE20}" sibTransId="{B5BD4AB3-83A1-4933-90DA-9BC8B8397B29}"/>
    <dgm:cxn modelId="{5E3AB163-38B0-43F0-85F3-7E52F5EAE35E}" type="presOf" srcId="{6A7DCD64-6025-49AD-8E1D-EFC01E67349B}" destId="{AEDF548E-8240-459B-963A-FE2358317311}" srcOrd="0" destOrd="0" presId="urn:microsoft.com/office/officeart/2018/5/layout/IconCircleLabelList"/>
    <dgm:cxn modelId="{7275C749-17E1-4351-852E-E110510510FA}" type="presOf" srcId="{F8ED1AE9-771D-461A-B3B0-A311EDA3086F}" destId="{65ADA71A-5E73-4CAD-9CE3-B504FB8E4848}" srcOrd="0" destOrd="0" presId="urn:microsoft.com/office/officeart/2018/5/layout/IconCircleLabelList"/>
    <dgm:cxn modelId="{64B6B5BD-1719-41F3-98EF-8293C31B0B14}" srcId="{F8ED1AE9-771D-461A-B3B0-A311EDA3086F}" destId="{6A7DCD64-6025-49AD-8E1D-EFC01E67349B}" srcOrd="2" destOrd="0" parTransId="{E8E9449E-4856-4002-BD27-CD6D6E0BEB63}" sibTransId="{F37F7EDC-8094-4C0D-B765-59F85A7BF3F3}"/>
    <dgm:cxn modelId="{995905E1-C60E-40E2-8EB6-ECE6CA341C7A}" type="presOf" srcId="{EEA8A037-341B-449C-AA9C-6513206482C9}" destId="{0BD4531D-4912-46FA-9B5F-729945A78672}" srcOrd="0" destOrd="0" presId="urn:microsoft.com/office/officeart/2018/5/layout/IconCircleLabelList"/>
    <dgm:cxn modelId="{6912242A-747C-4A76-A25D-38AC7460DD9C}" type="presParOf" srcId="{65ADA71A-5E73-4CAD-9CE3-B504FB8E4848}" destId="{189C5478-10A0-4CB1-98AF-24DCCCDE4D36}" srcOrd="0" destOrd="0" presId="urn:microsoft.com/office/officeart/2018/5/layout/IconCircleLabelList"/>
    <dgm:cxn modelId="{EEA91917-DC41-442D-AEAF-ED8D7E2290E7}" type="presParOf" srcId="{189C5478-10A0-4CB1-98AF-24DCCCDE4D36}" destId="{46F6C19C-5FA1-40A4-ACFE-CDD2EE799FC3}" srcOrd="0" destOrd="0" presId="urn:microsoft.com/office/officeart/2018/5/layout/IconCircleLabelList"/>
    <dgm:cxn modelId="{F979C544-1F54-47DC-9BD7-50AC47F54CAC}" type="presParOf" srcId="{189C5478-10A0-4CB1-98AF-24DCCCDE4D36}" destId="{97FC38B3-AEEA-4B7B-9D3D-AE21AF7947C7}" srcOrd="1" destOrd="0" presId="urn:microsoft.com/office/officeart/2018/5/layout/IconCircleLabelList"/>
    <dgm:cxn modelId="{27A53C6C-F9BE-4B7B-B9FB-C771220A6EEC}" type="presParOf" srcId="{189C5478-10A0-4CB1-98AF-24DCCCDE4D36}" destId="{2803F602-524C-4922-BABC-CB436698FDDC}" srcOrd="2" destOrd="0" presId="urn:microsoft.com/office/officeart/2018/5/layout/IconCircleLabelList"/>
    <dgm:cxn modelId="{5A61DF5F-35DB-432B-A36C-A64623690601}" type="presParOf" srcId="{189C5478-10A0-4CB1-98AF-24DCCCDE4D36}" destId="{0BD4531D-4912-46FA-9B5F-729945A78672}" srcOrd="3" destOrd="0" presId="urn:microsoft.com/office/officeart/2018/5/layout/IconCircleLabelList"/>
    <dgm:cxn modelId="{EA14D261-2ACD-477A-B75C-F5B42BBEA90F}" type="presParOf" srcId="{65ADA71A-5E73-4CAD-9CE3-B504FB8E4848}" destId="{DA60FE81-8C11-49B9-AA09-1B081C65515D}" srcOrd="1" destOrd="0" presId="urn:microsoft.com/office/officeart/2018/5/layout/IconCircleLabelList"/>
    <dgm:cxn modelId="{9A122C7E-1E7D-47FA-A53A-4D2AE2AEC64D}" type="presParOf" srcId="{65ADA71A-5E73-4CAD-9CE3-B504FB8E4848}" destId="{80857515-BCC9-4094-892E-3A3E9C2F4A49}" srcOrd="2" destOrd="0" presId="urn:microsoft.com/office/officeart/2018/5/layout/IconCircleLabelList"/>
    <dgm:cxn modelId="{54FC2545-1A6E-410B-939C-C52B9DDF5821}" type="presParOf" srcId="{80857515-BCC9-4094-892E-3A3E9C2F4A49}" destId="{EA2165B0-D877-4AE0-AD38-D24ABEC7853E}" srcOrd="0" destOrd="0" presId="urn:microsoft.com/office/officeart/2018/5/layout/IconCircleLabelList"/>
    <dgm:cxn modelId="{5F2729C3-D7E4-4DCF-A6D1-9D7B3397E78B}" type="presParOf" srcId="{80857515-BCC9-4094-892E-3A3E9C2F4A49}" destId="{F8B37CF2-0872-421F-837A-320714B07C61}" srcOrd="1" destOrd="0" presId="urn:microsoft.com/office/officeart/2018/5/layout/IconCircleLabelList"/>
    <dgm:cxn modelId="{E43D4740-FF4F-48A5-8651-11186066907A}" type="presParOf" srcId="{80857515-BCC9-4094-892E-3A3E9C2F4A49}" destId="{192050EE-03FB-40CD-AEDB-E5719908C857}" srcOrd="2" destOrd="0" presId="urn:microsoft.com/office/officeart/2018/5/layout/IconCircleLabelList"/>
    <dgm:cxn modelId="{EF5D70F1-34A4-4129-B617-3C76A1E29CE6}" type="presParOf" srcId="{80857515-BCC9-4094-892E-3A3E9C2F4A49}" destId="{7D807C6C-7B4B-4C2B-A210-F7431927B60B}" srcOrd="3" destOrd="0" presId="urn:microsoft.com/office/officeart/2018/5/layout/IconCircleLabelList"/>
    <dgm:cxn modelId="{BAA30F73-1D8E-4561-994E-DD676A8E388B}" type="presParOf" srcId="{65ADA71A-5E73-4CAD-9CE3-B504FB8E4848}" destId="{89F6D19A-1EFA-487A-9A6A-59A95D7175A3}" srcOrd="3" destOrd="0" presId="urn:microsoft.com/office/officeart/2018/5/layout/IconCircleLabelList"/>
    <dgm:cxn modelId="{599FB759-D877-486C-8568-47A83B91BD93}" type="presParOf" srcId="{65ADA71A-5E73-4CAD-9CE3-B504FB8E4848}" destId="{43F38652-7263-409C-8211-A742001C7636}" srcOrd="4" destOrd="0" presId="urn:microsoft.com/office/officeart/2018/5/layout/IconCircleLabelList"/>
    <dgm:cxn modelId="{B115C004-6C7C-441B-B5F8-90E328B946F0}" type="presParOf" srcId="{43F38652-7263-409C-8211-A742001C7636}" destId="{2858E069-9A51-435F-A160-FA69808C56C6}" srcOrd="0" destOrd="0" presId="urn:microsoft.com/office/officeart/2018/5/layout/IconCircleLabelList"/>
    <dgm:cxn modelId="{0AC28E05-3A63-4F60-8569-B5CAA9CCAE08}" type="presParOf" srcId="{43F38652-7263-409C-8211-A742001C7636}" destId="{C5C37B39-74C5-4409-AF14-AE7525CC751F}" srcOrd="1" destOrd="0" presId="urn:microsoft.com/office/officeart/2018/5/layout/IconCircleLabelList"/>
    <dgm:cxn modelId="{DFAEC10E-30A0-4FB5-BECB-31C08151949D}" type="presParOf" srcId="{43F38652-7263-409C-8211-A742001C7636}" destId="{3DC14E0D-4ECA-41C2-B2FC-BB2112779EFA}" srcOrd="2" destOrd="0" presId="urn:microsoft.com/office/officeart/2018/5/layout/IconCircleLabelList"/>
    <dgm:cxn modelId="{4D547AB9-93BC-48E2-9AAF-723CBC0F1162}" type="presParOf" srcId="{43F38652-7263-409C-8211-A742001C7636}" destId="{AEDF548E-8240-459B-963A-FE23583173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E0A8-4AEB-4732-A0A8-14DF3948F8D7}">
      <dsp:nvSpPr>
        <dsp:cNvPr id="0" name=""/>
        <dsp:cNvSpPr/>
      </dsp:nvSpPr>
      <dsp:spPr>
        <a:xfrm>
          <a:off x="0" y="5895"/>
          <a:ext cx="5387501" cy="13985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Hypothetical village to explain rural economic activities.</a:t>
          </a:r>
          <a:endParaRPr lang="en-US" sz="2500" kern="1200"/>
        </a:p>
      </dsp:txBody>
      <dsp:txXfrm>
        <a:off x="68270" y="74165"/>
        <a:ext cx="5250961" cy="1261975"/>
      </dsp:txXfrm>
    </dsp:sp>
    <dsp:sp modelId="{308772A9-37CE-49AC-8B54-79201316A7AB}">
      <dsp:nvSpPr>
        <dsp:cNvPr id="0" name=""/>
        <dsp:cNvSpPr/>
      </dsp:nvSpPr>
      <dsp:spPr>
        <a:xfrm>
          <a:off x="0" y="1476411"/>
          <a:ext cx="5387501" cy="13985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Located close to a well-connected road to neighboring villages and towns.</a:t>
          </a:r>
          <a:endParaRPr lang="en-US" sz="2500" kern="1200"/>
        </a:p>
      </dsp:txBody>
      <dsp:txXfrm>
        <a:off x="68270" y="1544681"/>
        <a:ext cx="5250961" cy="1261975"/>
      </dsp:txXfrm>
    </dsp:sp>
    <dsp:sp modelId="{2960B564-0100-465E-91BB-92447BC8B7A2}">
      <dsp:nvSpPr>
        <dsp:cNvPr id="0" name=""/>
        <dsp:cNvSpPr/>
      </dsp:nvSpPr>
      <dsp:spPr>
        <a:xfrm>
          <a:off x="0" y="2946926"/>
          <a:ext cx="5387501" cy="13985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Population of about 450 families belonging to different castes. </a:t>
          </a:r>
          <a:endParaRPr lang="en-US" sz="2500" kern="1200"/>
        </a:p>
      </dsp:txBody>
      <dsp:txXfrm>
        <a:off x="68270" y="3015196"/>
        <a:ext cx="5250961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6C19C-5FA1-40A4-ACFE-CDD2EE799FC3}">
      <dsp:nvSpPr>
        <dsp:cNvPr id="0" name=""/>
        <dsp:cNvSpPr/>
      </dsp:nvSpPr>
      <dsp:spPr>
        <a:xfrm>
          <a:off x="679050" y="332370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C38B3-AEEA-4B7B-9D3D-AE21AF7947C7}">
      <dsp:nvSpPr>
        <dsp:cNvPr id="0" name=""/>
        <dsp:cNvSpPr/>
      </dsp:nvSpPr>
      <dsp:spPr>
        <a:xfrm>
          <a:off x="1081237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4531D-4912-46FA-9B5F-729945A78672}">
      <dsp:nvSpPr>
        <dsp:cNvPr id="0" name=""/>
        <dsp:cNvSpPr/>
      </dsp:nvSpPr>
      <dsp:spPr>
        <a:xfrm>
          <a:off x="75768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Geographical setting and layout.</a:t>
          </a:r>
          <a:endParaRPr lang="en-US" sz="1500" kern="1200"/>
        </a:p>
      </dsp:txBody>
      <dsp:txXfrm>
        <a:off x="75768" y="2807371"/>
        <a:ext cx="3093750" cy="720000"/>
      </dsp:txXfrm>
    </dsp:sp>
    <dsp:sp modelId="{EA2165B0-D877-4AE0-AD38-D24ABEC7853E}">
      <dsp:nvSpPr>
        <dsp:cNvPr id="0" name=""/>
        <dsp:cNvSpPr/>
      </dsp:nvSpPr>
      <dsp:spPr>
        <a:xfrm>
          <a:off x="4314206" y="332370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37CF2-0872-421F-837A-320714B07C61}">
      <dsp:nvSpPr>
        <dsp:cNvPr id="0" name=""/>
        <dsp:cNvSpPr/>
      </dsp:nvSpPr>
      <dsp:spPr>
        <a:xfrm>
          <a:off x="4716393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07C6C-7B4B-4C2B-A210-F7431927B60B}">
      <dsp:nvSpPr>
        <dsp:cNvPr id="0" name=""/>
        <dsp:cNvSpPr/>
      </dsp:nvSpPr>
      <dsp:spPr>
        <a:xfrm>
          <a:off x="3710925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Demographic details: Population diversity, caste composition.</a:t>
          </a:r>
          <a:endParaRPr lang="en-US" sz="1500" kern="1200"/>
        </a:p>
      </dsp:txBody>
      <dsp:txXfrm>
        <a:off x="3710925" y="2807371"/>
        <a:ext cx="3093750" cy="720000"/>
      </dsp:txXfrm>
    </dsp:sp>
    <dsp:sp modelId="{2858E069-9A51-435F-A160-FA69808C56C6}">
      <dsp:nvSpPr>
        <dsp:cNvPr id="0" name=""/>
        <dsp:cNvSpPr/>
      </dsp:nvSpPr>
      <dsp:spPr>
        <a:xfrm>
          <a:off x="7949362" y="332370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37B39-74C5-4409-AF14-AE7525CC751F}">
      <dsp:nvSpPr>
        <dsp:cNvPr id="0" name=""/>
        <dsp:cNvSpPr/>
      </dsp:nvSpPr>
      <dsp:spPr>
        <a:xfrm>
          <a:off x="8351550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F548E-8240-459B-963A-FE2358317311}">
      <dsp:nvSpPr>
        <dsp:cNvPr id="0" name=""/>
        <dsp:cNvSpPr/>
      </dsp:nvSpPr>
      <dsp:spPr>
        <a:xfrm>
          <a:off x="7346081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Climate and natural resources. </a:t>
          </a:r>
          <a:endParaRPr lang="en-US" sz="1500" kern="1200"/>
        </a:p>
      </dsp:txBody>
      <dsp:txXfrm>
        <a:off x="7346081" y="280737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1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4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9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71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6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82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2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0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8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96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6D168-28F9-5639-D35C-485D1C7E1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IN" dirty="0"/>
              <a:t>The Village of Palampur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356C5-609B-414D-76A3-A713C232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IN" dirty="0"/>
              <a:t>Key Economic Concepts</a:t>
            </a:r>
          </a:p>
          <a:p>
            <a:r>
              <a:rPr lang="en-IN" dirty="0"/>
              <a:t>By Nishanth M H</a:t>
            </a:r>
          </a:p>
          <a:p>
            <a:r>
              <a:rPr lang="en-IN" dirty="0"/>
              <a:t>9th Grade Economics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DC5C5-A20A-C071-B8E0-8E5DB49F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3" r="18611" b="-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D346F-D61F-808D-40D8-99660D3B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/>
              <a:t>Introduction to Palampur</a:t>
            </a:r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CEFC13A9-224C-21B5-EF44-168C04F5D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578466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31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44AF-E478-DC97-C716-2B7F3CE6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Geography and Demographics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3A85DD6-A8C2-CB52-1D1D-5254C6A93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16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D5E41-B1E0-3076-625D-071771E4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 dirty="0"/>
              <a:t>Infrastructure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2902C1-99CE-A6AC-6577-630CF1467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39336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Roads: Well-connected roads to other villages and towns.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Electricity: Nearly all houses have electric connections.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Education: One primary school and one high school.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Healthcare: Primary health center and a dispensary. </a:t>
            </a:r>
          </a:p>
        </p:txBody>
      </p:sp>
      <p:pic>
        <p:nvPicPr>
          <p:cNvPr id="19" name="Picture 18" descr="Houses in a subdivision">
            <a:extLst>
              <a:ext uri="{FF2B5EF4-FFF2-40B4-BE49-F238E27FC236}">
                <a16:creationId xmlns:a16="http://schemas.microsoft.com/office/drawing/2014/main" id="{1B455348-5C5D-20CC-8631-5ADE2356E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4" r="10605" b="-2"/>
          <a:stretch/>
        </p:blipFill>
        <p:spPr>
          <a:xfrm>
            <a:off x="6436336" y="814637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7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FA2D0A-A3DF-45A2-9E1C-EEEB0AD87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24987" y="8477"/>
            <a:ext cx="12191980" cy="685799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F22D7-3E86-EED3-57CA-FD17EE1A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Agriculture: </a:t>
            </a:r>
            <a:br>
              <a:rPr lang="en-IN" sz="4000" b="1" dirty="0"/>
            </a:br>
            <a:r>
              <a:rPr lang="en-IN" sz="4000" b="1" dirty="0"/>
              <a:t>The Main Activity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F6FCF1D-55D1-3E65-4075-E2F0FC2F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4745" y="2496737"/>
            <a:ext cx="6846834" cy="51146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Primary economic activity.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Importance of agriculture for livelihood.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Different crops grown in the village.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731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masi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The Village of Palampur</vt:lpstr>
      <vt:lpstr>Introduction to Palampur</vt:lpstr>
      <vt:lpstr>Geography and Demographics</vt:lpstr>
      <vt:lpstr>Infrastructure</vt:lpstr>
      <vt:lpstr>Agriculture:  The Main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Hanumantha Raju</dc:creator>
  <cp:lastModifiedBy>Hanumantha Raju</cp:lastModifiedBy>
  <cp:revision>1</cp:revision>
  <dcterms:created xsi:type="dcterms:W3CDTF">2024-06-14T17:28:50Z</dcterms:created>
  <dcterms:modified xsi:type="dcterms:W3CDTF">2024-06-14T17:48:57Z</dcterms:modified>
</cp:coreProperties>
</file>