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A6A6F-9747-49B6-81DF-52CB8EC4A00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FEB8D0D-97F0-467B-8546-9D3C3E6B75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Farming is the primary economic activity in Palampur.</a:t>
          </a:r>
          <a:endParaRPr lang="en-US"/>
        </a:p>
      </dgm:t>
    </dgm:pt>
    <dgm:pt modelId="{F4AE8594-DF05-4875-91E2-B7265D3C3729}" type="parTrans" cxnId="{6FE88E18-DAF9-47FF-BD9E-9F95C67068A1}">
      <dgm:prSet/>
      <dgm:spPr/>
      <dgm:t>
        <a:bodyPr/>
        <a:lstStyle/>
        <a:p>
          <a:endParaRPr lang="en-US"/>
        </a:p>
      </dgm:t>
    </dgm:pt>
    <dgm:pt modelId="{44418D32-00DC-4295-A804-BC5D67C826A7}" type="sibTrans" cxnId="{6FE88E18-DAF9-47FF-BD9E-9F95C67068A1}">
      <dgm:prSet/>
      <dgm:spPr/>
      <dgm:t>
        <a:bodyPr/>
        <a:lstStyle/>
        <a:p>
          <a:endParaRPr lang="en-US"/>
        </a:p>
      </dgm:t>
    </dgm:pt>
    <dgm:pt modelId="{7C3AE691-036A-42D7-8657-8C66D7521F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Approximately 75% of the working population is engaged in agriculture.</a:t>
          </a:r>
          <a:endParaRPr lang="en-US"/>
        </a:p>
      </dgm:t>
    </dgm:pt>
    <dgm:pt modelId="{8970E8E0-9D50-49E8-8318-2D29BBBE432D}" type="parTrans" cxnId="{E404E610-59E3-4842-A278-07D105CEDD67}">
      <dgm:prSet/>
      <dgm:spPr/>
      <dgm:t>
        <a:bodyPr/>
        <a:lstStyle/>
        <a:p>
          <a:endParaRPr lang="en-US"/>
        </a:p>
      </dgm:t>
    </dgm:pt>
    <dgm:pt modelId="{04B7CD93-DB5E-4F64-9759-89953C72FF84}" type="sibTrans" cxnId="{E404E610-59E3-4842-A278-07D105CEDD67}">
      <dgm:prSet/>
      <dgm:spPr/>
      <dgm:t>
        <a:bodyPr/>
        <a:lstStyle/>
        <a:p>
          <a:endParaRPr lang="en-US"/>
        </a:p>
      </dgm:t>
    </dgm:pt>
    <dgm:pt modelId="{6B4A27BA-0672-4423-90E2-1A9497BB2A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The village has well-developed irrigation facilities that support farming. </a:t>
          </a:r>
          <a:endParaRPr lang="en-US"/>
        </a:p>
      </dgm:t>
    </dgm:pt>
    <dgm:pt modelId="{2EB60B5C-4E7A-4DEE-B028-9BC1DD1A22DD}" type="parTrans" cxnId="{A6337D05-7330-4543-883B-5B0CABD0A535}">
      <dgm:prSet/>
      <dgm:spPr/>
      <dgm:t>
        <a:bodyPr/>
        <a:lstStyle/>
        <a:p>
          <a:endParaRPr lang="en-US"/>
        </a:p>
      </dgm:t>
    </dgm:pt>
    <dgm:pt modelId="{51C82EF2-631E-41E3-82EE-0CF34C19A9AE}" type="sibTrans" cxnId="{A6337D05-7330-4543-883B-5B0CABD0A535}">
      <dgm:prSet/>
      <dgm:spPr/>
      <dgm:t>
        <a:bodyPr/>
        <a:lstStyle/>
        <a:p>
          <a:endParaRPr lang="en-US"/>
        </a:p>
      </dgm:t>
    </dgm:pt>
    <dgm:pt modelId="{17AD2CA5-67BC-4EC6-B091-84B2287A68D6}" type="pres">
      <dgm:prSet presAssocID="{0BEA6A6F-9747-49B6-81DF-52CB8EC4A003}" presName="root" presStyleCnt="0">
        <dgm:presLayoutVars>
          <dgm:dir/>
          <dgm:resizeHandles val="exact"/>
        </dgm:presLayoutVars>
      </dgm:prSet>
      <dgm:spPr/>
    </dgm:pt>
    <dgm:pt modelId="{012530D8-FFFE-4C75-AE7D-D3D7F1A70462}" type="pres">
      <dgm:prSet presAssocID="{CFEB8D0D-97F0-467B-8546-9D3C3E6B7501}" presName="compNode" presStyleCnt="0"/>
      <dgm:spPr/>
    </dgm:pt>
    <dgm:pt modelId="{81323495-2730-42B1-B4CA-027890681C41}" type="pres">
      <dgm:prSet presAssocID="{CFEB8D0D-97F0-467B-8546-9D3C3E6B750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F8F0094-DB45-44A4-B0BD-6CC0038F509B}" type="pres">
      <dgm:prSet presAssocID="{CFEB8D0D-97F0-467B-8546-9D3C3E6B75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A51C8B1B-13E4-4028-A947-675D787FB72F}" type="pres">
      <dgm:prSet presAssocID="{CFEB8D0D-97F0-467B-8546-9D3C3E6B7501}" presName="spaceRect" presStyleCnt="0"/>
      <dgm:spPr/>
    </dgm:pt>
    <dgm:pt modelId="{604627B5-E371-45A4-8C9D-F3D2EA3133FF}" type="pres">
      <dgm:prSet presAssocID="{CFEB8D0D-97F0-467B-8546-9D3C3E6B7501}" presName="textRect" presStyleLbl="revTx" presStyleIdx="0" presStyleCnt="3">
        <dgm:presLayoutVars>
          <dgm:chMax val="1"/>
          <dgm:chPref val="1"/>
        </dgm:presLayoutVars>
      </dgm:prSet>
      <dgm:spPr/>
    </dgm:pt>
    <dgm:pt modelId="{2228FDE0-FA48-4F1B-AF51-5E3078F30297}" type="pres">
      <dgm:prSet presAssocID="{44418D32-00DC-4295-A804-BC5D67C826A7}" presName="sibTrans" presStyleCnt="0"/>
      <dgm:spPr/>
    </dgm:pt>
    <dgm:pt modelId="{25D5329F-02FF-4170-BDB5-190DAF780610}" type="pres">
      <dgm:prSet presAssocID="{7C3AE691-036A-42D7-8657-8C66D7521F8A}" presName="compNode" presStyleCnt="0"/>
      <dgm:spPr/>
    </dgm:pt>
    <dgm:pt modelId="{C63614D0-8F96-45B3-B6AC-8F9335562A9D}" type="pres">
      <dgm:prSet presAssocID="{7C3AE691-036A-42D7-8657-8C66D7521F8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27219C-6898-4C23-AE5C-8E02F6F1CEB5}" type="pres">
      <dgm:prSet presAssocID="{7C3AE691-036A-42D7-8657-8C66D7521F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E47ED118-CA38-4466-BC27-CEBE2B3E13C8}" type="pres">
      <dgm:prSet presAssocID="{7C3AE691-036A-42D7-8657-8C66D7521F8A}" presName="spaceRect" presStyleCnt="0"/>
      <dgm:spPr/>
    </dgm:pt>
    <dgm:pt modelId="{EBCBF7BB-DCDE-44CB-AA75-F300EB4A5B46}" type="pres">
      <dgm:prSet presAssocID="{7C3AE691-036A-42D7-8657-8C66D7521F8A}" presName="textRect" presStyleLbl="revTx" presStyleIdx="1" presStyleCnt="3">
        <dgm:presLayoutVars>
          <dgm:chMax val="1"/>
          <dgm:chPref val="1"/>
        </dgm:presLayoutVars>
      </dgm:prSet>
      <dgm:spPr/>
    </dgm:pt>
    <dgm:pt modelId="{B473F117-354A-4386-85E8-9B77D45BFCF4}" type="pres">
      <dgm:prSet presAssocID="{04B7CD93-DB5E-4F64-9759-89953C72FF84}" presName="sibTrans" presStyleCnt="0"/>
      <dgm:spPr/>
    </dgm:pt>
    <dgm:pt modelId="{5CB77090-5960-41B2-BFCE-A0925E55F078}" type="pres">
      <dgm:prSet presAssocID="{6B4A27BA-0672-4423-90E2-1A9497BB2A7A}" presName="compNode" presStyleCnt="0"/>
      <dgm:spPr/>
    </dgm:pt>
    <dgm:pt modelId="{D2EA5DD3-B9B1-43F6-9D67-91B05FA1505A}" type="pres">
      <dgm:prSet presAssocID="{6B4A27BA-0672-4423-90E2-1A9497BB2A7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8AB58BD-A46E-4576-A540-155032CF3997}" type="pres">
      <dgm:prSet presAssocID="{6B4A27BA-0672-4423-90E2-1A9497BB2A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98B74845-402A-476F-B462-51D86776683C}" type="pres">
      <dgm:prSet presAssocID="{6B4A27BA-0672-4423-90E2-1A9497BB2A7A}" presName="spaceRect" presStyleCnt="0"/>
      <dgm:spPr/>
    </dgm:pt>
    <dgm:pt modelId="{FF48A06D-6055-48C9-9E74-E3C625161E69}" type="pres">
      <dgm:prSet presAssocID="{6B4A27BA-0672-4423-90E2-1A9497BB2A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337D05-7330-4543-883B-5B0CABD0A535}" srcId="{0BEA6A6F-9747-49B6-81DF-52CB8EC4A003}" destId="{6B4A27BA-0672-4423-90E2-1A9497BB2A7A}" srcOrd="2" destOrd="0" parTransId="{2EB60B5C-4E7A-4DEE-B028-9BC1DD1A22DD}" sibTransId="{51C82EF2-631E-41E3-82EE-0CF34C19A9AE}"/>
    <dgm:cxn modelId="{E404E610-59E3-4842-A278-07D105CEDD67}" srcId="{0BEA6A6F-9747-49B6-81DF-52CB8EC4A003}" destId="{7C3AE691-036A-42D7-8657-8C66D7521F8A}" srcOrd="1" destOrd="0" parTransId="{8970E8E0-9D50-49E8-8318-2D29BBBE432D}" sibTransId="{04B7CD93-DB5E-4F64-9759-89953C72FF84}"/>
    <dgm:cxn modelId="{6FE88E18-DAF9-47FF-BD9E-9F95C67068A1}" srcId="{0BEA6A6F-9747-49B6-81DF-52CB8EC4A003}" destId="{CFEB8D0D-97F0-467B-8546-9D3C3E6B7501}" srcOrd="0" destOrd="0" parTransId="{F4AE8594-DF05-4875-91E2-B7265D3C3729}" sibTransId="{44418D32-00DC-4295-A804-BC5D67C826A7}"/>
    <dgm:cxn modelId="{7CBBFA2C-3351-45E9-BFE3-02F983ACF891}" type="presOf" srcId="{CFEB8D0D-97F0-467B-8546-9D3C3E6B7501}" destId="{604627B5-E371-45A4-8C9D-F3D2EA3133FF}" srcOrd="0" destOrd="0" presId="urn:microsoft.com/office/officeart/2018/5/layout/IconLeafLabelList"/>
    <dgm:cxn modelId="{55370978-EE58-4203-B857-7628140B0FD2}" type="presOf" srcId="{0BEA6A6F-9747-49B6-81DF-52CB8EC4A003}" destId="{17AD2CA5-67BC-4EC6-B091-84B2287A68D6}" srcOrd="0" destOrd="0" presId="urn:microsoft.com/office/officeart/2018/5/layout/IconLeafLabelList"/>
    <dgm:cxn modelId="{93AF4495-7785-4992-866C-16DE45C536A5}" type="presOf" srcId="{6B4A27BA-0672-4423-90E2-1A9497BB2A7A}" destId="{FF48A06D-6055-48C9-9E74-E3C625161E69}" srcOrd="0" destOrd="0" presId="urn:microsoft.com/office/officeart/2018/5/layout/IconLeafLabelList"/>
    <dgm:cxn modelId="{0024A5BB-51DD-4A9A-AC73-3D3E69E6CA53}" type="presOf" srcId="{7C3AE691-036A-42D7-8657-8C66D7521F8A}" destId="{EBCBF7BB-DCDE-44CB-AA75-F300EB4A5B46}" srcOrd="0" destOrd="0" presId="urn:microsoft.com/office/officeart/2018/5/layout/IconLeafLabelList"/>
    <dgm:cxn modelId="{9008D76C-99BB-4774-A84D-91F42AFD618A}" type="presParOf" srcId="{17AD2CA5-67BC-4EC6-B091-84B2287A68D6}" destId="{012530D8-FFFE-4C75-AE7D-D3D7F1A70462}" srcOrd="0" destOrd="0" presId="urn:microsoft.com/office/officeart/2018/5/layout/IconLeafLabelList"/>
    <dgm:cxn modelId="{1D8938E5-8424-4676-B861-857889B8DD16}" type="presParOf" srcId="{012530D8-FFFE-4C75-AE7D-D3D7F1A70462}" destId="{81323495-2730-42B1-B4CA-027890681C41}" srcOrd="0" destOrd="0" presId="urn:microsoft.com/office/officeart/2018/5/layout/IconLeafLabelList"/>
    <dgm:cxn modelId="{7221EA43-BE3D-415B-A173-501372ED9151}" type="presParOf" srcId="{012530D8-FFFE-4C75-AE7D-D3D7F1A70462}" destId="{EF8F0094-DB45-44A4-B0BD-6CC0038F509B}" srcOrd="1" destOrd="0" presId="urn:microsoft.com/office/officeart/2018/5/layout/IconLeafLabelList"/>
    <dgm:cxn modelId="{32C3B463-B2BA-41D7-BA87-61673D71C2C3}" type="presParOf" srcId="{012530D8-FFFE-4C75-AE7D-D3D7F1A70462}" destId="{A51C8B1B-13E4-4028-A947-675D787FB72F}" srcOrd="2" destOrd="0" presId="urn:microsoft.com/office/officeart/2018/5/layout/IconLeafLabelList"/>
    <dgm:cxn modelId="{CA9A546E-BC1C-4527-AF14-AC9128C53FB1}" type="presParOf" srcId="{012530D8-FFFE-4C75-AE7D-D3D7F1A70462}" destId="{604627B5-E371-45A4-8C9D-F3D2EA3133FF}" srcOrd="3" destOrd="0" presId="urn:microsoft.com/office/officeart/2018/5/layout/IconLeafLabelList"/>
    <dgm:cxn modelId="{C5A1C98D-588A-47D5-A61D-4D449F2D37A9}" type="presParOf" srcId="{17AD2CA5-67BC-4EC6-B091-84B2287A68D6}" destId="{2228FDE0-FA48-4F1B-AF51-5E3078F30297}" srcOrd="1" destOrd="0" presId="urn:microsoft.com/office/officeart/2018/5/layout/IconLeafLabelList"/>
    <dgm:cxn modelId="{634AAE43-4174-457B-B132-62F2AA0D461B}" type="presParOf" srcId="{17AD2CA5-67BC-4EC6-B091-84B2287A68D6}" destId="{25D5329F-02FF-4170-BDB5-190DAF780610}" srcOrd="2" destOrd="0" presId="urn:microsoft.com/office/officeart/2018/5/layout/IconLeafLabelList"/>
    <dgm:cxn modelId="{6E01C30D-679B-4A4B-9CE8-67EBF427CE01}" type="presParOf" srcId="{25D5329F-02FF-4170-BDB5-190DAF780610}" destId="{C63614D0-8F96-45B3-B6AC-8F9335562A9D}" srcOrd="0" destOrd="0" presId="urn:microsoft.com/office/officeart/2018/5/layout/IconLeafLabelList"/>
    <dgm:cxn modelId="{6D3B35EB-9632-4530-B942-C5467EC367AF}" type="presParOf" srcId="{25D5329F-02FF-4170-BDB5-190DAF780610}" destId="{B427219C-6898-4C23-AE5C-8E02F6F1CEB5}" srcOrd="1" destOrd="0" presId="urn:microsoft.com/office/officeart/2018/5/layout/IconLeafLabelList"/>
    <dgm:cxn modelId="{93A6E113-D95E-4619-8BF9-D9C86AA096B8}" type="presParOf" srcId="{25D5329F-02FF-4170-BDB5-190DAF780610}" destId="{E47ED118-CA38-4466-BC27-CEBE2B3E13C8}" srcOrd="2" destOrd="0" presId="urn:microsoft.com/office/officeart/2018/5/layout/IconLeafLabelList"/>
    <dgm:cxn modelId="{F5536D03-36D1-45B9-B142-7C5B3A27D779}" type="presParOf" srcId="{25D5329F-02FF-4170-BDB5-190DAF780610}" destId="{EBCBF7BB-DCDE-44CB-AA75-F300EB4A5B46}" srcOrd="3" destOrd="0" presId="urn:microsoft.com/office/officeart/2018/5/layout/IconLeafLabelList"/>
    <dgm:cxn modelId="{04086C54-FD43-482F-8B1B-E7812CD85637}" type="presParOf" srcId="{17AD2CA5-67BC-4EC6-B091-84B2287A68D6}" destId="{B473F117-354A-4386-85E8-9B77D45BFCF4}" srcOrd="3" destOrd="0" presId="urn:microsoft.com/office/officeart/2018/5/layout/IconLeafLabelList"/>
    <dgm:cxn modelId="{08FAA491-F54C-4B29-860C-76702338ADE7}" type="presParOf" srcId="{17AD2CA5-67BC-4EC6-B091-84B2287A68D6}" destId="{5CB77090-5960-41B2-BFCE-A0925E55F078}" srcOrd="4" destOrd="0" presId="urn:microsoft.com/office/officeart/2018/5/layout/IconLeafLabelList"/>
    <dgm:cxn modelId="{D6930D73-DECA-4E87-948D-ACF61141F37C}" type="presParOf" srcId="{5CB77090-5960-41B2-BFCE-A0925E55F078}" destId="{D2EA5DD3-B9B1-43F6-9D67-91B05FA1505A}" srcOrd="0" destOrd="0" presId="urn:microsoft.com/office/officeart/2018/5/layout/IconLeafLabelList"/>
    <dgm:cxn modelId="{F1D70049-E08D-45A0-8662-499F0ACDB36A}" type="presParOf" srcId="{5CB77090-5960-41B2-BFCE-A0925E55F078}" destId="{28AB58BD-A46E-4576-A540-155032CF3997}" srcOrd="1" destOrd="0" presId="urn:microsoft.com/office/officeart/2018/5/layout/IconLeafLabelList"/>
    <dgm:cxn modelId="{654EBB44-13E6-435B-96F9-1111ABA77E12}" type="presParOf" srcId="{5CB77090-5960-41B2-BFCE-A0925E55F078}" destId="{98B74845-402A-476F-B462-51D86776683C}" srcOrd="2" destOrd="0" presId="urn:microsoft.com/office/officeart/2018/5/layout/IconLeafLabelList"/>
    <dgm:cxn modelId="{245F9C62-DD70-4EDE-AB3F-DEB8F3EB97AD}" type="presParOf" srcId="{5CB77090-5960-41B2-BFCE-A0925E55F078}" destId="{FF48A06D-6055-48C9-9E74-E3C625161E6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8FF10-8570-44E2-848B-B245E3EFDB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42F276-82D2-4BCE-901E-113F16E685A4}">
      <dgm:prSet/>
      <dgm:spPr/>
      <dgm:t>
        <a:bodyPr/>
        <a:lstStyle/>
        <a:p>
          <a:r>
            <a:rPr lang="en-US" b="0" i="0" baseline="0" dirty="0"/>
            <a:t>Land is distributed unequally among the families.</a:t>
          </a:r>
          <a:endParaRPr lang="en-US" dirty="0"/>
        </a:p>
      </dgm:t>
    </dgm:pt>
    <dgm:pt modelId="{EE82E352-7CD8-41C6-BCE2-9CD0B5E1A301}" type="parTrans" cxnId="{3447E444-450E-417B-98C8-1A38220E455A}">
      <dgm:prSet/>
      <dgm:spPr/>
      <dgm:t>
        <a:bodyPr/>
        <a:lstStyle/>
        <a:p>
          <a:endParaRPr lang="en-US"/>
        </a:p>
      </dgm:t>
    </dgm:pt>
    <dgm:pt modelId="{3B6170BB-C8DB-4FAE-9CE8-9458587EC9CA}" type="sibTrans" cxnId="{3447E444-450E-417B-98C8-1A38220E455A}">
      <dgm:prSet/>
      <dgm:spPr/>
      <dgm:t>
        <a:bodyPr/>
        <a:lstStyle/>
        <a:p>
          <a:endParaRPr lang="en-US"/>
        </a:p>
      </dgm:t>
    </dgm:pt>
    <dgm:pt modelId="{19B6A8F8-991D-4C5D-81CA-2597DA00221C}">
      <dgm:prSet/>
      <dgm:spPr/>
      <dgm:t>
        <a:bodyPr/>
        <a:lstStyle/>
        <a:p>
          <a:r>
            <a:rPr lang="en-US" b="0" i="0" baseline="0" dirty="0"/>
            <a:t>A few large farmers own most of the land.</a:t>
          </a:r>
          <a:endParaRPr lang="en-US" dirty="0"/>
        </a:p>
      </dgm:t>
    </dgm:pt>
    <dgm:pt modelId="{AF89FE35-A1DD-4A10-93AF-5BC977A39570}" type="parTrans" cxnId="{81E915A8-E6D9-4798-9FCA-50E954568115}">
      <dgm:prSet/>
      <dgm:spPr/>
      <dgm:t>
        <a:bodyPr/>
        <a:lstStyle/>
        <a:p>
          <a:endParaRPr lang="en-US"/>
        </a:p>
      </dgm:t>
    </dgm:pt>
    <dgm:pt modelId="{623706EC-DAD6-41CC-9049-1905883B78A4}" type="sibTrans" cxnId="{81E915A8-E6D9-4798-9FCA-50E954568115}">
      <dgm:prSet/>
      <dgm:spPr/>
      <dgm:t>
        <a:bodyPr/>
        <a:lstStyle/>
        <a:p>
          <a:endParaRPr lang="en-US"/>
        </a:p>
      </dgm:t>
    </dgm:pt>
    <dgm:pt modelId="{3476816F-80E3-44F1-9578-C58CA63CB7DD}">
      <dgm:prSet/>
      <dgm:spPr/>
      <dgm:t>
        <a:bodyPr/>
        <a:lstStyle/>
        <a:p>
          <a:r>
            <a:rPr lang="en-US" b="0" i="0" baseline="0" dirty="0"/>
            <a:t>Many small farmers own smaller plots, and some are landless laborers. </a:t>
          </a:r>
          <a:endParaRPr lang="en-US" dirty="0"/>
        </a:p>
      </dgm:t>
    </dgm:pt>
    <dgm:pt modelId="{7B0A47FB-9184-4188-A849-07DFAC505683}" type="parTrans" cxnId="{5CF31D81-A36C-41A1-88FD-156E2CF3F1B3}">
      <dgm:prSet/>
      <dgm:spPr/>
      <dgm:t>
        <a:bodyPr/>
        <a:lstStyle/>
        <a:p>
          <a:endParaRPr lang="en-US"/>
        </a:p>
      </dgm:t>
    </dgm:pt>
    <dgm:pt modelId="{13ECA621-FD25-491A-AC0B-8C1B28ADA354}" type="sibTrans" cxnId="{5CF31D81-A36C-41A1-88FD-156E2CF3F1B3}">
      <dgm:prSet/>
      <dgm:spPr/>
      <dgm:t>
        <a:bodyPr/>
        <a:lstStyle/>
        <a:p>
          <a:endParaRPr lang="en-US"/>
        </a:p>
      </dgm:t>
    </dgm:pt>
    <dgm:pt modelId="{41F6D476-D8E8-4C6E-9BD5-F24A2C9C2F15}" type="pres">
      <dgm:prSet presAssocID="{3A98FF10-8570-44E2-848B-B245E3EFDBEE}" presName="linear" presStyleCnt="0">
        <dgm:presLayoutVars>
          <dgm:animLvl val="lvl"/>
          <dgm:resizeHandles val="exact"/>
        </dgm:presLayoutVars>
      </dgm:prSet>
      <dgm:spPr/>
    </dgm:pt>
    <dgm:pt modelId="{5D079D28-8D24-48F5-B775-A8E20CB1EBAE}" type="pres">
      <dgm:prSet presAssocID="{F742F276-82D2-4BCE-901E-113F16E685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64BBDF-7B68-4812-9785-9D7E27A8AFF9}" type="pres">
      <dgm:prSet presAssocID="{3B6170BB-C8DB-4FAE-9CE8-9458587EC9CA}" presName="spacer" presStyleCnt="0"/>
      <dgm:spPr/>
    </dgm:pt>
    <dgm:pt modelId="{E410A670-800C-4413-B93D-C488105C1D67}" type="pres">
      <dgm:prSet presAssocID="{19B6A8F8-991D-4C5D-81CA-2597DA0022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FB23CA-965E-48DC-8928-1EA119FE0958}" type="pres">
      <dgm:prSet presAssocID="{623706EC-DAD6-41CC-9049-1905883B78A4}" presName="spacer" presStyleCnt="0"/>
      <dgm:spPr/>
    </dgm:pt>
    <dgm:pt modelId="{27BEC935-79D7-4985-9CA2-3867B06C7C61}" type="pres">
      <dgm:prSet presAssocID="{3476816F-80E3-44F1-9578-C58CA63CB7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8A1B21-9FE4-4F4F-A471-1599DE3C859F}" type="presOf" srcId="{3476816F-80E3-44F1-9578-C58CA63CB7DD}" destId="{27BEC935-79D7-4985-9CA2-3867B06C7C61}" srcOrd="0" destOrd="0" presId="urn:microsoft.com/office/officeart/2005/8/layout/vList2"/>
    <dgm:cxn modelId="{3447E444-450E-417B-98C8-1A38220E455A}" srcId="{3A98FF10-8570-44E2-848B-B245E3EFDBEE}" destId="{F742F276-82D2-4BCE-901E-113F16E685A4}" srcOrd="0" destOrd="0" parTransId="{EE82E352-7CD8-41C6-BCE2-9CD0B5E1A301}" sibTransId="{3B6170BB-C8DB-4FAE-9CE8-9458587EC9CA}"/>
    <dgm:cxn modelId="{FD014C4C-2514-4B26-BB0D-414D9353060A}" type="presOf" srcId="{F742F276-82D2-4BCE-901E-113F16E685A4}" destId="{5D079D28-8D24-48F5-B775-A8E20CB1EBAE}" srcOrd="0" destOrd="0" presId="urn:microsoft.com/office/officeart/2005/8/layout/vList2"/>
    <dgm:cxn modelId="{5CF31D81-A36C-41A1-88FD-156E2CF3F1B3}" srcId="{3A98FF10-8570-44E2-848B-B245E3EFDBEE}" destId="{3476816F-80E3-44F1-9578-C58CA63CB7DD}" srcOrd="2" destOrd="0" parTransId="{7B0A47FB-9184-4188-A849-07DFAC505683}" sibTransId="{13ECA621-FD25-491A-AC0B-8C1B28ADA354}"/>
    <dgm:cxn modelId="{BCFFA69C-1C3F-4658-B5FE-80EDB80A8DF4}" type="presOf" srcId="{19B6A8F8-991D-4C5D-81CA-2597DA00221C}" destId="{E410A670-800C-4413-B93D-C488105C1D67}" srcOrd="0" destOrd="0" presId="urn:microsoft.com/office/officeart/2005/8/layout/vList2"/>
    <dgm:cxn modelId="{81E915A8-E6D9-4798-9FCA-50E954568115}" srcId="{3A98FF10-8570-44E2-848B-B245E3EFDBEE}" destId="{19B6A8F8-991D-4C5D-81CA-2597DA00221C}" srcOrd="1" destOrd="0" parTransId="{AF89FE35-A1DD-4A10-93AF-5BC977A39570}" sibTransId="{623706EC-DAD6-41CC-9049-1905883B78A4}"/>
    <dgm:cxn modelId="{2B3C60CE-6D47-4444-8803-DEBA24648511}" type="presOf" srcId="{3A98FF10-8570-44E2-848B-B245E3EFDBEE}" destId="{41F6D476-D8E8-4C6E-9BD5-F24A2C9C2F15}" srcOrd="0" destOrd="0" presId="urn:microsoft.com/office/officeart/2005/8/layout/vList2"/>
    <dgm:cxn modelId="{F688D2BC-9B18-4E5F-8DEA-DFDFAA51B080}" type="presParOf" srcId="{41F6D476-D8E8-4C6E-9BD5-F24A2C9C2F15}" destId="{5D079D28-8D24-48F5-B775-A8E20CB1EBAE}" srcOrd="0" destOrd="0" presId="urn:microsoft.com/office/officeart/2005/8/layout/vList2"/>
    <dgm:cxn modelId="{9E14FE11-BC22-4275-907A-F7A2AF573CC4}" type="presParOf" srcId="{41F6D476-D8E8-4C6E-9BD5-F24A2C9C2F15}" destId="{BF64BBDF-7B68-4812-9785-9D7E27A8AFF9}" srcOrd="1" destOrd="0" presId="urn:microsoft.com/office/officeart/2005/8/layout/vList2"/>
    <dgm:cxn modelId="{AB486E45-455D-4F28-891C-8438CC672EB9}" type="presParOf" srcId="{41F6D476-D8E8-4C6E-9BD5-F24A2C9C2F15}" destId="{E410A670-800C-4413-B93D-C488105C1D67}" srcOrd="2" destOrd="0" presId="urn:microsoft.com/office/officeart/2005/8/layout/vList2"/>
    <dgm:cxn modelId="{001661D3-A8A4-4099-ADB3-5DDAEA62D107}" type="presParOf" srcId="{41F6D476-D8E8-4C6E-9BD5-F24A2C9C2F15}" destId="{E8FB23CA-965E-48DC-8928-1EA119FE0958}" srcOrd="3" destOrd="0" presId="urn:microsoft.com/office/officeart/2005/8/layout/vList2"/>
    <dgm:cxn modelId="{7C93CAA2-0264-47C8-8C32-0DC103F99F9F}" type="presParOf" srcId="{41F6D476-D8E8-4C6E-9BD5-F24A2C9C2F15}" destId="{27BEC935-79D7-4985-9CA2-3867B06C7C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D7E2CD-68FA-459C-939C-F51D063393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7C8CC1-3E0D-4367-8EDE-89CEB1B1D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Multiple Cropping:</a:t>
          </a:r>
          <a:r>
            <a:rPr lang="en-US" b="0" i="0" baseline="0" dirty="0"/>
            <a:t> Farmers grow more than one crop on the same piece of land during a year.</a:t>
          </a:r>
          <a:endParaRPr lang="en-US" dirty="0"/>
        </a:p>
      </dgm:t>
    </dgm:pt>
    <dgm:pt modelId="{06967C22-FC6A-4516-B46A-5C2B6A7B88F9}" type="parTrans" cxnId="{3CC9418F-98C9-4D92-A257-5D4CC8435CC5}">
      <dgm:prSet/>
      <dgm:spPr/>
      <dgm:t>
        <a:bodyPr/>
        <a:lstStyle/>
        <a:p>
          <a:endParaRPr lang="en-US"/>
        </a:p>
      </dgm:t>
    </dgm:pt>
    <dgm:pt modelId="{AD7F6952-DEDE-47A9-8506-1ED8645D3DDC}" type="sibTrans" cxnId="{3CC9418F-98C9-4D92-A257-5D4CC8435CC5}">
      <dgm:prSet/>
      <dgm:spPr/>
      <dgm:t>
        <a:bodyPr/>
        <a:lstStyle/>
        <a:p>
          <a:endParaRPr lang="en-US"/>
        </a:p>
      </dgm:t>
    </dgm:pt>
    <dgm:pt modelId="{AC9D5213-C1FF-47CA-BF22-CCA34BD05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Main Crops:</a:t>
          </a:r>
          <a:r>
            <a:rPr lang="en-US" b="0" i="0" baseline="0"/>
            <a:t> Wheat, rice, sugarcane.</a:t>
          </a:r>
          <a:endParaRPr lang="en-US"/>
        </a:p>
      </dgm:t>
    </dgm:pt>
    <dgm:pt modelId="{E687FF73-7249-452A-98C1-8EAE87BA792F}" type="parTrans" cxnId="{DC89EA51-6B5E-4696-8BAD-E8382B6AC3A3}">
      <dgm:prSet/>
      <dgm:spPr/>
      <dgm:t>
        <a:bodyPr/>
        <a:lstStyle/>
        <a:p>
          <a:endParaRPr lang="en-US"/>
        </a:p>
      </dgm:t>
    </dgm:pt>
    <dgm:pt modelId="{A12F992B-3171-4BFE-AD2D-65FFE908A628}" type="sibTrans" cxnId="{DC89EA51-6B5E-4696-8BAD-E8382B6AC3A3}">
      <dgm:prSet/>
      <dgm:spPr/>
      <dgm:t>
        <a:bodyPr/>
        <a:lstStyle/>
        <a:p>
          <a:endParaRPr lang="en-US"/>
        </a:p>
      </dgm:t>
    </dgm:pt>
    <dgm:pt modelId="{9C603159-7E95-4F9D-B0A4-DF4B7EEF5B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Modern Farming Methods:</a:t>
          </a:r>
          <a:r>
            <a:rPr lang="en-US" b="0" i="0" baseline="0"/>
            <a:t> Use of HYV (High Yielding Variety) seeds, chemical fertilizers, and pesticides to increase production. </a:t>
          </a:r>
          <a:endParaRPr lang="en-US"/>
        </a:p>
      </dgm:t>
    </dgm:pt>
    <dgm:pt modelId="{B92E1B1C-3CD1-4FF0-9C59-1F98EC2A95B7}" type="parTrans" cxnId="{FE1E62EB-3272-450E-BDE0-C8E4BFFE237C}">
      <dgm:prSet/>
      <dgm:spPr/>
      <dgm:t>
        <a:bodyPr/>
        <a:lstStyle/>
        <a:p>
          <a:endParaRPr lang="en-US"/>
        </a:p>
      </dgm:t>
    </dgm:pt>
    <dgm:pt modelId="{E2DBBC2E-50E2-43B1-AC58-AB100F729C49}" type="sibTrans" cxnId="{FE1E62EB-3272-450E-BDE0-C8E4BFFE237C}">
      <dgm:prSet/>
      <dgm:spPr/>
      <dgm:t>
        <a:bodyPr/>
        <a:lstStyle/>
        <a:p>
          <a:endParaRPr lang="en-US"/>
        </a:p>
      </dgm:t>
    </dgm:pt>
    <dgm:pt modelId="{63998D82-739F-4CE1-8A64-93EBAC0FA1AD}" type="pres">
      <dgm:prSet presAssocID="{1DD7E2CD-68FA-459C-939C-F51D06339333}" presName="root" presStyleCnt="0">
        <dgm:presLayoutVars>
          <dgm:dir/>
          <dgm:resizeHandles val="exact"/>
        </dgm:presLayoutVars>
      </dgm:prSet>
      <dgm:spPr/>
    </dgm:pt>
    <dgm:pt modelId="{33493683-D857-4022-9E24-13FFEC0E9365}" type="pres">
      <dgm:prSet presAssocID="{607C8CC1-3E0D-4367-8EDE-89CEB1B1D534}" presName="compNode" presStyleCnt="0"/>
      <dgm:spPr/>
    </dgm:pt>
    <dgm:pt modelId="{E83786A2-9940-4540-9B0D-AC36D92D194B}" type="pres">
      <dgm:prSet presAssocID="{607C8CC1-3E0D-4367-8EDE-89CEB1B1D534}" presName="bgRect" presStyleLbl="bgShp" presStyleIdx="0" presStyleCnt="3"/>
      <dgm:spPr/>
    </dgm:pt>
    <dgm:pt modelId="{3BF6F4D5-2983-4E39-A635-C56A67FE3075}" type="pres">
      <dgm:prSet presAssocID="{607C8CC1-3E0D-4367-8EDE-89CEB1B1D5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0CBA71C9-CEFA-4EF6-81D3-4D8FCECEBA34}" type="pres">
      <dgm:prSet presAssocID="{607C8CC1-3E0D-4367-8EDE-89CEB1B1D534}" presName="spaceRect" presStyleCnt="0"/>
      <dgm:spPr/>
    </dgm:pt>
    <dgm:pt modelId="{F3DBF407-C4A1-4303-A9AF-C4B0B351CF1B}" type="pres">
      <dgm:prSet presAssocID="{607C8CC1-3E0D-4367-8EDE-89CEB1B1D534}" presName="parTx" presStyleLbl="revTx" presStyleIdx="0" presStyleCnt="3">
        <dgm:presLayoutVars>
          <dgm:chMax val="0"/>
          <dgm:chPref val="0"/>
        </dgm:presLayoutVars>
      </dgm:prSet>
      <dgm:spPr/>
    </dgm:pt>
    <dgm:pt modelId="{60A1DD9E-5A12-48C8-9373-2DBDFDB7FB6F}" type="pres">
      <dgm:prSet presAssocID="{AD7F6952-DEDE-47A9-8506-1ED8645D3DDC}" presName="sibTrans" presStyleCnt="0"/>
      <dgm:spPr/>
    </dgm:pt>
    <dgm:pt modelId="{96D81432-A758-4779-BA22-ED9A8C4F916B}" type="pres">
      <dgm:prSet presAssocID="{AC9D5213-C1FF-47CA-BF22-CCA34BD05212}" presName="compNode" presStyleCnt="0"/>
      <dgm:spPr/>
    </dgm:pt>
    <dgm:pt modelId="{113B1A5C-A92E-4A4A-AD48-36B248486F87}" type="pres">
      <dgm:prSet presAssocID="{AC9D5213-C1FF-47CA-BF22-CCA34BD05212}" presName="bgRect" presStyleLbl="bgShp" presStyleIdx="1" presStyleCnt="3"/>
      <dgm:spPr/>
    </dgm:pt>
    <dgm:pt modelId="{D43DC9B0-CDA4-41F9-860F-5F9C6AC37743}" type="pres">
      <dgm:prSet presAssocID="{AC9D5213-C1FF-47CA-BF22-CCA34BD052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ize"/>
        </a:ext>
      </dgm:extLst>
    </dgm:pt>
    <dgm:pt modelId="{66543B1C-E987-4D57-BB8B-66579A2E9EC8}" type="pres">
      <dgm:prSet presAssocID="{AC9D5213-C1FF-47CA-BF22-CCA34BD05212}" presName="spaceRect" presStyleCnt="0"/>
      <dgm:spPr/>
    </dgm:pt>
    <dgm:pt modelId="{51C9D01A-52C4-430A-8ADF-2BB59D3F6902}" type="pres">
      <dgm:prSet presAssocID="{AC9D5213-C1FF-47CA-BF22-CCA34BD05212}" presName="parTx" presStyleLbl="revTx" presStyleIdx="1" presStyleCnt="3">
        <dgm:presLayoutVars>
          <dgm:chMax val="0"/>
          <dgm:chPref val="0"/>
        </dgm:presLayoutVars>
      </dgm:prSet>
      <dgm:spPr/>
    </dgm:pt>
    <dgm:pt modelId="{0124857E-010D-4311-9B34-0D9F440E2501}" type="pres">
      <dgm:prSet presAssocID="{A12F992B-3171-4BFE-AD2D-65FFE908A628}" presName="sibTrans" presStyleCnt="0"/>
      <dgm:spPr/>
    </dgm:pt>
    <dgm:pt modelId="{6FEF12A1-09D4-4B10-B84A-363014EDC987}" type="pres">
      <dgm:prSet presAssocID="{9C603159-7E95-4F9D-B0A4-DF4B7EEF5B40}" presName="compNode" presStyleCnt="0"/>
      <dgm:spPr/>
    </dgm:pt>
    <dgm:pt modelId="{BF1BA3B1-75DA-4B65-AF67-DFDD2CBC2A50}" type="pres">
      <dgm:prSet presAssocID="{9C603159-7E95-4F9D-B0A4-DF4B7EEF5B40}" presName="bgRect" presStyleLbl="bgShp" presStyleIdx="2" presStyleCnt="3"/>
      <dgm:spPr/>
    </dgm:pt>
    <dgm:pt modelId="{A797ABA5-042F-4ED4-846E-1FD7DF45C635}" type="pres">
      <dgm:prSet presAssocID="{9C603159-7E95-4F9D-B0A4-DF4B7EEF5B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3EEBB5FF-A0E0-4BF5-ACD1-FE9DDFDB5DB0}" type="pres">
      <dgm:prSet presAssocID="{9C603159-7E95-4F9D-B0A4-DF4B7EEF5B40}" presName="spaceRect" presStyleCnt="0"/>
      <dgm:spPr/>
    </dgm:pt>
    <dgm:pt modelId="{E031524B-583B-44EB-A885-CBE8819C99B8}" type="pres">
      <dgm:prSet presAssocID="{9C603159-7E95-4F9D-B0A4-DF4B7EEF5B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ACEA29-74AB-47FC-AA96-125F0FDAB36D}" type="presOf" srcId="{607C8CC1-3E0D-4367-8EDE-89CEB1B1D534}" destId="{F3DBF407-C4A1-4303-A9AF-C4B0B351CF1B}" srcOrd="0" destOrd="0" presId="urn:microsoft.com/office/officeart/2018/2/layout/IconVerticalSolidList"/>
    <dgm:cxn modelId="{FD221B3E-0B81-4A32-BF7B-ED93F6F02611}" type="presOf" srcId="{9C603159-7E95-4F9D-B0A4-DF4B7EEF5B40}" destId="{E031524B-583B-44EB-A885-CBE8819C99B8}" srcOrd="0" destOrd="0" presId="urn:microsoft.com/office/officeart/2018/2/layout/IconVerticalSolidList"/>
    <dgm:cxn modelId="{DC89EA51-6B5E-4696-8BAD-E8382B6AC3A3}" srcId="{1DD7E2CD-68FA-459C-939C-F51D06339333}" destId="{AC9D5213-C1FF-47CA-BF22-CCA34BD05212}" srcOrd="1" destOrd="0" parTransId="{E687FF73-7249-452A-98C1-8EAE87BA792F}" sibTransId="{A12F992B-3171-4BFE-AD2D-65FFE908A628}"/>
    <dgm:cxn modelId="{3CC9418F-98C9-4D92-A257-5D4CC8435CC5}" srcId="{1DD7E2CD-68FA-459C-939C-F51D06339333}" destId="{607C8CC1-3E0D-4367-8EDE-89CEB1B1D534}" srcOrd="0" destOrd="0" parTransId="{06967C22-FC6A-4516-B46A-5C2B6A7B88F9}" sibTransId="{AD7F6952-DEDE-47A9-8506-1ED8645D3DDC}"/>
    <dgm:cxn modelId="{8CAABFBA-F13A-4AD3-944D-3E198B1F4B12}" type="presOf" srcId="{1DD7E2CD-68FA-459C-939C-F51D06339333}" destId="{63998D82-739F-4CE1-8A64-93EBAC0FA1AD}" srcOrd="0" destOrd="0" presId="urn:microsoft.com/office/officeart/2018/2/layout/IconVerticalSolidList"/>
    <dgm:cxn modelId="{8855CDD7-98CD-40CE-8E17-1D07E1F54682}" type="presOf" srcId="{AC9D5213-C1FF-47CA-BF22-CCA34BD05212}" destId="{51C9D01A-52C4-430A-8ADF-2BB59D3F6902}" srcOrd="0" destOrd="0" presId="urn:microsoft.com/office/officeart/2018/2/layout/IconVerticalSolidList"/>
    <dgm:cxn modelId="{FE1E62EB-3272-450E-BDE0-C8E4BFFE237C}" srcId="{1DD7E2CD-68FA-459C-939C-F51D06339333}" destId="{9C603159-7E95-4F9D-B0A4-DF4B7EEF5B40}" srcOrd="2" destOrd="0" parTransId="{B92E1B1C-3CD1-4FF0-9C59-1F98EC2A95B7}" sibTransId="{E2DBBC2E-50E2-43B1-AC58-AB100F729C49}"/>
    <dgm:cxn modelId="{0B6AB3E0-D269-4D0D-A18A-811F03BCC0D3}" type="presParOf" srcId="{63998D82-739F-4CE1-8A64-93EBAC0FA1AD}" destId="{33493683-D857-4022-9E24-13FFEC0E9365}" srcOrd="0" destOrd="0" presId="urn:microsoft.com/office/officeart/2018/2/layout/IconVerticalSolidList"/>
    <dgm:cxn modelId="{DB39BA5A-7FD5-4299-8BB1-B551A2E15BDE}" type="presParOf" srcId="{33493683-D857-4022-9E24-13FFEC0E9365}" destId="{E83786A2-9940-4540-9B0D-AC36D92D194B}" srcOrd="0" destOrd="0" presId="urn:microsoft.com/office/officeart/2018/2/layout/IconVerticalSolidList"/>
    <dgm:cxn modelId="{7D69A53C-F5EF-4C2A-A8D2-B7AFD8B96432}" type="presParOf" srcId="{33493683-D857-4022-9E24-13FFEC0E9365}" destId="{3BF6F4D5-2983-4E39-A635-C56A67FE3075}" srcOrd="1" destOrd="0" presId="urn:microsoft.com/office/officeart/2018/2/layout/IconVerticalSolidList"/>
    <dgm:cxn modelId="{20DD0967-510D-4A8F-9941-670324E64BD2}" type="presParOf" srcId="{33493683-D857-4022-9E24-13FFEC0E9365}" destId="{0CBA71C9-CEFA-4EF6-81D3-4D8FCECEBA34}" srcOrd="2" destOrd="0" presId="urn:microsoft.com/office/officeart/2018/2/layout/IconVerticalSolidList"/>
    <dgm:cxn modelId="{700D0486-EBE1-48FE-8F55-79E64927ED12}" type="presParOf" srcId="{33493683-D857-4022-9E24-13FFEC0E9365}" destId="{F3DBF407-C4A1-4303-A9AF-C4B0B351CF1B}" srcOrd="3" destOrd="0" presId="urn:microsoft.com/office/officeart/2018/2/layout/IconVerticalSolidList"/>
    <dgm:cxn modelId="{C198CE70-9E49-464C-81EF-5A74973B495C}" type="presParOf" srcId="{63998D82-739F-4CE1-8A64-93EBAC0FA1AD}" destId="{60A1DD9E-5A12-48C8-9373-2DBDFDB7FB6F}" srcOrd="1" destOrd="0" presId="urn:microsoft.com/office/officeart/2018/2/layout/IconVerticalSolidList"/>
    <dgm:cxn modelId="{70B96A50-23EC-462C-9D1A-4DC04FD140A4}" type="presParOf" srcId="{63998D82-739F-4CE1-8A64-93EBAC0FA1AD}" destId="{96D81432-A758-4779-BA22-ED9A8C4F916B}" srcOrd="2" destOrd="0" presId="urn:microsoft.com/office/officeart/2018/2/layout/IconVerticalSolidList"/>
    <dgm:cxn modelId="{BBD05EE5-2253-4A7F-ADC9-68F37BDA340C}" type="presParOf" srcId="{96D81432-A758-4779-BA22-ED9A8C4F916B}" destId="{113B1A5C-A92E-4A4A-AD48-36B248486F87}" srcOrd="0" destOrd="0" presId="urn:microsoft.com/office/officeart/2018/2/layout/IconVerticalSolidList"/>
    <dgm:cxn modelId="{7D804A68-EFAE-4A25-810E-C00C77E52DBE}" type="presParOf" srcId="{96D81432-A758-4779-BA22-ED9A8C4F916B}" destId="{D43DC9B0-CDA4-41F9-860F-5F9C6AC37743}" srcOrd="1" destOrd="0" presId="urn:microsoft.com/office/officeart/2018/2/layout/IconVerticalSolidList"/>
    <dgm:cxn modelId="{2F28DDFC-7EB8-4301-9E21-968B479C4F9E}" type="presParOf" srcId="{96D81432-A758-4779-BA22-ED9A8C4F916B}" destId="{66543B1C-E987-4D57-BB8B-66579A2E9EC8}" srcOrd="2" destOrd="0" presId="urn:microsoft.com/office/officeart/2018/2/layout/IconVerticalSolidList"/>
    <dgm:cxn modelId="{619ECD9E-51CD-4749-8928-487C6EE3FF83}" type="presParOf" srcId="{96D81432-A758-4779-BA22-ED9A8C4F916B}" destId="{51C9D01A-52C4-430A-8ADF-2BB59D3F6902}" srcOrd="3" destOrd="0" presId="urn:microsoft.com/office/officeart/2018/2/layout/IconVerticalSolidList"/>
    <dgm:cxn modelId="{4F1B4E05-C959-40CE-AEC8-A205281DA7C7}" type="presParOf" srcId="{63998D82-739F-4CE1-8A64-93EBAC0FA1AD}" destId="{0124857E-010D-4311-9B34-0D9F440E2501}" srcOrd="3" destOrd="0" presId="urn:microsoft.com/office/officeart/2018/2/layout/IconVerticalSolidList"/>
    <dgm:cxn modelId="{777167F3-92A7-406C-86DA-A7E19BC90A15}" type="presParOf" srcId="{63998D82-739F-4CE1-8A64-93EBAC0FA1AD}" destId="{6FEF12A1-09D4-4B10-B84A-363014EDC987}" srcOrd="4" destOrd="0" presId="urn:microsoft.com/office/officeart/2018/2/layout/IconVerticalSolidList"/>
    <dgm:cxn modelId="{2906FBB5-0929-4C82-A4F4-1567706440C2}" type="presParOf" srcId="{6FEF12A1-09D4-4B10-B84A-363014EDC987}" destId="{BF1BA3B1-75DA-4B65-AF67-DFDD2CBC2A50}" srcOrd="0" destOrd="0" presId="urn:microsoft.com/office/officeart/2018/2/layout/IconVerticalSolidList"/>
    <dgm:cxn modelId="{8202DEB0-64EF-439B-83D9-25E70EC8F568}" type="presParOf" srcId="{6FEF12A1-09D4-4B10-B84A-363014EDC987}" destId="{A797ABA5-042F-4ED4-846E-1FD7DF45C635}" srcOrd="1" destOrd="0" presId="urn:microsoft.com/office/officeart/2018/2/layout/IconVerticalSolidList"/>
    <dgm:cxn modelId="{616D9095-7158-4C98-95CA-7B605D67062A}" type="presParOf" srcId="{6FEF12A1-09D4-4B10-B84A-363014EDC987}" destId="{3EEBB5FF-A0E0-4BF5-ACD1-FE9DDFDB5DB0}" srcOrd="2" destOrd="0" presId="urn:microsoft.com/office/officeart/2018/2/layout/IconVerticalSolidList"/>
    <dgm:cxn modelId="{BD590FD8-A7D3-447E-9D40-BF2069FD2CFE}" type="presParOf" srcId="{6FEF12A1-09D4-4B10-B84A-363014EDC987}" destId="{E031524B-583B-44EB-A885-CBE8819C99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721906-EAEB-43DB-8622-6A3755C0F13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7788C6-1468-4DE7-AF0F-416310E07035}">
      <dgm:prSet/>
      <dgm:spPr/>
      <dgm:t>
        <a:bodyPr/>
        <a:lstStyle/>
        <a:p>
          <a:r>
            <a:rPr lang="en-US" b="0" i="0" baseline="0"/>
            <a:t>The village has a well-developed system of irrigation.</a:t>
          </a:r>
          <a:endParaRPr lang="en-US"/>
        </a:p>
      </dgm:t>
    </dgm:pt>
    <dgm:pt modelId="{3389FE32-E94F-446B-B7F3-0D6189C6E3B7}" type="parTrans" cxnId="{275DEF71-4E60-4B09-8027-ABF53814ACD9}">
      <dgm:prSet/>
      <dgm:spPr/>
      <dgm:t>
        <a:bodyPr/>
        <a:lstStyle/>
        <a:p>
          <a:endParaRPr lang="en-US"/>
        </a:p>
      </dgm:t>
    </dgm:pt>
    <dgm:pt modelId="{3E6A0EC2-63A7-4E47-89A4-59665E090BC7}" type="sibTrans" cxnId="{275DEF71-4E60-4B09-8027-ABF53814ACD9}">
      <dgm:prSet/>
      <dgm:spPr/>
      <dgm:t>
        <a:bodyPr/>
        <a:lstStyle/>
        <a:p>
          <a:endParaRPr lang="en-US"/>
        </a:p>
      </dgm:t>
    </dgm:pt>
    <dgm:pt modelId="{339D6EE4-20A5-45A2-AA0A-91184BFB030D}">
      <dgm:prSet/>
      <dgm:spPr/>
      <dgm:t>
        <a:bodyPr/>
        <a:lstStyle/>
        <a:p>
          <a:r>
            <a:rPr lang="en-US" b="1" i="0" baseline="0"/>
            <a:t>Sources of Irrigation:</a:t>
          </a:r>
          <a:r>
            <a:rPr lang="en-US" b="0" i="0" baseline="0"/>
            <a:t> Tube wells, canals, and water pumps.</a:t>
          </a:r>
          <a:endParaRPr lang="en-US"/>
        </a:p>
      </dgm:t>
    </dgm:pt>
    <dgm:pt modelId="{85B4A953-CD1F-480F-AD18-C800300121E9}" type="parTrans" cxnId="{19353FCB-6066-4E8E-B8A9-AC50453F5FAC}">
      <dgm:prSet/>
      <dgm:spPr/>
      <dgm:t>
        <a:bodyPr/>
        <a:lstStyle/>
        <a:p>
          <a:endParaRPr lang="en-US"/>
        </a:p>
      </dgm:t>
    </dgm:pt>
    <dgm:pt modelId="{584D39F4-E99E-4568-AE3B-C1915974981D}" type="sibTrans" cxnId="{19353FCB-6066-4E8E-B8A9-AC50453F5FAC}">
      <dgm:prSet/>
      <dgm:spPr/>
      <dgm:t>
        <a:bodyPr/>
        <a:lstStyle/>
        <a:p>
          <a:endParaRPr lang="en-US"/>
        </a:p>
      </dgm:t>
    </dgm:pt>
    <dgm:pt modelId="{7FE09408-F9DA-4F67-88B6-FABC45CC08C8}">
      <dgm:prSet/>
      <dgm:spPr/>
      <dgm:t>
        <a:bodyPr/>
        <a:lstStyle/>
        <a:p>
          <a:r>
            <a:rPr lang="en-US" b="1" i="0" baseline="0"/>
            <a:t>Impact:</a:t>
          </a:r>
          <a:r>
            <a:rPr lang="en-US" b="0" i="0" baseline="0"/>
            <a:t> Improved irrigation has enabled the farmers to grow multiple crops and increased agricultural productivity. </a:t>
          </a:r>
          <a:endParaRPr lang="en-US"/>
        </a:p>
      </dgm:t>
    </dgm:pt>
    <dgm:pt modelId="{DA25ECF9-9463-46C3-9003-92315477EB27}" type="parTrans" cxnId="{319E64DF-1305-469A-8734-3E9511CA1751}">
      <dgm:prSet/>
      <dgm:spPr/>
      <dgm:t>
        <a:bodyPr/>
        <a:lstStyle/>
        <a:p>
          <a:endParaRPr lang="en-US"/>
        </a:p>
      </dgm:t>
    </dgm:pt>
    <dgm:pt modelId="{77CC5B3C-A646-49A7-B9F3-83AD28AAC72C}" type="sibTrans" cxnId="{319E64DF-1305-469A-8734-3E9511CA1751}">
      <dgm:prSet/>
      <dgm:spPr/>
      <dgm:t>
        <a:bodyPr/>
        <a:lstStyle/>
        <a:p>
          <a:endParaRPr lang="en-US"/>
        </a:p>
      </dgm:t>
    </dgm:pt>
    <dgm:pt modelId="{C5106EE9-BA95-43E2-A4C5-0CA53B5CD511}" type="pres">
      <dgm:prSet presAssocID="{A5721906-EAEB-43DB-8622-6A3755C0F13A}" presName="Name0" presStyleCnt="0">
        <dgm:presLayoutVars>
          <dgm:dir/>
          <dgm:animLvl val="lvl"/>
          <dgm:resizeHandles val="exact"/>
        </dgm:presLayoutVars>
      </dgm:prSet>
      <dgm:spPr/>
    </dgm:pt>
    <dgm:pt modelId="{32F7B5F9-2BE2-4619-8D1E-071888C99BFA}" type="pres">
      <dgm:prSet presAssocID="{7FE09408-F9DA-4F67-88B6-FABC45CC08C8}" presName="boxAndChildren" presStyleCnt="0"/>
      <dgm:spPr/>
    </dgm:pt>
    <dgm:pt modelId="{F06A613F-443A-46D8-A036-A3344EB41956}" type="pres">
      <dgm:prSet presAssocID="{7FE09408-F9DA-4F67-88B6-FABC45CC08C8}" presName="parentTextBox" presStyleLbl="node1" presStyleIdx="0" presStyleCnt="3"/>
      <dgm:spPr/>
    </dgm:pt>
    <dgm:pt modelId="{E6E5112B-ED74-4E0D-B471-EAAEEB55F47B}" type="pres">
      <dgm:prSet presAssocID="{584D39F4-E99E-4568-AE3B-C1915974981D}" presName="sp" presStyleCnt="0"/>
      <dgm:spPr/>
    </dgm:pt>
    <dgm:pt modelId="{A2F7A9FC-D7E2-4632-9368-FAAA60427654}" type="pres">
      <dgm:prSet presAssocID="{339D6EE4-20A5-45A2-AA0A-91184BFB030D}" presName="arrowAndChildren" presStyleCnt="0"/>
      <dgm:spPr/>
    </dgm:pt>
    <dgm:pt modelId="{2C66C041-CF4B-474A-949D-185B3CBED725}" type="pres">
      <dgm:prSet presAssocID="{339D6EE4-20A5-45A2-AA0A-91184BFB030D}" presName="parentTextArrow" presStyleLbl="node1" presStyleIdx="1" presStyleCnt="3"/>
      <dgm:spPr/>
    </dgm:pt>
    <dgm:pt modelId="{B155B96F-89BD-4D11-82B2-33A3F8CFBB2C}" type="pres">
      <dgm:prSet presAssocID="{3E6A0EC2-63A7-4E47-89A4-59665E090BC7}" presName="sp" presStyleCnt="0"/>
      <dgm:spPr/>
    </dgm:pt>
    <dgm:pt modelId="{31AF0C18-9FCD-4A3F-BAB3-E1E3AE101AF7}" type="pres">
      <dgm:prSet presAssocID="{527788C6-1468-4DE7-AF0F-416310E07035}" presName="arrowAndChildren" presStyleCnt="0"/>
      <dgm:spPr/>
    </dgm:pt>
    <dgm:pt modelId="{C92A92C2-C9F3-4BAA-9A67-972552FD3A53}" type="pres">
      <dgm:prSet presAssocID="{527788C6-1468-4DE7-AF0F-416310E07035}" presName="parentTextArrow" presStyleLbl="node1" presStyleIdx="2" presStyleCnt="3"/>
      <dgm:spPr/>
    </dgm:pt>
  </dgm:ptLst>
  <dgm:cxnLst>
    <dgm:cxn modelId="{275DEF71-4E60-4B09-8027-ABF53814ACD9}" srcId="{A5721906-EAEB-43DB-8622-6A3755C0F13A}" destId="{527788C6-1468-4DE7-AF0F-416310E07035}" srcOrd="0" destOrd="0" parTransId="{3389FE32-E94F-446B-B7F3-0D6189C6E3B7}" sibTransId="{3E6A0EC2-63A7-4E47-89A4-59665E090BC7}"/>
    <dgm:cxn modelId="{7F9E0758-DF63-45F6-A3D1-979D1ACEE769}" type="presOf" srcId="{7FE09408-F9DA-4F67-88B6-FABC45CC08C8}" destId="{F06A613F-443A-46D8-A036-A3344EB41956}" srcOrd="0" destOrd="0" presId="urn:microsoft.com/office/officeart/2005/8/layout/process4"/>
    <dgm:cxn modelId="{EF38377D-DB53-404A-8F52-966AEE5A19C3}" type="presOf" srcId="{A5721906-EAEB-43DB-8622-6A3755C0F13A}" destId="{C5106EE9-BA95-43E2-A4C5-0CA53B5CD511}" srcOrd="0" destOrd="0" presId="urn:microsoft.com/office/officeart/2005/8/layout/process4"/>
    <dgm:cxn modelId="{38ADFA91-77C6-42A0-9C74-EFE85E6BBD5C}" type="presOf" srcId="{527788C6-1468-4DE7-AF0F-416310E07035}" destId="{C92A92C2-C9F3-4BAA-9A67-972552FD3A53}" srcOrd="0" destOrd="0" presId="urn:microsoft.com/office/officeart/2005/8/layout/process4"/>
    <dgm:cxn modelId="{3AD319B0-320E-47AA-A5BA-6ED2B3465B3A}" type="presOf" srcId="{339D6EE4-20A5-45A2-AA0A-91184BFB030D}" destId="{2C66C041-CF4B-474A-949D-185B3CBED725}" srcOrd="0" destOrd="0" presId="urn:microsoft.com/office/officeart/2005/8/layout/process4"/>
    <dgm:cxn modelId="{19353FCB-6066-4E8E-B8A9-AC50453F5FAC}" srcId="{A5721906-EAEB-43DB-8622-6A3755C0F13A}" destId="{339D6EE4-20A5-45A2-AA0A-91184BFB030D}" srcOrd="1" destOrd="0" parTransId="{85B4A953-CD1F-480F-AD18-C800300121E9}" sibTransId="{584D39F4-E99E-4568-AE3B-C1915974981D}"/>
    <dgm:cxn modelId="{319E64DF-1305-469A-8734-3E9511CA1751}" srcId="{A5721906-EAEB-43DB-8622-6A3755C0F13A}" destId="{7FE09408-F9DA-4F67-88B6-FABC45CC08C8}" srcOrd="2" destOrd="0" parTransId="{DA25ECF9-9463-46C3-9003-92315477EB27}" sibTransId="{77CC5B3C-A646-49A7-B9F3-83AD28AAC72C}"/>
    <dgm:cxn modelId="{6D402555-E35D-4E56-B139-0F1C8783637C}" type="presParOf" srcId="{C5106EE9-BA95-43E2-A4C5-0CA53B5CD511}" destId="{32F7B5F9-2BE2-4619-8D1E-071888C99BFA}" srcOrd="0" destOrd="0" presId="urn:microsoft.com/office/officeart/2005/8/layout/process4"/>
    <dgm:cxn modelId="{34A028BD-2ABA-4F87-91ED-4A3E8785C13D}" type="presParOf" srcId="{32F7B5F9-2BE2-4619-8D1E-071888C99BFA}" destId="{F06A613F-443A-46D8-A036-A3344EB41956}" srcOrd="0" destOrd="0" presId="urn:microsoft.com/office/officeart/2005/8/layout/process4"/>
    <dgm:cxn modelId="{19D3FA0D-6F2F-490E-8B82-007037324E52}" type="presParOf" srcId="{C5106EE9-BA95-43E2-A4C5-0CA53B5CD511}" destId="{E6E5112B-ED74-4E0D-B471-EAAEEB55F47B}" srcOrd="1" destOrd="0" presId="urn:microsoft.com/office/officeart/2005/8/layout/process4"/>
    <dgm:cxn modelId="{8679EA57-B80A-496F-8765-6A7BD3FB940B}" type="presParOf" srcId="{C5106EE9-BA95-43E2-A4C5-0CA53B5CD511}" destId="{A2F7A9FC-D7E2-4632-9368-FAAA60427654}" srcOrd="2" destOrd="0" presId="urn:microsoft.com/office/officeart/2005/8/layout/process4"/>
    <dgm:cxn modelId="{183C84B9-E664-47E1-BBBC-32915AB24DF5}" type="presParOf" srcId="{A2F7A9FC-D7E2-4632-9368-FAAA60427654}" destId="{2C66C041-CF4B-474A-949D-185B3CBED725}" srcOrd="0" destOrd="0" presId="urn:microsoft.com/office/officeart/2005/8/layout/process4"/>
    <dgm:cxn modelId="{730C80FD-02DB-4BF0-9B9F-ACF764A6AF22}" type="presParOf" srcId="{C5106EE9-BA95-43E2-A4C5-0CA53B5CD511}" destId="{B155B96F-89BD-4D11-82B2-33A3F8CFBB2C}" srcOrd="3" destOrd="0" presId="urn:microsoft.com/office/officeart/2005/8/layout/process4"/>
    <dgm:cxn modelId="{FFF99C44-4DC0-48DB-A826-DF7D6F27E4CA}" type="presParOf" srcId="{C5106EE9-BA95-43E2-A4C5-0CA53B5CD511}" destId="{31AF0C18-9FCD-4A3F-BAB3-E1E3AE101AF7}" srcOrd="4" destOrd="0" presId="urn:microsoft.com/office/officeart/2005/8/layout/process4"/>
    <dgm:cxn modelId="{D033111F-9128-43B9-837C-7905ED1E2379}" type="presParOf" srcId="{31AF0C18-9FCD-4A3F-BAB3-E1E3AE101AF7}" destId="{C92A92C2-C9F3-4BAA-9A67-972552FD3A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A06509-E3DC-43F5-9089-3E2CC72A24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9D1F31-1994-4FB9-A008-3F3B8663705A}">
      <dgm:prSet/>
      <dgm:spPr/>
      <dgm:t>
        <a:bodyPr/>
        <a:lstStyle/>
        <a:p>
          <a:r>
            <a:rPr lang="en-US" b="0" i="0" baseline="0"/>
            <a:t>Many families in Palampur engage in dairy farming as a secondary activity.</a:t>
          </a:r>
          <a:endParaRPr lang="en-US"/>
        </a:p>
      </dgm:t>
    </dgm:pt>
    <dgm:pt modelId="{08B02EDB-C45A-4BBB-B2A1-C6804131C919}" type="parTrans" cxnId="{0D3C5DB2-2D83-4A1E-BC16-513023FCBB5D}">
      <dgm:prSet/>
      <dgm:spPr/>
      <dgm:t>
        <a:bodyPr/>
        <a:lstStyle/>
        <a:p>
          <a:endParaRPr lang="en-US"/>
        </a:p>
      </dgm:t>
    </dgm:pt>
    <dgm:pt modelId="{597AA82F-7A0E-4C31-B70D-4D3C2A007708}" type="sibTrans" cxnId="{0D3C5DB2-2D83-4A1E-BC16-513023FCBB5D}">
      <dgm:prSet/>
      <dgm:spPr/>
      <dgm:t>
        <a:bodyPr/>
        <a:lstStyle/>
        <a:p>
          <a:endParaRPr lang="en-US"/>
        </a:p>
      </dgm:t>
    </dgm:pt>
    <dgm:pt modelId="{6BDD2736-C86D-4880-B253-5586B3F1BBBB}">
      <dgm:prSet/>
      <dgm:spPr/>
      <dgm:t>
        <a:bodyPr/>
        <a:lstStyle/>
        <a:p>
          <a:r>
            <a:rPr lang="en-US" b="1" i="0" baseline="0"/>
            <a:t>Milk Production:</a:t>
          </a:r>
          <a:r>
            <a:rPr lang="en-US" b="0" i="0" baseline="0"/>
            <a:t> Milk is sold to the local milk cooperative or in nearby towns.</a:t>
          </a:r>
          <a:endParaRPr lang="en-US"/>
        </a:p>
      </dgm:t>
    </dgm:pt>
    <dgm:pt modelId="{FA575B9F-55C7-42A8-9587-DD245A10921A}" type="parTrans" cxnId="{41E48465-CB95-4050-A375-C0BA45A964C4}">
      <dgm:prSet/>
      <dgm:spPr/>
      <dgm:t>
        <a:bodyPr/>
        <a:lstStyle/>
        <a:p>
          <a:endParaRPr lang="en-US"/>
        </a:p>
      </dgm:t>
    </dgm:pt>
    <dgm:pt modelId="{C95FEDB1-7832-4D5A-9B23-A65BFBD000B1}" type="sibTrans" cxnId="{41E48465-CB95-4050-A375-C0BA45A964C4}">
      <dgm:prSet/>
      <dgm:spPr/>
      <dgm:t>
        <a:bodyPr/>
        <a:lstStyle/>
        <a:p>
          <a:endParaRPr lang="en-US"/>
        </a:p>
      </dgm:t>
    </dgm:pt>
    <dgm:pt modelId="{781776E9-5485-459A-8715-E42DD1A5B3D6}">
      <dgm:prSet/>
      <dgm:spPr/>
      <dgm:t>
        <a:bodyPr/>
        <a:lstStyle/>
        <a:p>
          <a:r>
            <a:rPr lang="en-US" b="1" i="0" baseline="0"/>
            <a:t>Animal Husbandry:</a:t>
          </a:r>
          <a:r>
            <a:rPr lang="en-US" b="0" i="0" baseline="0"/>
            <a:t> Includes rearing of cows, buffaloes, and goats. </a:t>
          </a:r>
          <a:endParaRPr lang="en-US"/>
        </a:p>
      </dgm:t>
    </dgm:pt>
    <dgm:pt modelId="{538F29AA-66A7-496F-84AB-8D631E10B729}" type="parTrans" cxnId="{C63D55BB-804A-407D-BD69-690829BFA1FC}">
      <dgm:prSet/>
      <dgm:spPr/>
      <dgm:t>
        <a:bodyPr/>
        <a:lstStyle/>
        <a:p>
          <a:endParaRPr lang="en-US"/>
        </a:p>
      </dgm:t>
    </dgm:pt>
    <dgm:pt modelId="{D6CA87CF-6157-4E04-AF5C-275138E983C8}" type="sibTrans" cxnId="{C63D55BB-804A-407D-BD69-690829BFA1FC}">
      <dgm:prSet/>
      <dgm:spPr/>
      <dgm:t>
        <a:bodyPr/>
        <a:lstStyle/>
        <a:p>
          <a:endParaRPr lang="en-US"/>
        </a:p>
      </dgm:t>
    </dgm:pt>
    <dgm:pt modelId="{D16A5902-7DDB-4E39-9345-3CF03E2F3CCC}" type="pres">
      <dgm:prSet presAssocID="{EAA06509-E3DC-43F5-9089-3E2CC72A245B}" presName="root" presStyleCnt="0">
        <dgm:presLayoutVars>
          <dgm:dir/>
          <dgm:resizeHandles val="exact"/>
        </dgm:presLayoutVars>
      </dgm:prSet>
      <dgm:spPr/>
    </dgm:pt>
    <dgm:pt modelId="{0617489C-414E-466D-8445-B95DF491C772}" type="pres">
      <dgm:prSet presAssocID="{6F9D1F31-1994-4FB9-A008-3F3B8663705A}" presName="compNode" presStyleCnt="0"/>
      <dgm:spPr/>
    </dgm:pt>
    <dgm:pt modelId="{A37F1D50-DFAE-4D84-976F-8BB729F2FA1C}" type="pres">
      <dgm:prSet presAssocID="{6F9D1F31-1994-4FB9-A008-3F3B8663705A}" presName="bgRect" presStyleLbl="bgShp" presStyleIdx="0" presStyleCnt="3"/>
      <dgm:spPr/>
    </dgm:pt>
    <dgm:pt modelId="{B6BB1619-CC3D-4682-824D-B491449993F9}" type="pres">
      <dgm:prSet presAssocID="{6F9D1F31-1994-4FB9-A008-3F3B866370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20D02485-563C-48A3-88F8-B37C45B1303C}" type="pres">
      <dgm:prSet presAssocID="{6F9D1F31-1994-4FB9-A008-3F3B8663705A}" presName="spaceRect" presStyleCnt="0"/>
      <dgm:spPr/>
    </dgm:pt>
    <dgm:pt modelId="{8055CC8C-C6ED-4A35-88E7-0958E5B2FA32}" type="pres">
      <dgm:prSet presAssocID="{6F9D1F31-1994-4FB9-A008-3F3B8663705A}" presName="parTx" presStyleLbl="revTx" presStyleIdx="0" presStyleCnt="3">
        <dgm:presLayoutVars>
          <dgm:chMax val="0"/>
          <dgm:chPref val="0"/>
        </dgm:presLayoutVars>
      </dgm:prSet>
      <dgm:spPr/>
    </dgm:pt>
    <dgm:pt modelId="{642D7CB4-13AD-4B1F-96C9-61EAF13CD3F5}" type="pres">
      <dgm:prSet presAssocID="{597AA82F-7A0E-4C31-B70D-4D3C2A007708}" presName="sibTrans" presStyleCnt="0"/>
      <dgm:spPr/>
    </dgm:pt>
    <dgm:pt modelId="{011B1F44-F8F2-47B5-B4D9-0C159A0D1730}" type="pres">
      <dgm:prSet presAssocID="{6BDD2736-C86D-4880-B253-5586B3F1BBBB}" presName="compNode" presStyleCnt="0"/>
      <dgm:spPr/>
    </dgm:pt>
    <dgm:pt modelId="{31D4B9BF-2E69-4A84-967F-F671EC603DD1}" type="pres">
      <dgm:prSet presAssocID="{6BDD2736-C86D-4880-B253-5586B3F1BBBB}" presName="bgRect" presStyleLbl="bgShp" presStyleIdx="1" presStyleCnt="3"/>
      <dgm:spPr/>
    </dgm:pt>
    <dgm:pt modelId="{1C6AD208-9D3D-45A5-88A7-3CE819DF82D7}" type="pres">
      <dgm:prSet presAssocID="{6BDD2736-C86D-4880-B253-5586B3F1BB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ADF61EF2-2C60-4935-90F9-0006ED0997B0}" type="pres">
      <dgm:prSet presAssocID="{6BDD2736-C86D-4880-B253-5586B3F1BBBB}" presName="spaceRect" presStyleCnt="0"/>
      <dgm:spPr/>
    </dgm:pt>
    <dgm:pt modelId="{23452B5F-508E-4A8E-8995-EDC296ED15FD}" type="pres">
      <dgm:prSet presAssocID="{6BDD2736-C86D-4880-B253-5586B3F1BBBB}" presName="parTx" presStyleLbl="revTx" presStyleIdx="1" presStyleCnt="3">
        <dgm:presLayoutVars>
          <dgm:chMax val="0"/>
          <dgm:chPref val="0"/>
        </dgm:presLayoutVars>
      </dgm:prSet>
      <dgm:spPr/>
    </dgm:pt>
    <dgm:pt modelId="{47D3619C-34F5-4FDF-AF95-E3C4482AE7AB}" type="pres">
      <dgm:prSet presAssocID="{C95FEDB1-7832-4D5A-9B23-A65BFBD000B1}" presName="sibTrans" presStyleCnt="0"/>
      <dgm:spPr/>
    </dgm:pt>
    <dgm:pt modelId="{D76655EA-F834-489F-9BAE-0AE22CE2ACA7}" type="pres">
      <dgm:prSet presAssocID="{781776E9-5485-459A-8715-E42DD1A5B3D6}" presName="compNode" presStyleCnt="0"/>
      <dgm:spPr/>
    </dgm:pt>
    <dgm:pt modelId="{CFB4617C-27DA-48DD-9C57-2C4D774499E1}" type="pres">
      <dgm:prSet presAssocID="{781776E9-5485-459A-8715-E42DD1A5B3D6}" presName="bgRect" presStyleLbl="bgShp" presStyleIdx="2" presStyleCnt="3"/>
      <dgm:spPr/>
    </dgm:pt>
    <dgm:pt modelId="{81DE4A76-DF86-48C7-896F-4FC264E00B4E}" type="pres">
      <dgm:prSet presAssocID="{781776E9-5485-459A-8715-E42DD1A5B3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at"/>
        </a:ext>
      </dgm:extLst>
    </dgm:pt>
    <dgm:pt modelId="{15380712-CB17-435B-A531-792FB6C8159A}" type="pres">
      <dgm:prSet presAssocID="{781776E9-5485-459A-8715-E42DD1A5B3D6}" presName="spaceRect" presStyleCnt="0"/>
      <dgm:spPr/>
    </dgm:pt>
    <dgm:pt modelId="{B6905EDB-78A4-46AD-A626-45879AB01C44}" type="pres">
      <dgm:prSet presAssocID="{781776E9-5485-459A-8715-E42DD1A5B3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451436-E752-42C2-B80C-F223139DBC3F}" type="presOf" srcId="{781776E9-5485-459A-8715-E42DD1A5B3D6}" destId="{B6905EDB-78A4-46AD-A626-45879AB01C44}" srcOrd="0" destOrd="0" presId="urn:microsoft.com/office/officeart/2018/2/layout/IconVerticalSolidList"/>
    <dgm:cxn modelId="{41E48465-CB95-4050-A375-C0BA45A964C4}" srcId="{EAA06509-E3DC-43F5-9089-3E2CC72A245B}" destId="{6BDD2736-C86D-4880-B253-5586B3F1BBBB}" srcOrd="1" destOrd="0" parTransId="{FA575B9F-55C7-42A8-9587-DD245A10921A}" sibTransId="{C95FEDB1-7832-4D5A-9B23-A65BFBD000B1}"/>
    <dgm:cxn modelId="{D7902B7F-41D0-4EB1-8F16-98AFE98C0B15}" type="presOf" srcId="{6BDD2736-C86D-4880-B253-5586B3F1BBBB}" destId="{23452B5F-508E-4A8E-8995-EDC296ED15FD}" srcOrd="0" destOrd="0" presId="urn:microsoft.com/office/officeart/2018/2/layout/IconVerticalSolidList"/>
    <dgm:cxn modelId="{3ABB7089-8733-492D-B81D-93BB3DD6CD52}" type="presOf" srcId="{EAA06509-E3DC-43F5-9089-3E2CC72A245B}" destId="{D16A5902-7DDB-4E39-9345-3CF03E2F3CCC}" srcOrd="0" destOrd="0" presId="urn:microsoft.com/office/officeart/2018/2/layout/IconVerticalSolidList"/>
    <dgm:cxn modelId="{FD41659A-C919-41D7-9DD1-DD572628133F}" type="presOf" srcId="{6F9D1F31-1994-4FB9-A008-3F3B8663705A}" destId="{8055CC8C-C6ED-4A35-88E7-0958E5B2FA32}" srcOrd="0" destOrd="0" presId="urn:microsoft.com/office/officeart/2018/2/layout/IconVerticalSolidList"/>
    <dgm:cxn modelId="{0D3C5DB2-2D83-4A1E-BC16-513023FCBB5D}" srcId="{EAA06509-E3DC-43F5-9089-3E2CC72A245B}" destId="{6F9D1F31-1994-4FB9-A008-3F3B8663705A}" srcOrd="0" destOrd="0" parTransId="{08B02EDB-C45A-4BBB-B2A1-C6804131C919}" sibTransId="{597AA82F-7A0E-4C31-B70D-4D3C2A007708}"/>
    <dgm:cxn modelId="{C63D55BB-804A-407D-BD69-690829BFA1FC}" srcId="{EAA06509-E3DC-43F5-9089-3E2CC72A245B}" destId="{781776E9-5485-459A-8715-E42DD1A5B3D6}" srcOrd="2" destOrd="0" parTransId="{538F29AA-66A7-496F-84AB-8D631E10B729}" sibTransId="{D6CA87CF-6157-4E04-AF5C-275138E983C8}"/>
    <dgm:cxn modelId="{92694765-C9AA-4FCB-9ED9-D5328F2DC2AB}" type="presParOf" srcId="{D16A5902-7DDB-4E39-9345-3CF03E2F3CCC}" destId="{0617489C-414E-466D-8445-B95DF491C772}" srcOrd="0" destOrd="0" presId="urn:microsoft.com/office/officeart/2018/2/layout/IconVerticalSolidList"/>
    <dgm:cxn modelId="{06C71482-1F48-4347-A358-87D114B56E89}" type="presParOf" srcId="{0617489C-414E-466D-8445-B95DF491C772}" destId="{A37F1D50-DFAE-4D84-976F-8BB729F2FA1C}" srcOrd="0" destOrd="0" presId="urn:microsoft.com/office/officeart/2018/2/layout/IconVerticalSolidList"/>
    <dgm:cxn modelId="{6098EF89-1012-40EB-829D-27B77BDD7B28}" type="presParOf" srcId="{0617489C-414E-466D-8445-B95DF491C772}" destId="{B6BB1619-CC3D-4682-824D-B491449993F9}" srcOrd="1" destOrd="0" presId="urn:microsoft.com/office/officeart/2018/2/layout/IconVerticalSolidList"/>
    <dgm:cxn modelId="{C41B6A5C-5D9F-40D9-B744-231DB67C726E}" type="presParOf" srcId="{0617489C-414E-466D-8445-B95DF491C772}" destId="{20D02485-563C-48A3-88F8-B37C45B1303C}" srcOrd="2" destOrd="0" presId="urn:microsoft.com/office/officeart/2018/2/layout/IconVerticalSolidList"/>
    <dgm:cxn modelId="{FC2C9E4E-3B35-4572-AD69-0E758EEB4528}" type="presParOf" srcId="{0617489C-414E-466D-8445-B95DF491C772}" destId="{8055CC8C-C6ED-4A35-88E7-0958E5B2FA32}" srcOrd="3" destOrd="0" presId="urn:microsoft.com/office/officeart/2018/2/layout/IconVerticalSolidList"/>
    <dgm:cxn modelId="{E0F42774-37BC-4136-9C10-E7C3A1DFBD93}" type="presParOf" srcId="{D16A5902-7DDB-4E39-9345-3CF03E2F3CCC}" destId="{642D7CB4-13AD-4B1F-96C9-61EAF13CD3F5}" srcOrd="1" destOrd="0" presId="urn:microsoft.com/office/officeart/2018/2/layout/IconVerticalSolidList"/>
    <dgm:cxn modelId="{46A246C0-0965-4AF3-866B-E6D55EE203B6}" type="presParOf" srcId="{D16A5902-7DDB-4E39-9345-3CF03E2F3CCC}" destId="{011B1F44-F8F2-47B5-B4D9-0C159A0D1730}" srcOrd="2" destOrd="0" presId="urn:microsoft.com/office/officeart/2018/2/layout/IconVerticalSolidList"/>
    <dgm:cxn modelId="{07A1D5E5-D41C-4039-B36E-B0EEDD04F7AD}" type="presParOf" srcId="{011B1F44-F8F2-47B5-B4D9-0C159A0D1730}" destId="{31D4B9BF-2E69-4A84-967F-F671EC603DD1}" srcOrd="0" destOrd="0" presId="urn:microsoft.com/office/officeart/2018/2/layout/IconVerticalSolidList"/>
    <dgm:cxn modelId="{722F85E0-E9B2-4382-947D-4716345FA8FC}" type="presParOf" srcId="{011B1F44-F8F2-47B5-B4D9-0C159A0D1730}" destId="{1C6AD208-9D3D-45A5-88A7-3CE819DF82D7}" srcOrd="1" destOrd="0" presId="urn:microsoft.com/office/officeart/2018/2/layout/IconVerticalSolidList"/>
    <dgm:cxn modelId="{44CAB0D8-DFB4-444F-9EB8-A19938711725}" type="presParOf" srcId="{011B1F44-F8F2-47B5-B4D9-0C159A0D1730}" destId="{ADF61EF2-2C60-4935-90F9-0006ED0997B0}" srcOrd="2" destOrd="0" presId="urn:microsoft.com/office/officeart/2018/2/layout/IconVerticalSolidList"/>
    <dgm:cxn modelId="{43D02405-732D-4029-A0C2-4A0EB96EF7A1}" type="presParOf" srcId="{011B1F44-F8F2-47B5-B4D9-0C159A0D1730}" destId="{23452B5F-508E-4A8E-8995-EDC296ED15FD}" srcOrd="3" destOrd="0" presId="urn:microsoft.com/office/officeart/2018/2/layout/IconVerticalSolidList"/>
    <dgm:cxn modelId="{E550C3FF-FC0F-43A7-B539-35D4E0969404}" type="presParOf" srcId="{D16A5902-7DDB-4E39-9345-3CF03E2F3CCC}" destId="{47D3619C-34F5-4FDF-AF95-E3C4482AE7AB}" srcOrd="3" destOrd="0" presId="urn:microsoft.com/office/officeart/2018/2/layout/IconVerticalSolidList"/>
    <dgm:cxn modelId="{D10CA34B-2C37-4DED-B42F-735A9F15E031}" type="presParOf" srcId="{D16A5902-7DDB-4E39-9345-3CF03E2F3CCC}" destId="{D76655EA-F834-489F-9BAE-0AE22CE2ACA7}" srcOrd="4" destOrd="0" presId="urn:microsoft.com/office/officeart/2018/2/layout/IconVerticalSolidList"/>
    <dgm:cxn modelId="{E76C68C8-47B9-4410-B9C3-EA5FF0A3EEDD}" type="presParOf" srcId="{D76655EA-F834-489F-9BAE-0AE22CE2ACA7}" destId="{CFB4617C-27DA-48DD-9C57-2C4D774499E1}" srcOrd="0" destOrd="0" presId="urn:microsoft.com/office/officeart/2018/2/layout/IconVerticalSolidList"/>
    <dgm:cxn modelId="{D22BF98B-3F7B-483A-B0FD-1CD07DFAF39A}" type="presParOf" srcId="{D76655EA-F834-489F-9BAE-0AE22CE2ACA7}" destId="{81DE4A76-DF86-48C7-896F-4FC264E00B4E}" srcOrd="1" destOrd="0" presId="urn:microsoft.com/office/officeart/2018/2/layout/IconVerticalSolidList"/>
    <dgm:cxn modelId="{CCB478F4-CE36-4D70-AD26-92F929C71E0F}" type="presParOf" srcId="{D76655EA-F834-489F-9BAE-0AE22CE2ACA7}" destId="{15380712-CB17-435B-A531-792FB6C8159A}" srcOrd="2" destOrd="0" presId="urn:microsoft.com/office/officeart/2018/2/layout/IconVerticalSolidList"/>
    <dgm:cxn modelId="{665F2433-D6C5-433F-9B43-FDEA2B854204}" type="presParOf" srcId="{D76655EA-F834-489F-9BAE-0AE22CE2ACA7}" destId="{B6905EDB-78A4-46AD-A626-45879AB01C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DDB470-6869-43C3-A024-54B8311E04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C90EE2-BC39-41C9-8DDD-B0FA7FC6E87D}">
      <dgm:prSet custT="1"/>
      <dgm:spPr/>
      <dgm:t>
        <a:bodyPr/>
        <a:lstStyle/>
        <a:p>
          <a:r>
            <a:rPr lang="en-US" sz="2000" b="0" i="0" baseline="0"/>
            <a:t>Several small-scale manufacturing activities are present in the village.</a:t>
          </a:r>
          <a:endParaRPr lang="en-US" sz="2000"/>
        </a:p>
      </dgm:t>
    </dgm:pt>
    <dgm:pt modelId="{10A8A86C-463A-4B6E-8485-D87885690E29}" type="parTrans" cxnId="{BCCF411A-546D-4B4D-8297-830AE05D0CCB}">
      <dgm:prSet/>
      <dgm:spPr/>
      <dgm:t>
        <a:bodyPr/>
        <a:lstStyle/>
        <a:p>
          <a:endParaRPr lang="en-US" sz="2000"/>
        </a:p>
      </dgm:t>
    </dgm:pt>
    <dgm:pt modelId="{4E23BAE0-111A-40FD-B1AC-40B773089846}" type="sibTrans" cxnId="{BCCF411A-546D-4B4D-8297-830AE05D0CCB}">
      <dgm:prSet/>
      <dgm:spPr/>
      <dgm:t>
        <a:bodyPr/>
        <a:lstStyle/>
        <a:p>
          <a:endParaRPr lang="en-US" sz="2000"/>
        </a:p>
      </dgm:t>
    </dgm:pt>
    <dgm:pt modelId="{91FF6ABE-DBF4-4DEB-922C-40CB8881EFFC}">
      <dgm:prSet custT="1"/>
      <dgm:spPr/>
      <dgm:t>
        <a:bodyPr/>
        <a:lstStyle/>
        <a:p>
          <a:r>
            <a:rPr lang="en-US" sz="2000" b="1" i="0" baseline="0"/>
            <a:t>Examples:</a:t>
          </a:r>
          <a:r>
            <a:rPr lang="en-US" sz="2000" b="0" i="0" baseline="0"/>
            <a:t> Basket weaving, pottery, making of jaggery (gur).</a:t>
          </a:r>
          <a:endParaRPr lang="en-US" sz="2000"/>
        </a:p>
      </dgm:t>
    </dgm:pt>
    <dgm:pt modelId="{CBE9D879-8B21-496C-9925-8879BDAB47DD}" type="parTrans" cxnId="{62C28D31-8FE7-4CB6-918E-1F807898609C}">
      <dgm:prSet/>
      <dgm:spPr/>
      <dgm:t>
        <a:bodyPr/>
        <a:lstStyle/>
        <a:p>
          <a:endParaRPr lang="en-US" sz="2000"/>
        </a:p>
      </dgm:t>
    </dgm:pt>
    <dgm:pt modelId="{4C42BA74-A8F6-4452-906F-03EE4DD4CBBC}" type="sibTrans" cxnId="{62C28D31-8FE7-4CB6-918E-1F807898609C}">
      <dgm:prSet/>
      <dgm:spPr/>
      <dgm:t>
        <a:bodyPr/>
        <a:lstStyle/>
        <a:p>
          <a:endParaRPr lang="en-US" sz="2000"/>
        </a:p>
      </dgm:t>
    </dgm:pt>
    <dgm:pt modelId="{68EBD447-BF46-4A34-8348-06108FC129A6}">
      <dgm:prSet custT="1"/>
      <dgm:spPr/>
      <dgm:t>
        <a:bodyPr/>
        <a:lstStyle/>
        <a:p>
          <a:r>
            <a:rPr lang="en-US" sz="2000" b="0" i="0" baseline="0"/>
            <a:t>These activities are usually carried out at home or in small workshops. </a:t>
          </a:r>
          <a:endParaRPr lang="en-US" sz="2000"/>
        </a:p>
      </dgm:t>
    </dgm:pt>
    <dgm:pt modelId="{EBECFD25-341A-41D6-825D-64D721542004}" type="parTrans" cxnId="{4328AC36-AFC2-4B3F-81E7-FA7355E74E4F}">
      <dgm:prSet/>
      <dgm:spPr/>
      <dgm:t>
        <a:bodyPr/>
        <a:lstStyle/>
        <a:p>
          <a:endParaRPr lang="en-US" sz="2000"/>
        </a:p>
      </dgm:t>
    </dgm:pt>
    <dgm:pt modelId="{6F7F0991-2B0A-46E2-955D-42C16FB37830}" type="sibTrans" cxnId="{4328AC36-AFC2-4B3F-81E7-FA7355E74E4F}">
      <dgm:prSet/>
      <dgm:spPr/>
      <dgm:t>
        <a:bodyPr/>
        <a:lstStyle/>
        <a:p>
          <a:endParaRPr lang="en-US" sz="2000"/>
        </a:p>
      </dgm:t>
    </dgm:pt>
    <dgm:pt modelId="{45268766-B3AE-4F20-8068-79B0EA72E3FB}" type="pres">
      <dgm:prSet presAssocID="{E4DDB470-6869-43C3-A024-54B8311E049E}" presName="root" presStyleCnt="0">
        <dgm:presLayoutVars>
          <dgm:dir/>
          <dgm:resizeHandles val="exact"/>
        </dgm:presLayoutVars>
      </dgm:prSet>
      <dgm:spPr/>
    </dgm:pt>
    <dgm:pt modelId="{F9533109-3C69-4356-86F8-D48A08100E46}" type="pres">
      <dgm:prSet presAssocID="{E4DDB470-6869-43C3-A024-54B8311E049E}" presName="container" presStyleCnt="0">
        <dgm:presLayoutVars>
          <dgm:dir/>
          <dgm:resizeHandles val="exact"/>
        </dgm:presLayoutVars>
      </dgm:prSet>
      <dgm:spPr/>
    </dgm:pt>
    <dgm:pt modelId="{37AC70D1-8A95-44AF-8B6B-F79510C09EE5}" type="pres">
      <dgm:prSet presAssocID="{10C90EE2-BC39-41C9-8DDD-B0FA7FC6E87D}" presName="compNode" presStyleCnt="0"/>
      <dgm:spPr/>
    </dgm:pt>
    <dgm:pt modelId="{238ACD8E-23E4-45A1-BF47-9D4046F6193D}" type="pres">
      <dgm:prSet presAssocID="{10C90EE2-BC39-41C9-8DDD-B0FA7FC6E87D}" presName="iconBgRect" presStyleLbl="bgShp" presStyleIdx="0" presStyleCnt="3"/>
      <dgm:spPr/>
    </dgm:pt>
    <dgm:pt modelId="{FE0FE018-E8A8-4015-86EF-37D3A97850E4}" type="pres">
      <dgm:prSet presAssocID="{10C90EE2-BC39-41C9-8DDD-B0FA7FC6E8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0FE77B7-B76E-490B-A908-7C1EFB4667A9}" type="pres">
      <dgm:prSet presAssocID="{10C90EE2-BC39-41C9-8DDD-B0FA7FC6E87D}" presName="spaceRect" presStyleCnt="0"/>
      <dgm:spPr/>
    </dgm:pt>
    <dgm:pt modelId="{C36D87C2-2404-4C4C-A8A9-5460C933FDDF}" type="pres">
      <dgm:prSet presAssocID="{10C90EE2-BC39-41C9-8DDD-B0FA7FC6E87D}" presName="textRect" presStyleLbl="revTx" presStyleIdx="0" presStyleCnt="3">
        <dgm:presLayoutVars>
          <dgm:chMax val="1"/>
          <dgm:chPref val="1"/>
        </dgm:presLayoutVars>
      </dgm:prSet>
      <dgm:spPr/>
    </dgm:pt>
    <dgm:pt modelId="{49A9D9A1-E6F0-4B1A-851E-ACDBA980A253}" type="pres">
      <dgm:prSet presAssocID="{4E23BAE0-111A-40FD-B1AC-40B773089846}" presName="sibTrans" presStyleLbl="sibTrans2D1" presStyleIdx="0" presStyleCnt="0"/>
      <dgm:spPr/>
    </dgm:pt>
    <dgm:pt modelId="{EC3A5DE3-3F6D-46CC-84BC-0CC9923A2752}" type="pres">
      <dgm:prSet presAssocID="{91FF6ABE-DBF4-4DEB-922C-40CB8881EFFC}" presName="compNode" presStyleCnt="0"/>
      <dgm:spPr/>
    </dgm:pt>
    <dgm:pt modelId="{0A9A6950-05B4-48DA-AE83-C72D755B6876}" type="pres">
      <dgm:prSet presAssocID="{91FF6ABE-DBF4-4DEB-922C-40CB8881EFFC}" presName="iconBgRect" presStyleLbl="bgShp" presStyleIdx="1" presStyleCnt="3"/>
      <dgm:spPr/>
    </dgm:pt>
    <dgm:pt modelId="{B0169676-E6F1-4939-B312-92678A8E9A49}" type="pres">
      <dgm:prSet presAssocID="{91FF6ABE-DBF4-4DEB-922C-40CB8881EF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CB15410F-C073-4FAD-82AF-8AFF011125C6}" type="pres">
      <dgm:prSet presAssocID="{91FF6ABE-DBF4-4DEB-922C-40CB8881EFFC}" presName="spaceRect" presStyleCnt="0"/>
      <dgm:spPr/>
    </dgm:pt>
    <dgm:pt modelId="{9E33CF28-A5C9-4F74-8109-C32D1F08D07F}" type="pres">
      <dgm:prSet presAssocID="{91FF6ABE-DBF4-4DEB-922C-40CB8881EFFC}" presName="textRect" presStyleLbl="revTx" presStyleIdx="1" presStyleCnt="3">
        <dgm:presLayoutVars>
          <dgm:chMax val="1"/>
          <dgm:chPref val="1"/>
        </dgm:presLayoutVars>
      </dgm:prSet>
      <dgm:spPr/>
    </dgm:pt>
    <dgm:pt modelId="{7ACEFFF5-4A48-44E8-B3E7-CD981D7FFB62}" type="pres">
      <dgm:prSet presAssocID="{4C42BA74-A8F6-4452-906F-03EE4DD4CBBC}" presName="sibTrans" presStyleLbl="sibTrans2D1" presStyleIdx="0" presStyleCnt="0"/>
      <dgm:spPr/>
    </dgm:pt>
    <dgm:pt modelId="{D909E29B-A9A1-43E8-B97C-10E1439F4BF1}" type="pres">
      <dgm:prSet presAssocID="{68EBD447-BF46-4A34-8348-06108FC129A6}" presName="compNode" presStyleCnt="0"/>
      <dgm:spPr/>
    </dgm:pt>
    <dgm:pt modelId="{4DA89478-11D7-4D77-AE53-B442CAB4D12D}" type="pres">
      <dgm:prSet presAssocID="{68EBD447-BF46-4A34-8348-06108FC129A6}" presName="iconBgRect" presStyleLbl="bgShp" presStyleIdx="2" presStyleCnt="3"/>
      <dgm:spPr/>
    </dgm:pt>
    <dgm:pt modelId="{3EE95D6B-E061-47F6-9D04-C78D4EB35FA3}" type="pres">
      <dgm:prSet presAssocID="{68EBD447-BF46-4A34-8348-06108FC129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F915448-6B67-4FBE-9011-CA89E41C8FA6}" type="pres">
      <dgm:prSet presAssocID="{68EBD447-BF46-4A34-8348-06108FC129A6}" presName="spaceRect" presStyleCnt="0"/>
      <dgm:spPr/>
    </dgm:pt>
    <dgm:pt modelId="{0481A986-4618-4A15-B397-65C88E902690}" type="pres">
      <dgm:prSet presAssocID="{68EBD447-BF46-4A34-8348-06108FC129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4F820E-51C4-4359-9552-F8E48B6FE395}" type="presOf" srcId="{4C42BA74-A8F6-4452-906F-03EE4DD4CBBC}" destId="{7ACEFFF5-4A48-44E8-B3E7-CD981D7FFB62}" srcOrd="0" destOrd="0" presId="urn:microsoft.com/office/officeart/2018/2/layout/IconCircleList"/>
    <dgm:cxn modelId="{BCCF411A-546D-4B4D-8297-830AE05D0CCB}" srcId="{E4DDB470-6869-43C3-A024-54B8311E049E}" destId="{10C90EE2-BC39-41C9-8DDD-B0FA7FC6E87D}" srcOrd="0" destOrd="0" parTransId="{10A8A86C-463A-4B6E-8485-D87885690E29}" sibTransId="{4E23BAE0-111A-40FD-B1AC-40B773089846}"/>
    <dgm:cxn modelId="{DE8BDF26-EAC6-4C9D-A9E6-81CE549E1A98}" type="presOf" srcId="{91FF6ABE-DBF4-4DEB-922C-40CB8881EFFC}" destId="{9E33CF28-A5C9-4F74-8109-C32D1F08D07F}" srcOrd="0" destOrd="0" presId="urn:microsoft.com/office/officeart/2018/2/layout/IconCircleList"/>
    <dgm:cxn modelId="{62C28D31-8FE7-4CB6-918E-1F807898609C}" srcId="{E4DDB470-6869-43C3-A024-54B8311E049E}" destId="{91FF6ABE-DBF4-4DEB-922C-40CB8881EFFC}" srcOrd="1" destOrd="0" parTransId="{CBE9D879-8B21-496C-9925-8879BDAB47DD}" sibTransId="{4C42BA74-A8F6-4452-906F-03EE4DD4CBBC}"/>
    <dgm:cxn modelId="{B5F8BE35-0039-4250-8184-5F9AB92A39A7}" type="presOf" srcId="{68EBD447-BF46-4A34-8348-06108FC129A6}" destId="{0481A986-4618-4A15-B397-65C88E902690}" srcOrd="0" destOrd="0" presId="urn:microsoft.com/office/officeart/2018/2/layout/IconCircleList"/>
    <dgm:cxn modelId="{4328AC36-AFC2-4B3F-81E7-FA7355E74E4F}" srcId="{E4DDB470-6869-43C3-A024-54B8311E049E}" destId="{68EBD447-BF46-4A34-8348-06108FC129A6}" srcOrd="2" destOrd="0" parTransId="{EBECFD25-341A-41D6-825D-64D721542004}" sibTransId="{6F7F0991-2B0A-46E2-955D-42C16FB37830}"/>
    <dgm:cxn modelId="{AEA7C790-2903-4164-B4E4-DB2D25791DAA}" type="presOf" srcId="{10C90EE2-BC39-41C9-8DDD-B0FA7FC6E87D}" destId="{C36D87C2-2404-4C4C-A8A9-5460C933FDDF}" srcOrd="0" destOrd="0" presId="urn:microsoft.com/office/officeart/2018/2/layout/IconCircleList"/>
    <dgm:cxn modelId="{8421A5E2-D2B3-4DC3-8509-1FBB8F74E65E}" type="presOf" srcId="{E4DDB470-6869-43C3-A024-54B8311E049E}" destId="{45268766-B3AE-4F20-8068-79B0EA72E3FB}" srcOrd="0" destOrd="0" presId="urn:microsoft.com/office/officeart/2018/2/layout/IconCircleList"/>
    <dgm:cxn modelId="{68B820E3-59C0-4E8B-9152-706F6507C358}" type="presOf" srcId="{4E23BAE0-111A-40FD-B1AC-40B773089846}" destId="{49A9D9A1-E6F0-4B1A-851E-ACDBA980A253}" srcOrd="0" destOrd="0" presId="urn:microsoft.com/office/officeart/2018/2/layout/IconCircleList"/>
    <dgm:cxn modelId="{B6BF8E32-4D50-4FC7-905D-62CC9D0AEA60}" type="presParOf" srcId="{45268766-B3AE-4F20-8068-79B0EA72E3FB}" destId="{F9533109-3C69-4356-86F8-D48A08100E46}" srcOrd="0" destOrd="0" presId="urn:microsoft.com/office/officeart/2018/2/layout/IconCircleList"/>
    <dgm:cxn modelId="{4186FC82-AF4F-41A4-903A-7DF491AAE7D8}" type="presParOf" srcId="{F9533109-3C69-4356-86F8-D48A08100E46}" destId="{37AC70D1-8A95-44AF-8B6B-F79510C09EE5}" srcOrd="0" destOrd="0" presId="urn:microsoft.com/office/officeart/2018/2/layout/IconCircleList"/>
    <dgm:cxn modelId="{9EF00066-7D55-46DA-A750-A46575FFBE16}" type="presParOf" srcId="{37AC70D1-8A95-44AF-8B6B-F79510C09EE5}" destId="{238ACD8E-23E4-45A1-BF47-9D4046F6193D}" srcOrd="0" destOrd="0" presId="urn:microsoft.com/office/officeart/2018/2/layout/IconCircleList"/>
    <dgm:cxn modelId="{5FCFCCB6-FD14-469A-ABB8-80F22E41D02C}" type="presParOf" srcId="{37AC70D1-8A95-44AF-8B6B-F79510C09EE5}" destId="{FE0FE018-E8A8-4015-86EF-37D3A97850E4}" srcOrd="1" destOrd="0" presId="urn:microsoft.com/office/officeart/2018/2/layout/IconCircleList"/>
    <dgm:cxn modelId="{F8CE0028-D38C-475C-9931-6DA0B933C75C}" type="presParOf" srcId="{37AC70D1-8A95-44AF-8B6B-F79510C09EE5}" destId="{C0FE77B7-B76E-490B-A908-7C1EFB4667A9}" srcOrd="2" destOrd="0" presId="urn:microsoft.com/office/officeart/2018/2/layout/IconCircleList"/>
    <dgm:cxn modelId="{19F93CD2-7EFD-40FA-92FA-1B093B656AD5}" type="presParOf" srcId="{37AC70D1-8A95-44AF-8B6B-F79510C09EE5}" destId="{C36D87C2-2404-4C4C-A8A9-5460C933FDDF}" srcOrd="3" destOrd="0" presId="urn:microsoft.com/office/officeart/2018/2/layout/IconCircleList"/>
    <dgm:cxn modelId="{3191BA6E-B703-4BDE-B8F9-A37DC662785A}" type="presParOf" srcId="{F9533109-3C69-4356-86F8-D48A08100E46}" destId="{49A9D9A1-E6F0-4B1A-851E-ACDBA980A253}" srcOrd="1" destOrd="0" presId="urn:microsoft.com/office/officeart/2018/2/layout/IconCircleList"/>
    <dgm:cxn modelId="{8BAD6392-9E83-4334-A3B3-74A9BD064B4E}" type="presParOf" srcId="{F9533109-3C69-4356-86F8-D48A08100E46}" destId="{EC3A5DE3-3F6D-46CC-84BC-0CC9923A2752}" srcOrd="2" destOrd="0" presId="urn:microsoft.com/office/officeart/2018/2/layout/IconCircleList"/>
    <dgm:cxn modelId="{181F9F38-737E-48CF-8F7E-2F28B558D9DE}" type="presParOf" srcId="{EC3A5DE3-3F6D-46CC-84BC-0CC9923A2752}" destId="{0A9A6950-05B4-48DA-AE83-C72D755B6876}" srcOrd="0" destOrd="0" presId="urn:microsoft.com/office/officeart/2018/2/layout/IconCircleList"/>
    <dgm:cxn modelId="{E91524BB-77FA-452E-80BE-3ECA1E746C74}" type="presParOf" srcId="{EC3A5DE3-3F6D-46CC-84BC-0CC9923A2752}" destId="{B0169676-E6F1-4939-B312-92678A8E9A49}" srcOrd="1" destOrd="0" presId="urn:microsoft.com/office/officeart/2018/2/layout/IconCircleList"/>
    <dgm:cxn modelId="{F9DC5E2C-80AF-4C27-BFFE-0D4ECA5BFDE1}" type="presParOf" srcId="{EC3A5DE3-3F6D-46CC-84BC-0CC9923A2752}" destId="{CB15410F-C073-4FAD-82AF-8AFF011125C6}" srcOrd="2" destOrd="0" presId="urn:microsoft.com/office/officeart/2018/2/layout/IconCircleList"/>
    <dgm:cxn modelId="{E91E7323-E7AB-40AD-9D3B-106B9AA93961}" type="presParOf" srcId="{EC3A5DE3-3F6D-46CC-84BC-0CC9923A2752}" destId="{9E33CF28-A5C9-4F74-8109-C32D1F08D07F}" srcOrd="3" destOrd="0" presId="urn:microsoft.com/office/officeart/2018/2/layout/IconCircleList"/>
    <dgm:cxn modelId="{1546DE9F-27DF-489E-B697-4111E234ED09}" type="presParOf" srcId="{F9533109-3C69-4356-86F8-D48A08100E46}" destId="{7ACEFFF5-4A48-44E8-B3E7-CD981D7FFB62}" srcOrd="3" destOrd="0" presId="urn:microsoft.com/office/officeart/2018/2/layout/IconCircleList"/>
    <dgm:cxn modelId="{27883BED-319D-4D93-BB1C-33EBFB103797}" type="presParOf" srcId="{F9533109-3C69-4356-86F8-D48A08100E46}" destId="{D909E29B-A9A1-43E8-B97C-10E1439F4BF1}" srcOrd="4" destOrd="0" presId="urn:microsoft.com/office/officeart/2018/2/layout/IconCircleList"/>
    <dgm:cxn modelId="{637042B6-5F8A-44C0-93C3-D33FF611C6CA}" type="presParOf" srcId="{D909E29B-A9A1-43E8-B97C-10E1439F4BF1}" destId="{4DA89478-11D7-4D77-AE53-B442CAB4D12D}" srcOrd="0" destOrd="0" presId="urn:microsoft.com/office/officeart/2018/2/layout/IconCircleList"/>
    <dgm:cxn modelId="{F0C5E1FB-C534-43FD-9E45-5F3D57D89BE8}" type="presParOf" srcId="{D909E29B-A9A1-43E8-B97C-10E1439F4BF1}" destId="{3EE95D6B-E061-47F6-9D04-C78D4EB35FA3}" srcOrd="1" destOrd="0" presId="urn:microsoft.com/office/officeart/2018/2/layout/IconCircleList"/>
    <dgm:cxn modelId="{FCF19CDB-7F5E-4808-9CED-30953782A9EF}" type="presParOf" srcId="{D909E29B-A9A1-43E8-B97C-10E1439F4BF1}" destId="{EF915448-6B67-4FBE-9011-CA89E41C8FA6}" srcOrd="2" destOrd="0" presId="urn:microsoft.com/office/officeart/2018/2/layout/IconCircleList"/>
    <dgm:cxn modelId="{A2B45308-DC85-4F94-B285-AF460038075C}" type="presParOf" srcId="{D909E29B-A9A1-43E8-B97C-10E1439F4BF1}" destId="{0481A986-4618-4A15-B397-65C88E9026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CE9ECD-7516-46D2-BBBD-6EEBB9D5E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EE48FF-C406-429A-B83D-947E2AD867B6}">
      <dgm:prSet/>
      <dgm:spPr/>
      <dgm:t>
        <a:bodyPr/>
        <a:lstStyle/>
        <a:p>
          <a:pPr>
            <a:defRPr cap="all"/>
          </a:pPr>
          <a:r>
            <a:rPr lang="en-US" b="0" i="0" baseline="0"/>
            <a:t>There are a few general stores in the village that sell a variety of items.</a:t>
          </a:r>
          <a:endParaRPr lang="en-US"/>
        </a:p>
      </dgm:t>
    </dgm:pt>
    <dgm:pt modelId="{46A840A3-B60C-4863-B819-AB154A53CE24}" type="parTrans" cxnId="{086FF7AD-5BF0-462D-9F34-13B85DF76238}">
      <dgm:prSet/>
      <dgm:spPr/>
      <dgm:t>
        <a:bodyPr/>
        <a:lstStyle/>
        <a:p>
          <a:endParaRPr lang="en-US"/>
        </a:p>
      </dgm:t>
    </dgm:pt>
    <dgm:pt modelId="{178BADCA-CA39-4B46-BFE7-598D1979460D}" type="sibTrans" cxnId="{086FF7AD-5BF0-462D-9F34-13B85DF76238}">
      <dgm:prSet/>
      <dgm:spPr/>
      <dgm:t>
        <a:bodyPr/>
        <a:lstStyle/>
        <a:p>
          <a:endParaRPr lang="en-US"/>
        </a:p>
      </dgm:t>
    </dgm:pt>
    <dgm:pt modelId="{3C5B505A-637D-47F9-8742-11218B03F0B1}">
      <dgm:prSet/>
      <dgm:spPr/>
      <dgm:t>
        <a:bodyPr/>
        <a:lstStyle/>
        <a:p>
          <a:pPr>
            <a:defRPr cap="all"/>
          </a:pPr>
          <a:r>
            <a:rPr lang="en-US" b="1" i="0" baseline="0"/>
            <a:t>Goods Sold:</a:t>
          </a:r>
          <a:r>
            <a:rPr lang="en-US" b="0" i="0" baseline="0"/>
            <a:t> Groceries, stationery, cloth, agricultural implements, etc.</a:t>
          </a:r>
          <a:endParaRPr lang="en-US"/>
        </a:p>
      </dgm:t>
    </dgm:pt>
    <dgm:pt modelId="{784C3FC2-9411-4C14-94D6-F39F30C41B63}" type="parTrans" cxnId="{623AD972-1CC3-4ED8-9154-8800B4C2437C}">
      <dgm:prSet/>
      <dgm:spPr/>
      <dgm:t>
        <a:bodyPr/>
        <a:lstStyle/>
        <a:p>
          <a:endParaRPr lang="en-US"/>
        </a:p>
      </dgm:t>
    </dgm:pt>
    <dgm:pt modelId="{A800171C-F676-41CC-AA1F-C530F38B7A9A}" type="sibTrans" cxnId="{623AD972-1CC3-4ED8-9154-8800B4C2437C}">
      <dgm:prSet/>
      <dgm:spPr/>
      <dgm:t>
        <a:bodyPr/>
        <a:lstStyle/>
        <a:p>
          <a:endParaRPr lang="en-US"/>
        </a:p>
      </dgm:t>
    </dgm:pt>
    <dgm:pt modelId="{14AC4A32-F645-40A3-8995-3035C8B45116}">
      <dgm:prSet/>
      <dgm:spPr/>
      <dgm:t>
        <a:bodyPr/>
        <a:lstStyle/>
        <a:p>
          <a:pPr>
            <a:defRPr cap="all"/>
          </a:pPr>
          <a:r>
            <a:rPr lang="en-US" b="0" i="0" baseline="0"/>
            <a:t>Some families are involved in trading activities and provide goods and services to villagers. </a:t>
          </a:r>
          <a:endParaRPr lang="en-US"/>
        </a:p>
      </dgm:t>
    </dgm:pt>
    <dgm:pt modelId="{984B77D2-8324-4580-9A6D-A2591129F640}" type="parTrans" cxnId="{B4CFB244-769A-4DF6-BD0D-BE1E5972833F}">
      <dgm:prSet/>
      <dgm:spPr/>
      <dgm:t>
        <a:bodyPr/>
        <a:lstStyle/>
        <a:p>
          <a:endParaRPr lang="en-US"/>
        </a:p>
      </dgm:t>
    </dgm:pt>
    <dgm:pt modelId="{5B25B956-C7D9-4B8B-B068-AE1EF3D5ACA8}" type="sibTrans" cxnId="{B4CFB244-769A-4DF6-BD0D-BE1E5972833F}">
      <dgm:prSet/>
      <dgm:spPr/>
      <dgm:t>
        <a:bodyPr/>
        <a:lstStyle/>
        <a:p>
          <a:endParaRPr lang="en-US"/>
        </a:p>
      </dgm:t>
    </dgm:pt>
    <dgm:pt modelId="{F076AC1B-4524-4C14-B7DD-478356D07883}" type="pres">
      <dgm:prSet presAssocID="{1FCE9ECD-7516-46D2-BBBD-6EEBB9D5E93F}" presName="root" presStyleCnt="0">
        <dgm:presLayoutVars>
          <dgm:dir/>
          <dgm:resizeHandles val="exact"/>
        </dgm:presLayoutVars>
      </dgm:prSet>
      <dgm:spPr/>
    </dgm:pt>
    <dgm:pt modelId="{931E37EC-4477-4B7F-8D9C-0F0A66E7D2A1}" type="pres">
      <dgm:prSet presAssocID="{85EE48FF-C406-429A-B83D-947E2AD867B6}" presName="compNode" presStyleCnt="0"/>
      <dgm:spPr/>
    </dgm:pt>
    <dgm:pt modelId="{E5CA26F7-77DB-485D-94A7-B8DC23E50459}" type="pres">
      <dgm:prSet presAssocID="{85EE48FF-C406-429A-B83D-947E2AD867B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D3B6F3-95F8-4A31-8F0A-CFE05C9544C1}" type="pres">
      <dgm:prSet presAssocID="{85EE48FF-C406-429A-B83D-947E2AD867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951F3A49-E30B-4480-9F1F-42778DB9DA20}" type="pres">
      <dgm:prSet presAssocID="{85EE48FF-C406-429A-B83D-947E2AD867B6}" presName="spaceRect" presStyleCnt="0"/>
      <dgm:spPr/>
    </dgm:pt>
    <dgm:pt modelId="{2F8317F8-5A5A-451A-8A46-638FF27758D3}" type="pres">
      <dgm:prSet presAssocID="{85EE48FF-C406-429A-B83D-947E2AD867B6}" presName="textRect" presStyleLbl="revTx" presStyleIdx="0" presStyleCnt="3">
        <dgm:presLayoutVars>
          <dgm:chMax val="1"/>
          <dgm:chPref val="1"/>
        </dgm:presLayoutVars>
      </dgm:prSet>
      <dgm:spPr/>
    </dgm:pt>
    <dgm:pt modelId="{2389F2CF-2E27-461C-A7CE-795FCF54C9FB}" type="pres">
      <dgm:prSet presAssocID="{178BADCA-CA39-4B46-BFE7-598D1979460D}" presName="sibTrans" presStyleCnt="0"/>
      <dgm:spPr/>
    </dgm:pt>
    <dgm:pt modelId="{7E07942F-43A7-4F12-B9B8-F6A7C796C6E2}" type="pres">
      <dgm:prSet presAssocID="{3C5B505A-637D-47F9-8742-11218B03F0B1}" presName="compNode" presStyleCnt="0"/>
      <dgm:spPr/>
    </dgm:pt>
    <dgm:pt modelId="{DF785F0E-18E3-4DAB-8BA8-42F89AFB01F8}" type="pres">
      <dgm:prSet presAssocID="{3C5B505A-637D-47F9-8742-11218B03F0B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03F02FB-E444-4229-8273-60F91DACC434}" type="pres">
      <dgm:prSet presAssocID="{3C5B505A-637D-47F9-8742-11218B03F0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A4FFC1A8-1285-497C-96A5-17789AA2DFFA}" type="pres">
      <dgm:prSet presAssocID="{3C5B505A-637D-47F9-8742-11218B03F0B1}" presName="spaceRect" presStyleCnt="0"/>
      <dgm:spPr/>
    </dgm:pt>
    <dgm:pt modelId="{054FD9A5-E435-4523-AF33-C1BAD61CA09C}" type="pres">
      <dgm:prSet presAssocID="{3C5B505A-637D-47F9-8742-11218B03F0B1}" presName="textRect" presStyleLbl="revTx" presStyleIdx="1" presStyleCnt="3">
        <dgm:presLayoutVars>
          <dgm:chMax val="1"/>
          <dgm:chPref val="1"/>
        </dgm:presLayoutVars>
      </dgm:prSet>
      <dgm:spPr/>
    </dgm:pt>
    <dgm:pt modelId="{652E96D4-8083-456C-95DE-228381D977EC}" type="pres">
      <dgm:prSet presAssocID="{A800171C-F676-41CC-AA1F-C530F38B7A9A}" presName="sibTrans" presStyleCnt="0"/>
      <dgm:spPr/>
    </dgm:pt>
    <dgm:pt modelId="{D756473E-8F42-47E5-ACF3-AA035AA41298}" type="pres">
      <dgm:prSet presAssocID="{14AC4A32-F645-40A3-8995-3035C8B45116}" presName="compNode" presStyleCnt="0"/>
      <dgm:spPr/>
    </dgm:pt>
    <dgm:pt modelId="{B2E6D34B-CD4B-4522-B625-4A285FF2F820}" type="pres">
      <dgm:prSet presAssocID="{14AC4A32-F645-40A3-8995-3035C8B4511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B79504-F0CB-4D76-9B7D-90FC57A1C779}" type="pres">
      <dgm:prSet presAssocID="{14AC4A32-F645-40A3-8995-3035C8B451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0876132-3F9D-4895-AA18-F982E088BCC7}" type="pres">
      <dgm:prSet presAssocID="{14AC4A32-F645-40A3-8995-3035C8B45116}" presName="spaceRect" presStyleCnt="0"/>
      <dgm:spPr/>
    </dgm:pt>
    <dgm:pt modelId="{7EB69E38-359B-4FA8-A12B-4775D2409CE5}" type="pres">
      <dgm:prSet presAssocID="{14AC4A32-F645-40A3-8995-3035C8B451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B6D704-D54C-43E0-A9C3-71B29B50585D}" type="presOf" srcId="{14AC4A32-F645-40A3-8995-3035C8B45116}" destId="{7EB69E38-359B-4FA8-A12B-4775D2409CE5}" srcOrd="0" destOrd="0" presId="urn:microsoft.com/office/officeart/2018/5/layout/IconLeafLabelList"/>
    <dgm:cxn modelId="{06903C22-481F-4177-9258-CB2B1EB2F13E}" type="presOf" srcId="{1FCE9ECD-7516-46D2-BBBD-6EEBB9D5E93F}" destId="{F076AC1B-4524-4C14-B7DD-478356D07883}" srcOrd="0" destOrd="0" presId="urn:microsoft.com/office/officeart/2018/5/layout/IconLeafLabelList"/>
    <dgm:cxn modelId="{EBD6F135-5C9D-4401-876F-FC22DAB31606}" type="presOf" srcId="{3C5B505A-637D-47F9-8742-11218B03F0B1}" destId="{054FD9A5-E435-4523-AF33-C1BAD61CA09C}" srcOrd="0" destOrd="0" presId="urn:microsoft.com/office/officeart/2018/5/layout/IconLeafLabelList"/>
    <dgm:cxn modelId="{B4CFB244-769A-4DF6-BD0D-BE1E5972833F}" srcId="{1FCE9ECD-7516-46D2-BBBD-6EEBB9D5E93F}" destId="{14AC4A32-F645-40A3-8995-3035C8B45116}" srcOrd="2" destOrd="0" parTransId="{984B77D2-8324-4580-9A6D-A2591129F640}" sibTransId="{5B25B956-C7D9-4B8B-B068-AE1EF3D5ACA8}"/>
    <dgm:cxn modelId="{98013C6E-8B52-46D7-A70A-81EC5C3DDC21}" type="presOf" srcId="{85EE48FF-C406-429A-B83D-947E2AD867B6}" destId="{2F8317F8-5A5A-451A-8A46-638FF27758D3}" srcOrd="0" destOrd="0" presId="urn:microsoft.com/office/officeart/2018/5/layout/IconLeafLabelList"/>
    <dgm:cxn modelId="{623AD972-1CC3-4ED8-9154-8800B4C2437C}" srcId="{1FCE9ECD-7516-46D2-BBBD-6EEBB9D5E93F}" destId="{3C5B505A-637D-47F9-8742-11218B03F0B1}" srcOrd="1" destOrd="0" parTransId="{784C3FC2-9411-4C14-94D6-F39F30C41B63}" sibTransId="{A800171C-F676-41CC-AA1F-C530F38B7A9A}"/>
    <dgm:cxn modelId="{086FF7AD-5BF0-462D-9F34-13B85DF76238}" srcId="{1FCE9ECD-7516-46D2-BBBD-6EEBB9D5E93F}" destId="{85EE48FF-C406-429A-B83D-947E2AD867B6}" srcOrd="0" destOrd="0" parTransId="{46A840A3-B60C-4863-B819-AB154A53CE24}" sibTransId="{178BADCA-CA39-4B46-BFE7-598D1979460D}"/>
    <dgm:cxn modelId="{486ED49C-33AA-44F7-A4A6-E8D9D32C7D71}" type="presParOf" srcId="{F076AC1B-4524-4C14-B7DD-478356D07883}" destId="{931E37EC-4477-4B7F-8D9C-0F0A66E7D2A1}" srcOrd="0" destOrd="0" presId="urn:microsoft.com/office/officeart/2018/5/layout/IconLeafLabelList"/>
    <dgm:cxn modelId="{F2D39F6B-B114-4EA4-84DE-C2576E80ECB5}" type="presParOf" srcId="{931E37EC-4477-4B7F-8D9C-0F0A66E7D2A1}" destId="{E5CA26F7-77DB-485D-94A7-B8DC23E50459}" srcOrd="0" destOrd="0" presId="urn:microsoft.com/office/officeart/2018/5/layout/IconLeafLabelList"/>
    <dgm:cxn modelId="{0DA034E6-32E9-48E2-AD0C-B73AFA8DF035}" type="presParOf" srcId="{931E37EC-4477-4B7F-8D9C-0F0A66E7D2A1}" destId="{CFD3B6F3-95F8-4A31-8F0A-CFE05C9544C1}" srcOrd="1" destOrd="0" presId="urn:microsoft.com/office/officeart/2018/5/layout/IconLeafLabelList"/>
    <dgm:cxn modelId="{0875037F-6361-4A6F-AF23-007298F3CDC9}" type="presParOf" srcId="{931E37EC-4477-4B7F-8D9C-0F0A66E7D2A1}" destId="{951F3A49-E30B-4480-9F1F-42778DB9DA20}" srcOrd="2" destOrd="0" presId="urn:microsoft.com/office/officeart/2018/5/layout/IconLeafLabelList"/>
    <dgm:cxn modelId="{1AD9365B-0AFF-4955-8431-FBF257E65973}" type="presParOf" srcId="{931E37EC-4477-4B7F-8D9C-0F0A66E7D2A1}" destId="{2F8317F8-5A5A-451A-8A46-638FF27758D3}" srcOrd="3" destOrd="0" presId="urn:microsoft.com/office/officeart/2018/5/layout/IconLeafLabelList"/>
    <dgm:cxn modelId="{49FF5C50-F2AB-4199-86DD-540090DD3C9D}" type="presParOf" srcId="{F076AC1B-4524-4C14-B7DD-478356D07883}" destId="{2389F2CF-2E27-461C-A7CE-795FCF54C9FB}" srcOrd="1" destOrd="0" presId="urn:microsoft.com/office/officeart/2018/5/layout/IconLeafLabelList"/>
    <dgm:cxn modelId="{D6A283C9-6CEC-4E22-9AF5-14B1C834B653}" type="presParOf" srcId="{F076AC1B-4524-4C14-B7DD-478356D07883}" destId="{7E07942F-43A7-4F12-B9B8-F6A7C796C6E2}" srcOrd="2" destOrd="0" presId="urn:microsoft.com/office/officeart/2018/5/layout/IconLeafLabelList"/>
    <dgm:cxn modelId="{379354E3-168C-4ABF-AAC8-08A0CAED1F7D}" type="presParOf" srcId="{7E07942F-43A7-4F12-B9B8-F6A7C796C6E2}" destId="{DF785F0E-18E3-4DAB-8BA8-42F89AFB01F8}" srcOrd="0" destOrd="0" presId="urn:microsoft.com/office/officeart/2018/5/layout/IconLeafLabelList"/>
    <dgm:cxn modelId="{5E38B8C0-3D95-4453-9116-45FE07579EBF}" type="presParOf" srcId="{7E07942F-43A7-4F12-B9B8-F6A7C796C6E2}" destId="{B03F02FB-E444-4229-8273-60F91DACC434}" srcOrd="1" destOrd="0" presId="urn:microsoft.com/office/officeart/2018/5/layout/IconLeafLabelList"/>
    <dgm:cxn modelId="{80E403FF-FAA2-4D6B-867A-379869A70293}" type="presParOf" srcId="{7E07942F-43A7-4F12-B9B8-F6A7C796C6E2}" destId="{A4FFC1A8-1285-497C-96A5-17789AA2DFFA}" srcOrd="2" destOrd="0" presId="urn:microsoft.com/office/officeart/2018/5/layout/IconLeafLabelList"/>
    <dgm:cxn modelId="{06AE986D-258A-49B1-B356-C30DDE6A44D7}" type="presParOf" srcId="{7E07942F-43A7-4F12-B9B8-F6A7C796C6E2}" destId="{054FD9A5-E435-4523-AF33-C1BAD61CA09C}" srcOrd="3" destOrd="0" presId="urn:microsoft.com/office/officeart/2018/5/layout/IconLeafLabelList"/>
    <dgm:cxn modelId="{90244EFF-24F5-4EE4-82DD-6A3414EACF4A}" type="presParOf" srcId="{F076AC1B-4524-4C14-B7DD-478356D07883}" destId="{652E96D4-8083-456C-95DE-228381D977EC}" srcOrd="3" destOrd="0" presId="urn:microsoft.com/office/officeart/2018/5/layout/IconLeafLabelList"/>
    <dgm:cxn modelId="{63CB2D2A-D8F6-4E0F-983C-2F93D623CB11}" type="presParOf" srcId="{F076AC1B-4524-4C14-B7DD-478356D07883}" destId="{D756473E-8F42-47E5-ACF3-AA035AA41298}" srcOrd="4" destOrd="0" presId="urn:microsoft.com/office/officeart/2018/5/layout/IconLeafLabelList"/>
    <dgm:cxn modelId="{08A2B38E-2A39-43D9-8A61-86C88AAEC4C3}" type="presParOf" srcId="{D756473E-8F42-47E5-ACF3-AA035AA41298}" destId="{B2E6D34B-CD4B-4522-B625-4A285FF2F820}" srcOrd="0" destOrd="0" presId="urn:microsoft.com/office/officeart/2018/5/layout/IconLeafLabelList"/>
    <dgm:cxn modelId="{785F0CB4-0A28-470C-B912-BFA7B7DFDCBE}" type="presParOf" srcId="{D756473E-8F42-47E5-ACF3-AA035AA41298}" destId="{21B79504-F0CB-4D76-9B7D-90FC57A1C779}" srcOrd="1" destOrd="0" presId="urn:microsoft.com/office/officeart/2018/5/layout/IconLeafLabelList"/>
    <dgm:cxn modelId="{1A672C08-4405-45CD-878A-E038C536D272}" type="presParOf" srcId="{D756473E-8F42-47E5-ACF3-AA035AA41298}" destId="{00876132-3F9D-4895-AA18-F982E088BCC7}" srcOrd="2" destOrd="0" presId="urn:microsoft.com/office/officeart/2018/5/layout/IconLeafLabelList"/>
    <dgm:cxn modelId="{F3B21CC5-59B9-4D4E-9403-288BEA743396}" type="presParOf" srcId="{D756473E-8F42-47E5-ACF3-AA035AA41298}" destId="{7EB69E38-359B-4FA8-A12B-4775D2409CE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23495-2730-42B1-B4CA-027890681C41}">
      <dsp:nvSpPr>
        <dsp:cNvPr id="0" name=""/>
        <dsp:cNvSpPr/>
      </dsp:nvSpPr>
      <dsp:spPr>
        <a:xfrm>
          <a:off x="614381" y="503862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F0094-DB45-44A4-B0BD-6CC0038F509B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627B5-E371-45A4-8C9D-F3D2EA3133FF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Farming is the primary economic activity in Palampur.</a:t>
          </a:r>
          <a:endParaRPr lang="en-US" sz="1500" kern="1200"/>
        </a:p>
      </dsp:txBody>
      <dsp:txXfrm>
        <a:off x="54974" y="2798862"/>
        <a:ext cx="2868750" cy="720000"/>
      </dsp:txXfrm>
    </dsp:sp>
    <dsp:sp modelId="{C63614D0-8F96-45B3-B6AC-8F9335562A9D}">
      <dsp:nvSpPr>
        <dsp:cNvPr id="0" name=""/>
        <dsp:cNvSpPr/>
      </dsp:nvSpPr>
      <dsp:spPr>
        <a:xfrm>
          <a:off x="3985162" y="503862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7219C-6898-4C23-AE5C-8E02F6F1CEB5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BF7BB-DCDE-44CB-AA75-F300EB4A5B46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Approximately 75% of the working population is engaged in agriculture.</a:t>
          </a:r>
          <a:endParaRPr lang="en-US" sz="1500" kern="1200"/>
        </a:p>
      </dsp:txBody>
      <dsp:txXfrm>
        <a:off x="3425756" y="2798862"/>
        <a:ext cx="2868750" cy="720000"/>
      </dsp:txXfrm>
    </dsp:sp>
    <dsp:sp modelId="{D2EA5DD3-B9B1-43F6-9D67-91B05FA1505A}">
      <dsp:nvSpPr>
        <dsp:cNvPr id="0" name=""/>
        <dsp:cNvSpPr/>
      </dsp:nvSpPr>
      <dsp:spPr>
        <a:xfrm>
          <a:off x="7355943" y="503862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B58BD-A46E-4576-A540-155032CF3997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8A06D-6055-48C9-9E74-E3C625161E69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The village has well-developed irrigation facilities that support farming. </a:t>
          </a:r>
          <a:endParaRPr lang="en-US" sz="1500" kern="1200"/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9D28-8D24-48F5-B775-A8E20CB1EBAE}">
      <dsp:nvSpPr>
        <dsp:cNvPr id="0" name=""/>
        <dsp:cNvSpPr/>
      </dsp:nvSpPr>
      <dsp:spPr>
        <a:xfrm>
          <a:off x="0" y="51537"/>
          <a:ext cx="6024561" cy="15460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/>
            <a:t>Land is distributed unequally among the families.</a:t>
          </a:r>
          <a:endParaRPr lang="en-US" sz="3100" kern="1200" dirty="0"/>
        </a:p>
      </dsp:txBody>
      <dsp:txXfrm>
        <a:off x="75470" y="127007"/>
        <a:ext cx="5873621" cy="1395068"/>
      </dsp:txXfrm>
    </dsp:sp>
    <dsp:sp modelId="{E410A670-800C-4413-B93D-C488105C1D67}">
      <dsp:nvSpPr>
        <dsp:cNvPr id="0" name=""/>
        <dsp:cNvSpPr/>
      </dsp:nvSpPr>
      <dsp:spPr>
        <a:xfrm>
          <a:off x="0" y="1686826"/>
          <a:ext cx="6024561" cy="1546008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/>
            <a:t>A few large farmers own most of the land.</a:t>
          </a:r>
          <a:endParaRPr lang="en-US" sz="3100" kern="1200" dirty="0"/>
        </a:p>
      </dsp:txBody>
      <dsp:txXfrm>
        <a:off x="75470" y="1762296"/>
        <a:ext cx="5873621" cy="1395068"/>
      </dsp:txXfrm>
    </dsp:sp>
    <dsp:sp modelId="{27BEC935-79D7-4985-9CA2-3867B06C7C61}">
      <dsp:nvSpPr>
        <dsp:cNvPr id="0" name=""/>
        <dsp:cNvSpPr/>
      </dsp:nvSpPr>
      <dsp:spPr>
        <a:xfrm>
          <a:off x="0" y="3322115"/>
          <a:ext cx="6024561" cy="1546008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/>
            <a:t>Many small farmers own smaller plots, and some are landless laborers. </a:t>
          </a:r>
          <a:endParaRPr lang="en-US" sz="3100" kern="1200" dirty="0"/>
        </a:p>
      </dsp:txBody>
      <dsp:txXfrm>
        <a:off x="75470" y="3397585"/>
        <a:ext cx="5873621" cy="1395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786A2-9940-4540-9B0D-AC36D92D194B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6F4D5-2983-4E39-A635-C56A67FE3075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BF407-C4A1-4303-A9AF-C4B0B351CF1B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Multiple Cropping:</a:t>
          </a:r>
          <a:r>
            <a:rPr lang="en-US" sz="2400" b="0" i="0" kern="1200" baseline="0" dirty="0"/>
            <a:t> Farmers grow more than one crop on the same piece of land during a year.</a:t>
          </a:r>
          <a:endParaRPr lang="en-US" sz="2400" kern="1200" dirty="0"/>
        </a:p>
      </dsp:txBody>
      <dsp:txXfrm>
        <a:off x="1327175" y="491"/>
        <a:ext cx="8393086" cy="1149069"/>
      </dsp:txXfrm>
    </dsp:sp>
    <dsp:sp modelId="{113B1A5C-A92E-4A4A-AD48-36B248486F87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DC9B0-CDA4-41F9-860F-5F9C6AC37743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9D01A-52C4-430A-8ADF-2BB59D3F6902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Main Crops:</a:t>
          </a:r>
          <a:r>
            <a:rPr lang="en-US" sz="2400" b="0" i="0" kern="1200" baseline="0"/>
            <a:t> Wheat, rice, sugarcane.</a:t>
          </a:r>
          <a:endParaRPr lang="en-US" sz="2400" kern="1200"/>
        </a:p>
      </dsp:txBody>
      <dsp:txXfrm>
        <a:off x="1327175" y="1436827"/>
        <a:ext cx="8393086" cy="1149069"/>
      </dsp:txXfrm>
    </dsp:sp>
    <dsp:sp modelId="{BF1BA3B1-75DA-4B65-AF67-DFDD2CBC2A50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7ABA5-042F-4ED4-846E-1FD7DF45C635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1524B-583B-44EB-A885-CBE8819C99B8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Modern Farming Methods:</a:t>
          </a:r>
          <a:r>
            <a:rPr lang="en-US" sz="2400" b="0" i="0" kern="1200" baseline="0"/>
            <a:t> Use of HYV (High Yielding Variety) seeds, chemical fertilizers, and pesticides to increase production. </a:t>
          </a:r>
          <a:endParaRPr lang="en-US" sz="2400" kern="1200"/>
        </a:p>
      </dsp:txBody>
      <dsp:txXfrm>
        <a:off x="1327175" y="2873164"/>
        <a:ext cx="8393086" cy="1149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A613F-443A-46D8-A036-A3344EB41956}">
      <dsp:nvSpPr>
        <dsp:cNvPr id="0" name=""/>
        <dsp:cNvSpPr/>
      </dsp:nvSpPr>
      <dsp:spPr>
        <a:xfrm>
          <a:off x="0" y="3703289"/>
          <a:ext cx="6024561" cy="12155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Impact:</a:t>
          </a:r>
          <a:r>
            <a:rPr lang="en-US" sz="2300" b="0" i="0" kern="1200" baseline="0"/>
            <a:t> Improved irrigation has enabled the farmers to grow multiple crops and increased agricultural productivity. </a:t>
          </a:r>
          <a:endParaRPr lang="en-US" sz="2300" kern="1200"/>
        </a:p>
      </dsp:txBody>
      <dsp:txXfrm>
        <a:off x="0" y="3703289"/>
        <a:ext cx="6024561" cy="1215502"/>
      </dsp:txXfrm>
    </dsp:sp>
    <dsp:sp modelId="{2C66C041-CF4B-474A-949D-185B3CBED725}">
      <dsp:nvSpPr>
        <dsp:cNvPr id="0" name=""/>
        <dsp:cNvSpPr/>
      </dsp:nvSpPr>
      <dsp:spPr>
        <a:xfrm rot="10800000">
          <a:off x="0" y="1852079"/>
          <a:ext cx="6024561" cy="186944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Sources of Irrigation:</a:t>
          </a:r>
          <a:r>
            <a:rPr lang="en-US" sz="2300" b="0" i="0" kern="1200" baseline="0"/>
            <a:t> Tube wells, canals, and water pumps.</a:t>
          </a:r>
          <a:endParaRPr lang="en-US" sz="2300" kern="1200"/>
        </a:p>
      </dsp:txBody>
      <dsp:txXfrm rot="10800000">
        <a:off x="0" y="1852079"/>
        <a:ext cx="6024561" cy="1214707"/>
      </dsp:txXfrm>
    </dsp:sp>
    <dsp:sp modelId="{C92A92C2-C9F3-4BAA-9A67-972552FD3A53}">
      <dsp:nvSpPr>
        <dsp:cNvPr id="0" name=""/>
        <dsp:cNvSpPr/>
      </dsp:nvSpPr>
      <dsp:spPr>
        <a:xfrm rot="10800000">
          <a:off x="0" y="869"/>
          <a:ext cx="6024561" cy="186944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The village has a well-developed system of irrigation.</a:t>
          </a:r>
          <a:endParaRPr lang="en-US" sz="2300" kern="1200"/>
        </a:p>
      </dsp:txBody>
      <dsp:txXfrm rot="10800000">
        <a:off x="0" y="869"/>
        <a:ext cx="6024561" cy="1214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F1D50-DFAE-4D84-976F-8BB729F2FA1C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B1619-CC3D-4682-824D-B491449993F9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5CC8C-C6ED-4A35-88E7-0958E5B2FA32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Many families in Palampur engage in dairy farming as a secondary activity.</a:t>
          </a:r>
          <a:endParaRPr lang="en-US" sz="2500" kern="1200"/>
        </a:p>
      </dsp:txBody>
      <dsp:txXfrm>
        <a:off x="1623092" y="600"/>
        <a:ext cx="4401468" cy="1405274"/>
      </dsp:txXfrm>
    </dsp:sp>
    <dsp:sp modelId="{31D4B9BF-2E69-4A84-967F-F671EC603DD1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AD208-9D3D-45A5-88A7-3CE819DF82D7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52B5F-508E-4A8E-8995-EDC296ED15FD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Milk Production:</a:t>
          </a:r>
          <a:r>
            <a:rPr lang="en-US" sz="2500" b="0" i="0" kern="1200" baseline="0"/>
            <a:t> Milk is sold to the local milk cooperative or in nearby towns.</a:t>
          </a:r>
          <a:endParaRPr lang="en-US" sz="2500" kern="1200"/>
        </a:p>
      </dsp:txBody>
      <dsp:txXfrm>
        <a:off x="1623092" y="1757193"/>
        <a:ext cx="4401468" cy="1405274"/>
      </dsp:txXfrm>
    </dsp:sp>
    <dsp:sp modelId="{CFB4617C-27DA-48DD-9C57-2C4D774499E1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4A76-DF86-48C7-896F-4FC264E00B4E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05EDB-78A4-46AD-A626-45879AB01C44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Animal Husbandry:</a:t>
          </a:r>
          <a:r>
            <a:rPr lang="en-US" sz="2500" b="0" i="0" kern="1200" baseline="0"/>
            <a:t> Includes rearing of cows, buffaloes, and goats. </a:t>
          </a:r>
          <a:endParaRPr lang="en-US" sz="2500" kern="1200"/>
        </a:p>
      </dsp:txBody>
      <dsp:txXfrm>
        <a:off x="1623092" y="3513786"/>
        <a:ext cx="4401468" cy="1405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ACD8E-23E4-45A1-BF47-9D4046F6193D}">
      <dsp:nvSpPr>
        <dsp:cNvPr id="0" name=""/>
        <dsp:cNvSpPr/>
      </dsp:nvSpPr>
      <dsp:spPr>
        <a:xfrm>
          <a:off x="135913" y="1235418"/>
          <a:ext cx="796393" cy="7963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FE018-E8A8-4015-86EF-37D3A97850E4}">
      <dsp:nvSpPr>
        <dsp:cNvPr id="0" name=""/>
        <dsp:cNvSpPr/>
      </dsp:nvSpPr>
      <dsp:spPr>
        <a:xfrm>
          <a:off x="303156" y="1402660"/>
          <a:ext cx="461908" cy="461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D87C2-2404-4C4C-A8A9-5460C933FDDF}">
      <dsp:nvSpPr>
        <dsp:cNvPr id="0" name=""/>
        <dsp:cNvSpPr/>
      </dsp:nvSpPr>
      <dsp:spPr>
        <a:xfrm>
          <a:off x="1102963" y="1235418"/>
          <a:ext cx="1877212" cy="79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Several small-scale manufacturing activities are present in the village.</a:t>
          </a:r>
          <a:endParaRPr lang="en-US" sz="2000" kern="1200"/>
        </a:p>
      </dsp:txBody>
      <dsp:txXfrm>
        <a:off x="1102963" y="1235418"/>
        <a:ext cx="1877212" cy="796393"/>
      </dsp:txXfrm>
    </dsp:sp>
    <dsp:sp modelId="{0A9A6950-05B4-48DA-AE83-C72D755B6876}">
      <dsp:nvSpPr>
        <dsp:cNvPr id="0" name=""/>
        <dsp:cNvSpPr/>
      </dsp:nvSpPr>
      <dsp:spPr>
        <a:xfrm>
          <a:off x="3307266" y="1235418"/>
          <a:ext cx="796393" cy="7963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69676-E6F1-4939-B312-92678A8E9A49}">
      <dsp:nvSpPr>
        <dsp:cNvPr id="0" name=""/>
        <dsp:cNvSpPr/>
      </dsp:nvSpPr>
      <dsp:spPr>
        <a:xfrm>
          <a:off x="3474508" y="1402660"/>
          <a:ext cx="461908" cy="461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3CF28-A5C9-4F74-8109-C32D1F08D07F}">
      <dsp:nvSpPr>
        <dsp:cNvPr id="0" name=""/>
        <dsp:cNvSpPr/>
      </dsp:nvSpPr>
      <dsp:spPr>
        <a:xfrm>
          <a:off x="4274315" y="1235418"/>
          <a:ext cx="1877212" cy="79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Examples:</a:t>
          </a:r>
          <a:r>
            <a:rPr lang="en-US" sz="2000" b="0" i="0" kern="1200" baseline="0"/>
            <a:t> Basket weaving, pottery, making of jaggery (gur).</a:t>
          </a:r>
          <a:endParaRPr lang="en-US" sz="2000" kern="1200"/>
        </a:p>
      </dsp:txBody>
      <dsp:txXfrm>
        <a:off x="4274315" y="1235418"/>
        <a:ext cx="1877212" cy="796393"/>
      </dsp:txXfrm>
    </dsp:sp>
    <dsp:sp modelId="{4DA89478-11D7-4D77-AE53-B442CAB4D12D}">
      <dsp:nvSpPr>
        <dsp:cNvPr id="0" name=""/>
        <dsp:cNvSpPr/>
      </dsp:nvSpPr>
      <dsp:spPr>
        <a:xfrm>
          <a:off x="6478618" y="1235418"/>
          <a:ext cx="796393" cy="7963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95D6B-E061-47F6-9D04-C78D4EB35FA3}">
      <dsp:nvSpPr>
        <dsp:cNvPr id="0" name=""/>
        <dsp:cNvSpPr/>
      </dsp:nvSpPr>
      <dsp:spPr>
        <a:xfrm>
          <a:off x="6645860" y="1402660"/>
          <a:ext cx="461908" cy="461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A986-4618-4A15-B397-65C88E902690}">
      <dsp:nvSpPr>
        <dsp:cNvPr id="0" name=""/>
        <dsp:cNvSpPr/>
      </dsp:nvSpPr>
      <dsp:spPr>
        <a:xfrm>
          <a:off x="7445667" y="1235418"/>
          <a:ext cx="1877212" cy="79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These activities are usually carried out at home or in small workshops. </a:t>
          </a:r>
          <a:endParaRPr lang="en-US" sz="2000" kern="1200"/>
        </a:p>
      </dsp:txBody>
      <dsp:txXfrm>
        <a:off x="7445667" y="1235418"/>
        <a:ext cx="1877212" cy="7963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A26F7-77DB-485D-94A7-B8DC23E50459}">
      <dsp:nvSpPr>
        <dsp:cNvPr id="0" name=""/>
        <dsp:cNvSpPr/>
      </dsp:nvSpPr>
      <dsp:spPr>
        <a:xfrm>
          <a:off x="566896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3B6F3-95F8-4A31-8F0A-CFE05C9544C1}">
      <dsp:nvSpPr>
        <dsp:cNvPr id="0" name=""/>
        <dsp:cNvSpPr/>
      </dsp:nvSpPr>
      <dsp:spPr>
        <a:xfrm>
          <a:off x="932521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317F8-5A5A-451A-8A46-638FF27758D3}">
      <dsp:nvSpPr>
        <dsp:cNvPr id="0" name=""/>
        <dsp:cNvSpPr/>
      </dsp:nvSpPr>
      <dsp:spPr>
        <a:xfrm>
          <a:off x="18459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There are a few general stores in the village that sell a variety of items.</a:t>
          </a:r>
          <a:endParaRPr lang="en-US" sz="1400" kern="1200"/>
        </a:p>
      </dsp:txBody>
      <dsp:txXfrm>
        <a:off x="18459" y="2398615"/>
        <a:ext cx="2812500" cy="720000"/>
      </dsp:txXfrm>
    </dsp:sp>
    <dsp:sp modelId="{DF785F0E-18E3-4DAB-8BA8-42F89AFB01F8}">
      <dsp:nvSpPr>
        <dsp:cNvPr id="0" name=""/>
        <dsp:cNvSpPr/>
      </dsp:nvSpPr>
      <dsp:spPr>
        <a:xfrm>
          <a:off x="3871584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F02FB-E444-4229-8273-60F91DACC434}">
      <dsp:nvSpPr>
        <dsp:cNvPr id="0" name=""/>
        <dsp:cNvSpPr/>
      </dsp:nvSpPr>
      <dsp:spPr>
        <a:xfrm>
          <a:off x="4237209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FD9A5-E435-4523-AF33-C1BAD61CA09C}">
      <dsp:nvSpPr>
        <dsp:cNvPr id="0" name=""/>
        <dsp:cNvSpPr/>
      </dsp:nvSpPr>
      <dsp:spPr>
        <a:xfrm>
          <a:off x="3323147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/>
            <a:t>Goods Sold:</a:t>
          </a:r>
          <a:r>
            <a:rPr lang="en-US" sz="1400" b="0" i="0" kern="1200" baseline="0"/>
            <a:t> Groceries, stationery, cloth, agricultural implements, etc.</a:t>
          </a:r>
          <a:endParaRPr lang="en-US" sz="1400" kern="1200"/>
        </a:p>
      </dsp:txBody>
      <dsp:txXfrm>
        <a:off x="3323147" y="2398615"/>
        <a:ext cx="2812500" cy="720000"/>
      </dsp:txXfrm>
    </dsp:sp>
    <dsp:sp modelId="{B2E6D34B-CD4B-4522-B625-4A285FF2F820}">
      <dsp:nvSpPr>
        <dsp:cNvPr id="0" name=""/>
        <dsp:cNvSpPr/>
      </dsp:nvSpPr>
      <dsp:spPr>
        <a:xfrm>
          <a:off x="7176272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79504-F0CB-4D76-9B7D-90FC57A1C779}">
      <dsp:nvSpPr>
        <dsp:cNvPr id="0" name=""/>
        <dsp:cNvSpPr/>
      </dsp:nvSpPr>
      <dsp:spPr>
        <a:xfrm>
          <a:off x="7541897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69E38-359B-4FA8-A12B-4775D2409CE5}">
      <dsp:nvSpPr>
        <dsp:cNvPr id="0" name=""/>
        <dsp:cNvSpPr/>
      </dsp:nvSpPr>
      <dsp:spPr>
        <a:xfrm>
          <a:off x="6627834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Some families are involved in trading activities and provide goods and services to villagers. </a:t>
          </a:r>
          <a:endParaRPr lang="en-US" sz="1400" kern="1200"/>
        </a:p>
      </dsp:txBody>
      <dsp:txXfrm>
        <a:off x="6627834" y="2398615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3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8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008460-8B2F-4AAA-A4E2-10730069204C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92474-50CD-AD2D-CB0F-BCF4920CD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kern="1200" spc="100" baseline="0">
                <a:latin typeface="+mj-lt"/>
                <a:ea typeface="+mj-ea"/>
                <a:cs typeface="+mj-cs"/>
              </a:rPr>
              <a:t>The Village of Palampur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E1A4-52A9-A5E1-B02D-8DB63AFA8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algn="r"/>
            <a:r>
              <a:rPr lang="en-US" sz="1600"/>
              <a:t>An Overview Based on the 9th CBSE Economics Chapter</a:t>
            </a:r>
          </a:p>
          <a:p>
            <a:pPr marL="182880" algn="r"/>
            <a:endParaRPr lang="en-US" sz="1600"/>
          </a:p>
          <a:p>
            <a:pPr marL="182880" algn="r"/>
            <a:r>
              <a:rPr lang="en-US" sz="1600" b="1"/>
              <a:t>Presented by:</a:t>
            </a:r>
            <a:r>
              <a:rPr lang="en-US" sz="1600"/>
              <a:t> Nishanth M H</a:t>
            </a:r>
          </a:p>
          <a:p>
            <a:pPr marL="182880" algn="r"/>
            <a:endParaRPr lang="en-US" sz="1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ainting of a building&#10;&#10;Description automatically generated">
            <a:extLst>
              <a:ext uri="{FF2B5EF4-FFF2-40B4-BE49-F238E27FC236}">
                <a16:creationId xmlns:a16="http://schemas.microsoft.com/office/drawing/2014/main" id="{00C91919-5CD3-00B4-E071-5267D1F06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5" r="27293" b="-1"/>
          <a:stretch/>
        </p:blipFill>
        <p:spPr>
          <a:xfrm>
            <a:off x="6041894" y="640080"/>
            <a:ext cx="41231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14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D7D3-BD27-3641-5246-3564B80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Shopkeeping and Trading</a:t>
            </a:r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FB9DFD9-E60D-8A03-B38A-9F5DEAA5A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40057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2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D6D-D674-E076-6DE7-1B91FF5B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IN" dirty="0"/>
              <a:t>Introduction to Palampur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11B1A-4DC5-B375-5943-BE9F45F2B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1" y="2844800"/>
            <a:ext cx="4470831" cy="30531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Palampur is a hypothetical village described in the CBSE 9th-grade economics textbook.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serves as a model to understand the various economic activities and infrastructure of a typical Indian village. </a:t>
            </a:r>
          </a:p>
        </p:txBody>
      </p:sp>
      <p:pic>
        <p:nvPicPr>
          <p:cNvPr id="8" name="Graphic 7" descr="Park scene">
            <a:extLst>
              <a:ext uri="{FF2B5EF4-FFF2-40B4-BE49-F238E27FC236}">
                <a16:creationId xmlns:a16="http://schemas.microsoft.com/office/drawing/2014/main" id="{F643FF48-3FF9-387E-F974-0C2F26BF6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8669" y="1004724"/>
            <a:ext cx="4848551" cy="48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AAB9-1E8E-0D0B-8FED-19462F58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Geography and Demographics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D313DC-6CF2-1201-D57C-8DBD4D2B8CA2}"/>
              </a:ext>
            </a:extLst>
          </p:cNvPr>
          <p:cNvGrpSpPr/>
          <p:nvPr/>
        </p:nvGrpSpPr>
        <p:grpSpPr>
          <a:xfrm>
            <a:off x="1386590" y="3513395"/>
            <a:ext cx="9458793" cy="1970089"/>
            <a:chOff x="1386590" y="3513395"/>
            <a:chExt cx="9458793" cy="19700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3990025-3B76-2572-C346-BFA695B84F4B}"/>
                </a:ext>
              </a:extLst>
            </p:cNvPr>
            <p:cNvSpPr/>
            <p:nvPr/>
          </p:nvSpPr>
          <p:spPr>
            <a:xfrm>
              <a:off x="1386590" y="3513395"/>
              <a:ext cx="2660285" cy="16892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A417F935-75F1-20AB-36C6-C82F371818DD}"/>
                </a:ext>
              </a:extLst>
            </p:cNvPr>
            <p:cNvSpPr/>
            <p:nvPr/>
          </p:nvSpPr>
          <p:spPr>
            <a:xfrm>
              <a:off x="1682177" y="3794203"/>
              <a:ext cx="2660285" cy="1689281"/>
            </a:xfrm>
            <a:custGeom>
              <a:avLst/>
              <a:gdLst>
                <a:gd name="connsiteX0" fmla="*/ 0 w 2660285"/>
                <a:gd name="connsiteY0" fmla="*/ 168928 h 1689281"/>
                <a:gd name="connsiteX1" fmla="*/ 168928 w 2660285"/>
                <a:gd name="connsiteY1" fmla="*/ 0 h 1689281"/>
                <a:gd name="connsiteX2" fmla="*/ 2491357 w 2660285"/>
                <a:gd name="connsiteY2" fmla="*/ 0 h 1689281"/>
                <a:gd name="connsiteX3" fmla="*/ 2660285 w 2660285"/>
                <a:gd name="connsiteY3" fmla="*/ 168928 h 1689281"/>
                <a:gd name="connsiteX4" fmla="*/ 2660285 w 2660285"/>
                <a:gd name="connsiteY4" fmla="*/ 1520353 h 1689281"/>
                <a:gd name="connsiteX5" fmla="*/ 2491357 w 2660285"/>
                <a:gd name="connsiteY5" fmla="*/ 1689281 h 1689281"/>
                <a:gd name="connsiteX6" fmla="*/ 168928 w 2660285"/>
                <a:gd name="connsiteY6" fmla="*/ 1689281 h 1689281"/>
                <a:gd name="connsiteX7" fmla="*/ 0 w 2660285"/>
                <a:gd name="connsiteY7" fmla="*/ 1520353 h 1689281"/>
                <a:gd name="connsiteX8" fmla="*/ 0 w 2660285"/>
                <a:gd name="connsiteY8" fmla="*/ 168928 h 168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0285" h="1689281">
                  <a:moveTo>
                    <a:pt x="0" y="168928"/>
                  </a:moveTo>
                  <a:cubicBezTo>
                    <a:pt x="0" y="75632"/>
                    <a:pt x="75632" y="0"/>
                    <a:pt x="168928" y="0"/>
                  </a:cubicBezTo>
                  <a:lnTo>
                    <a:pt x="2491357" y="0"/>
                  </a:lnTo>
                  <a:cubicBezTo>
                    <a:pt x="2584653" y="0"/>
                    <a:pt x="2660285" y="75632"/>
                    <a:pt x="2660285" y="168928"/>
                  </a:cubicBezTo>
                  <a:lnTo>
                    <a:pt x="2660285" y="1520353"/>
                  </a:lnTo>
                  <a:cubicBezTo>
                    <a:pt x="2660285" y="1613649"/>
                    <a:pt x="2584653" y="1689281"/>
                    <a:pt x="2491357" y="1689281"/>
                  </a:cubicBezTo>
                  <a:lnTo>
                    <a:pt x="168928" y="1689281"/>
                  </a:lnTo>
                  <a:cubicBezTo>
                    <a:pt x="75632" y="1689281"/>
                    <a:pt x="0" y="1613649"/>
                    <a:pt x="0" y="1520353"/>
                  </a:cubicBezTo>
                  <a:lnTo>
                    <a:pt x="0" y="1689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487" tIns="129487" rIns="129487" bIns="129487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i="0" kern="1200" baseline="0" dirty="0"/>
                <a:t>Location:</a:t>
              </a:r>
              <a:r>
                <a:rPr lang="en-US" sz="2100" b="0" i="0" kern="1200" baseline="0" dirty="0"/>
                <a:t> Palampur is situated in the northern part of India.</a:t>
              </a:r>
              <a:endParaRPr lang="en-US" sz="2100" kern="12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A41520-2FE8-01EB-A9E9-20553F9F2761}"/>
                </a:ext>
              </a:extLst>
            </p:cNvPr>
            <p:cNvSpPr/>
            <p:nvPr/>
          </p:nvSpPr>
          <p:spPr>
            <a:xfrm>
              <a:off x="4638050" y="3513395"/>
              <a:ext cx="2660285" cy="16892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E79D625D-9C7B-CBDA-27A8-AFAE5CD0BECE}"/>
                </a:ext>
              </a:extLst>
            </p:cNvPr>
            <p:cNvSpPr/>
            <p:nvPr/>
          </p:nvSpPr>
          <p:spPr>
            <a:xfrm>
              <a:off x="4933637" y="3794203"/>
              <a:ext cx="2660285" cy="1689281"/>
            </a:xfrm>
            <a:custGeom>
              <a:avLst/>
              <a:gdLst>
                <a:gd name="connsiteX0" fmla="*/ 0 w 2660285"/>
                <a:gd name="connsiteY0" fmla="*/ 168928 h 1689281"/>
                <a:gd name="connsiteX1" fmla="*/ 168928 w 2660285"/>
                <a:gd name="connsiteY1" fmla="*/ 0 h 1689281"/>
                <a:gd name="connsiteX2" fmla="*/ 2491357 w 2660285"/>
                <a:gd name="connsiteY2" fmla="*/ 0 h 1689281"/>
                <a:gd name="connsiteX3" fmla="*/ 2660285 w 2660285"/>
                <a:gd name="connsiteY3" fmla="*/ 168928 h 1689281"/>
                <a:gd name="connsiteX4" fmla="*/ 2660285 w 2660285"/>
                <a:gd name="connsiteY4" fmla="*/ 1520353 h 1689281"/>
                <a:gd name="connsiteX5" fmla="*/ 2491357 w 2660285"/>
                <a:gd name="connsiteY5" fmla="*/ 1689281 h 1689281"/>
                <a:gd name="connsiteX6" fmla="*/ 168928 w 2660285"/>
                <a:gd name="connsiteY6" fmla="*/ 1689281 h 1689281"/>
                <a:gd name="connsiteX7" fmla="*/ 0 w 2660285"/>
                <a:gd name="connsiteY7" fmla="*/ 1520353 h 1689281"/>
                <a:gd name="connsiteX8" fmla="*/ 0 w 2660285"/>
                <a:gd name="connsiteY8" fmla="*/ 168928 h 168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0285" h="1689281">
                  <a:moveTo>
                    <a:pt x="0" y="168928"/>
                  </a:moveTo>
                  <a:cubicBezTo>
                    <a:pt x="0" y="75632"/>
                    <a:pt x="75632" y="0"/>
                    <a:pt x="168928" y="0"/>
                  </a:cubicBezTo>
                  <a:lnTo>
                    <a:pt x="2491357" y="0"/>
                  </a:lnTo>
                  <a:cubicBezTo>
                    <a:pt x="2584653" y="0"/>
                    <a:pt x="2660285" y="75632"/>
                    <a:pt x="2660285" y="168928"/>
                  </a:cubicBezTo>
                  <a:lnTo>
                    <a:pt x="2660285" y="1520353"/>
                  </a:lnTo>
                  <a:cubicBezTo>
                    <a:pt x="2660285" y="1613649"/>
                    <a:pt x="2584653" y="1689281"/>
                    <a:pt x="2491357" y="1689281"/>
                  </a:cubicBezTo>
                  <a:lnTo>
                    <a:pt x="168928" y="1689281"/>
                  </a:lnTo>
                  <a:cubicBezTo>
                    <a:pt x="75632" y="1689281"/>
                    <a:pt x="0" y="1613649"/>
                    <a:pt x="0" y="1520353"/>
                  </a:cubicBezTo>
                  <a:lnTo>
                    <a:pt x="0" y="1689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487" tIns="129487" rIns="129487" bIns="129487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i="0" kern="1200" baseline="0" dirty="0"/>
                <a:t>Population:</a:t>
              </a:r>
              <a:r>
                <a:rPr lang="en-US" sz="2100" b="0" i="0" kern="1200" baseline="0" dirty="0"/>
                <a:t> The village has about 450 families, belonging to different castes and communities.</a:t>
              </a:r>
              <a:endParaRPr lang="en-US" sz="2100" kern="12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C66D5C-8D5D-55CC-4634-529A8142BD8A}"/>
                </a:ext>
              </a:extLst>
            </p:cNvPr>
            <p:cNvSpPr/>
            <p:nvPr/>
          </p:nvSpPr>
          <p:spPr>
            <a:xfrm>
              <a:off x="7889510" y="3513395"/>
              <a:ext cx="2660285" cy="16892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DC4D1B16-9813-F53A-1E17-A75E0BB314BB}"/>
                </a:ext>
              </a:extLst>
            </p:cNvPr>
            <p:cNvSpPr/>
            <p:nvPr/>
          </p:nvSpPr>
          <p:spPr>
            <a:xfrm>
              <a:off x="8185098" y="3794203"/>
              <a:ext cx="2660285" cy="1689281"/>
            </a:xfrm>
            <a:custGeom>
              <a:avLst/>
              <a:gdLst>
                <a:gd name="connsiteX0" fmla="*/ 0 w 2660285"/>
                <a:gd name="connsiteY0" fmla="*/ 168928 h 1689281"/>
                <a:gd name="connsiteX1" fmla="*/ 168928 w 2660285"/>
                <a:gd name="connsiteY1" fmla="*/ 0 h 1689281"/>
                <a:gd name="connsiteX2" fmla="*/ 2491357 w 2660285"/>
                <a:gd name="connsiteY2" fmla="*/ 0 h 1689281"/>
                <a:gd name="connsiteX3" fmla="*/ 2660285 w 2660285"/>
                <a:gd name="connsiteY3" fmla="*/ 168928 h 1689281"/>
                <a:gd name="connsiteX4" fmla="*/ 2660285 w 2660285"/>
                <a:gd name="connsiteY4" fmla="*/ 1520353 h 1689281"/>
                <a:gd name="connsiteX5" fmla="*/ 2491357 w 2660285"/>
                <a:gd name="connsiteY5" fmla="*/ 1689281 h 1689281"/>
                <a:gd name="connsiteX6" fmla="*/ 168928 w 2660285"/>
                <a:gd name="connsiteY6" fmla="*/ 1689281 h 1689281"/>
                <a:gd name="connsiteX7" fmla="*/ 0 w 2660285"/>
                <a:gd name="connsiteY7" fmla="*/ 1520353 h 1689281"/>
                <a:gd name="connsiteX8" fmla="*/ 0 w 2660285"/>
                <a:gd name="connsiteY8" fmla="*/ 168928 h 168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0285" h="1689281">
                  <a:moveTo>
                    <a:pt x="0" y="168928"/>
                  </a:moveTo>
                  <a:cubicBezTo>
                    <a:pt x="0" y="75632"/>
                    <a:pt x="75632" y="0"/>
                    <a:pt x="168928" y="0"/>
                  </a:cubicBezTo>
                  <a:lnTo>
                    <a:pt x="2491357" y="0"/>
                  </a:lnTo>
                  <a:cubicBezTo>
                    <a:pt x="2584653" y="0"/>
                    <a:pt x="2660285" y="75632"/>
                    <a:pt x="2660285" y="168928"/>
                  </a:cubicBezTo>
                  <a:lnTo>
                    <a:pt x="2660285" y="1520353"/>
                  </a:lnTo>
                  <a:cubicBezTo>
                    <a:pt x="2660285" y="1613649"/>
                    <a:pt x="2584653" y="1689281"/>
                    <a:pt x="2491357" y="1689281"/>
                  </a:cubicBezTo>
                  <a:lnTo>
                    <a:pt x="168928" y="1689281"/>
                  </a:lnTo>
                  <a:cubicBezTo>
                    <a:pt x="75632" y="1689281"/>
                    <a:pt x="0" y="1613649"/>
                    <a:pt x="0" y="1520353"/>
                  </a:cubicBezTo>
                  <a:lnTo>
                    <a:pt x="0" y="1689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487" tIns="129487" rIns="129487" bIns="129487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i="0" kern="1200" baseline="0" dirty="0"/>
                <a:t>Houses:</a:t>
              </a:r>
              <a:r>
                <a:rPr lang="en-US" sz="2100" b="0" i="0" kern="1200" baseline="0" dirty="0"/>
                <a:t> The village has both kutcha (mud and straw) and pucca (brick and cement) houses. </a:t>
              </a: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4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23DB-9A1E-836A-083F-D72A2F93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Farming as the Main Activity</a:t>
            </a:r>
            <a:endParaRPr lang="en-IN" dirty="0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240BAC46-9664-070B-DA68-4E07A4651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803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4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771D-7252-042E-88B7-F8BFA3DC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3049874" cy="36875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Land Distribution and Ownership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F0D5B4F7-16C3-9910-7434-FB24CA165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84476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7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1CC0-0533-80A4-7E20-7CA34ACE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Cropping and Modern Farming</a:t>
            </a:r>
            <a:endParaRPr lang="en-IN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1B958B1E-1915-A8FA-624F-5D6CD4C9B5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4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F67-F753-1A97-7A7B-403D5802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Irrigation Facilities</a:t>
            </a:r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8635D88D-C7BA-97F7-CEC5-814A14927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67486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6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6F8-6007-0299-D14B-2D0678D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Dairy Farming and Animal Husbandry</a:t>
            </a:r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592DDEF-77DC-29FC-D73A-7304DE2B6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700854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57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0DE1-E3DE-3C4E-0573-3A6BCDD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Small-Scale Manufacturing</a:t>
            </a:r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0DCF6BF-A14B-809D-C4A1-88A8BE45C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28282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5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</TotalTime>
  <Words>407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The Village of Palampur</vt:lpstr>
      <vt:lpstr>Introduction to Palampur</vt:lpstr>
      <vt:lpstr>Geography and Demographics</vt:lpstr>
      <vt:lpstr>Farming as the Main Activity</vt:lpstr>
      <vt:lpstr>Land Distribution and Ownership</vt:lpstr>
      <vt:lpstr>Multiple Cropping and Modern Farming</vt:lpstr>
      <vt:lpstr>Irrigation Facilities</vt:lpstr>
      <vt:lpstr>Dairy Farming and Animal Husbandry</vt:lpstr>
      <vt:lpstr>Small-Scale Manufacturing</vt:lpstr>
      <vt:lpstr>Shopkeeping and Trading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Hanumantha Raju</dc:creator>
  <cp:lastModifiedBy>Hanumantha Raju</cp:lastModifiedBy>
  <cp:revision>1</cp:revision>
  <dcterms:created xsi:type="dcterms:W3CDTF">2024-06-15T13:36:52Z</dcterms:created>
  <dcterms:modified xsi:type="dcterms:W3CDTF">2024-06-15T14:17:03Z</dcterms:modified>
</cp:coreProperties>
</file>