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4" r:id="rId3"/>
    <p:sldId id="275" r:id="rId4"/>
    <p:sldId id="276" r:id="rId5"/>
    <p:sldId id="277" r:id="rId6"/>
    <p:sldId id="278" r:id="rId7"/>
    <p:sldId id="279" r:id="rId8"/>
    <p:sldId id="280" r:id="rId9"/>
    <p:sldId id="286" r:id="rId10"/>
    <p:sldId id="281" r:id="rId11"/>
    <p:sldId id="282" r:id="rId12"/>
    <p:sldId id="283" r:id="rId13"/>
    <p:sldId id="285"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IN" dirty="0" sz="2400" lang="en-US"/>
              <a:t>N</a:t>
            </a:r>
            <a:r>
              <a:rPr altLang="en-IN" dirty="0" sz="2400" lang="en-US"/>
              <a:t>i</a:t>
            </a:r>
            <a:r>
              <a:rPr altLang="en-IN" dirty="0" sz="2400" lang="en-US"/>
              <a:t>s</a:t>
            </a:r>
            <a:r>
              <a:rPr altLang="en-IN" dirty="0" sz="2400" lang="en-US"/>
              <a:t>h</a:t>
            </a:r>
            <a:r>
              <a:rPr altLang="en-IN" dirty="0" sz="2400" lang="en-US"/>
              <a:t>a</a:t>
            </a:r>
            <a:r>
              <a:rPr altLang="en-IN" dirty="0" sz="2400" lang="en-US"/>
              <a:t>nth</a:t>
            </a:r>
            <a:r>
              <a:rPr altLang="en-IN" dirty="0" sz="2400" lang="en-US"/>
              <a:t>.</a:t>
            </a:r>
            <a:r>
              <a:rPr altLang="en-IN" dirty="0" sz="2400" lang="en-US"/>
              <a:t> </a:t>
            </a:r>
            <a:r>
              <a:rPr altLang="en-IN" dirty="0" sz="2400" lang="en-US"/>
              <a:t>N</a:t>
            </a:r>
            <a:endParaRPr altLang="en-US" lang="zh-CN"/>
          </a:p>
          <a:p>
            <a:r>
              <a:rPr dirty="0" sz="2400" lang="en-US"/>
              <a:t>REGISTER NO AND NMID: </a:t>
            </a:r>
            <a:r>
              <a:rPr altLang="en-IN" dirty="0" sz="2400" lang="en-US"/>
              <a:t>2</a:t>
            </a:r>
            <a:r>
              <a:rPr altLang="en-IN" dirty="0" sz="2400" lang="en-US"/>
              <a:t>4134120500121017</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a:t>
            </a:r>
            <a:r>
              <a:rPr altLang="en-IN" dirty="0" sz="2400" lang="en-US"/>
              <a:t>k</a:t>
            </a:r>
            <a:r>
              <a:rPr altLang="en-IN" dirty="0" sz="2400" lang="en-US"/>
              <a:t>a</a:t>
            </a:r>
            <a:r>
              <a:rPr altLang="en-IN" dirty="0" sz="2400" lang="en-US"/>
              <a:t>l</a:t>
            </a:r>
            <a:r>
              <a:rPr altLang="en-IN" dirty="0" sz="2400" lang="en-US"/>
              <a:t>a</a:t>
            </a:r>
            <a:r>
              <a:rPr altLang="en-IN" dirty="0" sz="2400" lang="en-US"/>
              <a:t>i</a:t>
            </a:r>
            <a:r>
              <a:rPr altLang="en-IN" dirty="0" sz="2400" lang="en-US"/>
              <a:t>m</a:t>
            </a:r>
            <a:r>
              <a:rPr altLang="en-IN" dirty="0" sz="2400" lang="en-US"/>
              <a:t>a</a:t>
            </a:r>
            <a:r>
              <a:rPr altLang="en-IN" dirty="0" sz="2400" lang="en-US"/>
              <a:t>h</a:t>
            </a:r>
            <a:r>
              <a:rPr altLang="en-IN" dirty="0" sz="2400" lang="en-US"/>
              <a:t>a</a:t>
            </a:r>
            <a:r>
              <a:rPr altLang="en-IN" dirty="0" sz="2400" lang="en-US"/>
              <a:t>l</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r>
              <a:rPr altLang="en-IN" dirty="0" sz="2400" lang="en-US"/>
              <a:t>c</a:t>
            </a:r>
            <a:r>
              <a:rPr altLang="en-IN" dirty="0" sz="2400" lang="en-US"/>
              <a:t>o</a:t>
            </a:r>
            <a:r>
              <a:rPr altLang="en-IN" dirty="0" sz="2400" lang="en-US"/>
              <a:t>l</a:t>
            </a:r>
            <a:r>
              <a:rPr altLang="en-IN" dirty="0" sz="2400" lang="en-US"/>
              <a:t>lege</a:t>
            </a:r>
            <a:r>
              <a:rPr altLang="en-IN" dirty="0" sz="2400" lang="en-US"/>
              <a:t> </a:t>
            </a:r>
            <a:endParaRPr altLang="en-US" lang="zh-CN"/>
          </a:p>
          <a:p>
            <a:r>
              <a:rPr dirty="0" sz="2400" lang="en-US"/>
              <a:t>UNIVERSITY</a:t>
            </a:r>
            <a:r>
              <a:rPr altLang="en-IN" dirty="0" sz="2400" lang="en-US"/>
              <a:t>:</a:t>
            </a:r>
            <a:r>
              <a:rPr altLang="en-IN" dirty="0" sz="2400" lang="en-US"/>
              <a:t> </a:t>
            </a:r>
            <a:r>
              <a:rPr altLang="en-IN" dirty="0" sz="2400" lang="en-US"/>
              <a:t>A</a:t>
            </a:r>
            <a:r>
              <a:rPr altLang="en-IN" dirty="0" sz="2400" lang="en-US"/>
              <a:t>n</a:t>
            </a:r>
            <a:r>
              <a:rPr altLang="en-IN" dirty="0" sz="2400" lang="en-US"/>
              <a:t>n</a:t>
            </a:r>
            <a:r>
              <a:rPr altLang="en-IN" dirty="0" sz="2400" lang="en-US"/>
              <a:t>a</a:t>
            </a:r>
            <a:r>
              <a:rPr altLang="en-IN" dirty="0" sz="2400" lang="en-US"/>
              <a:t>m</a:t>
            </a:r>
            <a:r>
              <a:rPr altLang="en-IN" dirty="0" sz="2400" lang="en-US"/>
              <a:t>a</a:t>
            </a:r>
            <a:r>
              <a:rPr altLang="en-IN" dirty="0" sz="2400" lang="en-US"/>
              <a:t>i</a:t>
            </a:r>
            <a:r>
              <a:rPr altLang="en-IN" dirty="0" sz="2400" lang="en-US"/>
              <a:t> </a:t>
            </a:r>
            <a:r>
              <a:rPr altLang="en-IN" dirty="0" sz="2400" lang="en-US"/>
              <a:t>university</a:t>
            </a:r>
            <a:r>
              <a:rPr altLang="en-IN" dirty="0" sz="2400" lang="en-US"/>
              <a:t> </a:t>
            </a:r>
            <a:endParaRPr altLang="en-US" lang="zh-CN"/>
          </a:p>
          <a:p>
            <a:r>
              <a:rPr dirty="0" sz="2400" lang="en-US"/>
              <a:t> </a:t>
            </a:r>
            <a:r>
              <a:rPr altLang="en-IN" dirty="0" sz="2400" lang="en-US"/>
              <a:t>N</a:t>
            </a:r>
            <a:r>
              <a:rPr altLang="en-IN" dirty="0" sz="2400" lang="en-US"/>
              <a:t>M</a:t>
            </a:r>
            <a:r>
              <a:rPr altLang="en-IN" dirty="0" sz="2400" lang="en-US"/>
              <a:t>.</a:t>
            </a:r>
            <a:r>
              <a:rPr altLang="en-IN" dirty="0" sz="2400" lang="en-US"/>
              <a:t> </a:t>
            </a:r>
            <a:r>
              <a:rPr altLang="en-IN" dirty="0" sz="2400" lang="en-US"/>
              <a:t>I</a:t>
            </a:r>
            <a:r>
              <a:rPr altLang="en-IN" dirty="0" sz="2400" lang="en-US"/>
              <a:t>D</a:t>
            </a:r>
            <a:r>
              <a:rPr altLang="en-IN" dirty="0" sz="2400" lang="en-US"/>
              <a:t>:</a:t>
            </a:r>
            <a:r>
              <a:rPr altLang="en-IN" dirty="0" sz="2400" lang="en-US"/>
              <a:t>autanm41241224ubca004</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13" name=""/>
          <p:cNvSpPr txBox="1"/>
          <p:nvPr/>
        </p:nvSpPr>
        <p:spPr>
          <a:xfrm>
            <a:off x="1164128" y="1785245"/>
            <a:ext cx="9709204" cy="4892040"/>
          </a:xfrm>
          <a:prstGeom prst="rect"/>
        </p:spPr>
        <p:txBody>
          <a:bodyPr rtlCol="0" wrap="square">
            <a:spAutoFit/>
          </a:bodyPr>
          <a:p>
            <a:r>
              <a:rPr sz="3600" lang="en-US">
                <a:solidFill>
                  <a:srgbClr val="000000"/>
                </a:solidFill>
              </a:rPr>
              <a:t>
In terms of functionality, the website supports responsive design to work on all devices, a sticky navigation bar for easy access, and smooth scrolling with animations for better user experience. These features make the portfolio professional, interactive, and effective in showcasing the student’s profile.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481011" y="3429000"/>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4" name=""/>
          <p:cNvSpPr txBox="1"/>
          <p:nvPr/>
        </p:nvSpPr>
        <p:spPr>
          <a:xfrm>
            <a:off x="1639252" y="1695450"/>
            <a:ext cx="6295759" cy="3863340"/>
          </a:xfrm>
          <a:prstGeom prst="rect"/>
        </p:spPr>
        <p:txBody>
          <a:bodyPr rtlCol="0" wrap="square">
            <a:spAutoFit/>
          </a:bodyPr>
          <a:p>
            <a:r>
              <a:rPr sz="2800" lang="en-US">
                <a:solidFill>
                  <a:srgbClr val="000000"/>
                </a:solidFill>
              </a:rPr>
              <a:t>Screenshots of the developed website include the Home page with introduction, About page with career goals, Education details, Skills section, Projects showcase, and Contact page. These screenshots highlight the working design and confirm that the objectives of the project were achieved successfully.</a:t>
            </a:r>
            <a:endParaRPr sz="2800" lang="en-US">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3468">
            <a:off x="8289440" y="500437"/>
            <a:ext cx="3896740" cy="59975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5" name=""/>
          <p:cNvSpPr txBox="1"/>
          <p:nvPr/>
        </p:nvSpPr>
        <p:spPr>
          <a:xfrm>
            <a:off x="342119" y="1857374"/>
            <a:ext cx="10288043" cy="3863341"/>
          </a:xfrm>
          <a:prstGeom prst="rect"/>
        </p:spPr>
        <p:txBody>
          <a:bodyPr rtlCol="0" wrap="square">
            <a:spAutoFit/>
          </a:bodyPr>
          <a:p>
            <a:r>
              <a:rPr sz="2800" lang="en-US">
                <a:solidFill>
                  <a:srgbClr val="000000"/>
                </a:solidFill>
              </a:rPr>
              <a:t>The Student Portfolio Website was developed successfully using HTML, CSS, and JavaScript. It is a responsive, user-friendly, and professional platform that showcases the student’s details such as profile, education, skills, and projects. With features like a sticky navbar, smooth scrolling, and animations, the site provides a good user experience on all devices. The project achieved its main goal of helping students present their achievements effectively and serves as a useful tool for personal branding and career growth</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2741185" y="2236326"/>
            <a:ext cx="5405169" cy="995482"/>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en-IN" b="1" dirty="0" sz="4800" lang="en-US">
                <a:latin typeface="Times New Roman" panose="02020603050405020304" pitchFamily="18" charset="0"/>
                <a:cs typeface="Times New Roman" panose="02020603050405020304" pitchFamily="18" charset="0"/>
              </a:rPr>
              <a:t>S</a:t>
            </a:r>
            <a:r>
              <a:rPr altLang="en-IN" b="1" dirty="0" sz="4800" lang="en-US">
                <a:latin typeface="Times New Roman" panose="02020603050405020304" pitchFamily="18" charset="0"/>
                <a:cs typeface="Times New Roman" panose="02020603050405020304" pitchFamily="18" charset="0"/>
              </a:rPr>
              <a:t>t</a:t>
            </a:r>
            <a:r>
              <a:rPr altLang="en-IN" b="1" dirty="0" sz="4800" lang="en-US">
                <a:latin typeface="Times New Roman" panose="02020603050405020304" pitchFamily="18" charset="0"/>
                <a:cs typeface="Times New Roman" panose="02020603050405020304" pitchFamily="18" charset="0"/>
              </a:rPr>
              <a:t>u</a:t>
            </a:r>
            <a:r>
              <a:rPr altLang="en-IN" b="1" dirty="0" sz="4800" lang="en-US">
                <a:latin typeface="Times New Roman" panose="02020603050405020304" pitchFamily="18" charset="0"/>
                <a:cs typeface="Times New Roman" panose="02020603050405020304" pitchFamily="18" charset="0"/>
              </a:rPr>
              <a:t>d</a:t>
            </a:r>
            <a:r>
              <a:rPr altLang="en-IN" b="1" dirty="0" sz="4800" lang="en-US">
                <a:latin typeface="Times New Roman" panose="02020603050405020304" pitchFamily="18" charset="0"/>
                <a:cs typeface="Times New Roman" panose="02020603050405020304" pitchFamily="18" charset="0"/>
              </a:rPr>
              <a:t>ent</a:t>
            </a:r>
            <a:r>
              <a:rPr altLang="en-IN" b="1" dirty="0" sz="4800" lang="en-US">
                <a:latin typeface="Times New Roman" panose="02020603050405020304" pitchFamily="18" charset="0"/>
                <a:cs typeface="Times New Roman" panose="02020603050405020304" pitchFamily="18" charset="0"/>
              </a:rPr>
              <a:t> </a:t>
            </a:r>
            <a:r>
              <a:rPr altLang="en-IN" b="1" dirty="0" sz="4800" lang="en-US">
                <a:latin typeface="Times New Roman" panose="02020603050405020304" pitchFamily="18" charset="0"/>
                <a:cs typeface="Times New Roman" panose="02020603050405020304" pitchFamily="18" charset="0"/>
              </a:rPr>
              <a:t>p</a:t>
            </a:r>
            <a:r>
              <a:rPr altLang="en-IN" b="1" dirty="0" sz="4800" lang="en-US">
                <a:latin typeface="Times New Roman" panose="02020603050405020304" pitchFamily="18" charset="0"/>
                <a:cs typeface="Times New Roman" panose="02020603050405020304" pitchFamily="18" charset="0"/>
              </a:rPr>
              <a:t>o</a:t>
            </a:r>
            <a:r>
              <a:rPr altLang="en-IN" b="1" dirty="0" sz="4800" lang="en-US">
                <a:latin typeface="Times New Roman" panose="02020603050405020304" pitchFamily="18" charset="0"/>
                <a:cs typeface="Times New Roman" panose="02020603050405020304" pitchFamily="18" charset="0"/>
              </a:rPr>
              <a:t>r</a:t>
            </a:r>
            <a:r>
              <a:rPr altLang="en-IN" b="1" dirty="0" sz="4800" lang="en-US">
                <a:latin typeface="Times New Roman" panose="02020603050405020304" pitchFamily="18" charset="0"/>
                <a:cs typeface="Times New Roman" panose="02020603050405020304" pitchFamily="18" charset="0"/>
              </a:rPr>
              <a:t>t</a:t>
            </a:r>
            <a:r>
              <a:rPr altLang="en-IN" b="1" dirty="0" sz="4800" lang="en-US">
                <a:latin typeface="Times New Roman" panose="02020603050405020304" pitchFamily="18" charset="0"/>
                <a:cs typeface="Times New Roman" panose="02020603050405020304" pitchFamily="18" charset="0"/>
              </a:rPr>
              <a:t>f</a:t>
            </a:r>
            <a:r>
              <a:rPr altLang="en-IN" b="1" dirty="0" sz="4800" lang="en-US">
                <a:latin typeface="Times New Roman" panose="02020603050405020304" pitchFamily="18" charset="0"/>
                <a:cs typeface="Times New Roman" panose="02020603050405020304" pitchFamily="18" charset="0"/>
              </a:rPr>
              <a:t>o</a:t>
            </a:r>
            <a:r>
              <a:rPr altLang="en-IN" b="1" dirty="0" sz="4800" lang="en-US">
                <a:latin typeface="Times New Roman" panose="02020603050405020304" pitchFamily="18" charset="0"/>
                <a:cs typeface="Times New Roman" panose="02020603050405020304" pitchFamily="18" charset="0"/>
              </a:rPr>
              <a:t>l</a:t>
            </a:r>
            <a:r>
              <a:rPr altLang="en-IN" b="1" dirty="0" sz="4800" lang="en-US">
                <a:latin typeface="Times New Roman" panose="02020603050405020304" pitchFamily="18" charset="0"/>
                <a:cs typeface="Times New Roman" panose="02020603050405020304" pitchFamily="18" charset="0"/>
              </a:rPr>
              <a:t>i</a:t>
            </a:r>
            <a:r>
              <a:rPr altLang="en-IN" b="1" dirty="0" sz="4800" lang="en-US">
                <a:latin typeface="Times New Roman" panose="02020603050405020304" pitchFamily="18" charset="0"/>
                <a:cs typeface="Times New Roman" panose="02020603050405020304" pitchFamily="18" charset="0"/>
              </a:rPr>
              <a:t>o</a:t>
            </a:r>
            <a:r>
              <a:rPr altLang="en-IN" b="1" dirty="0" sz="4800" lang="en-US">
                <a:latin typeface="Times New Roman" panose="02020603050405020304" pitchFamily="18" charset="0"/>
                <a:cs typeface="Times New Roman" panose="02020603050405020304" pitchFamily="18" charset="0"/>
              </a:rPr>
              <a:t> </a:t>
            </a:r>
            <a:r>
              <a:rPr altLang="en-IN" b="1" dirty="0" sz="4800" lang="en-US">
                <a:latin typeface="Times New Roman" panose="02020603050405020304" pitchFamily="18" charset="0"/>
                <a:cs typeface="Times New Roman" panose="02020603050405020304" pitchFamily="18" charset="0"/>
              </a:rPr>
              <a:t>w</a:t>
            </a:r>
            <a:r>
              <a:rPr altLang="en-IN" b="1" dirty="0" sz="4800" lang="en-US">
                <a:latin typeface="Times New Roman" panose="02020603050405020304" pitchFamily="18" charset="0"/>
                <a:cs typeface="Times New Roman" panose="02020603050405020304" pitchFamily="18" charset="0"/>
              </a:rPr>
              <a:t>e</a:t>
            </a:r>
            <a:r>
              <a:rPr altLang="en-IN" b="1" dirty="0" sz="4800" lang="en-US">
                <a:latin typeface="Times New Roman" panose="02020603050405020304" pitchFamily="18" charset="0"/>
                <a:cs typeface="Times New Roman" panose="02020603050405020304" pitchFamily="18" charset="0"/>
              </a:rPr>
              <a:t>b</a:t>
            </a:r>
            <a:r>
              <a:rPr altLang="en-IN" b="1" dirty="0" sz="4800" lang="en-US">
                <a:latin typeface="Times New Roman" panose="02020603050405020304" pitchFamily="18" charset="0"/>
                <a:cs typeface="Times New Roman" panose="02020603050405020304" pitchFamily="18" charset="0"/>
              </a:rPr>
              <a:t>s</a:t>
            </a:r>
            <a:r>
              <a:rPr altLang="en-IN" b="1" dirty="0" sz="4800" lang="en-US">
                <a:latin typeface="Times New Roman" panose="02020603050405020304" pitchFamily="18" charset="0"/>
                <a:cs typeface="Times New Roman" panose="02020603050405020304" pitchFamily="18" charset="0"/>
              </a:rPr>
              <a:t>i</a:t>
            </a:r>
            <a:r>
              <a:rPr altLang="en-IN" b="1" dirty="0" sz="4800" lang="en-US">
                <a:latin typeface="Times New Roman" panose="02020603050405020304" pitchFamily="18" charset="0"/>
                <a:cs typeface="Times New Roman" panose="02020603050405020304" pitchFamily="18" charset="0"/>
              </a:rPr>
              <a:t>te</a:t>
            </a:r>
            <a:r>
              <a:rPr altLang="en-IN" b="1" dirty="0" sz="4800" lang="en-US">
                <a:latin typeface="Times New Roman" panose="02020603050405020304" pitchFamily="18" charset="0"/>
                <a:cs typeface="Times New Roman" panose="02020603050405020304" pitchFamily="18" charset="0"/>
              </a:rPr>
              <a:t> </a:t>
            </a:r>
            <a:endParaRPr b="1" dirty="0" sz="5400">
              <a:latin typeface="Times New Roman" panose="02020603050405020304" pitchFamily="18" charset="0"/>
              <a:cs typeface="Times New Roman" panose="02020603050405020304" pitchFamily="18" charset="0"/>
            </a:endParaRPr>
          </a:p>
          <a:p>
            <a:endParaRPr b="1"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90544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73441" y="387559"/>
            <a:ext cx="686213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5" name=""/>
          <p:cNvSpPr txBox="1"/>
          <p:nvPr/>
        </p:nvSpPr>
        <p:spPr>
          <a:xfrm rot="10800000" flipV="1">
            <a:off x="1025337" y="1308735"/>
            <a:ext cx="7576084" cy="4282440"/>
          </a:xfrm>
          <a:prstGeom prst="rect"/>
        </p:spPr>
        <p:txBody>
          <a:bodyPr rtlCol="0" wrap="square">
            <a:spAutoFit/>
          </a:bodyPr>
          <a:p>
            <a:r>
              <a:rPr altLang="en-IN" sz="2800" lang="en-US">
                <a:solidFill>
                  <a:srgbClr val="000000"/>
                </a:solidFill>
              </a:rPr>
              <a:t>A Student Portfolio Website serves as an online resume that allows students to present their personal information, education, skills, projects, and achievements in an interactive and user-friendly way. The website must be responsive so that it works on desktops, tablets, and mobile devices, and should include smooth navigation, animations, and a contact section to reach potential recruiters or faculty members.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7" name=""/>
          <p:cNvSpPr txBox="1"/>
          <p:nvPr/>
        </p:nvSpPr>
        <p:spPr>
          <a:xfrm>
            <a:off x="1009170" y="2019299"/>
            <a:ext cx="6670692" cy="3863340"/>
          </a:xfrm>
          <a:prstGeom prst="rect"/>
        </p:spPr>
        <p:txBody>
          <a:bodyPr rtlCol="0" wrap="square">
            <a:spAutoFit/>
          </a:bodyPr>
          <a:p>
            <a:r>
              <a:rPr sz="2800" lang="en-US">
                <a:solidFill>
                  <a:srgbClr val="000000"/>
                </a:solidFill>
              </a:rPr>
              <a:t>The Student Portfolio Website is a personal web-based application designed to showcase a student’s academic background, technical skills, and project accomplishments in a professional and interactive manner. This portfolio acts as a digital resume, allowing easy access to information for teachers, recruiters, and peers.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8" name=""/>
          <p:cNvSpPr txBox="1"/>
          <p:nvPr/>
        </p:nvSpPr>
        <p:spPr>
          <a:xfrm>
            <a:off x="447193" y="1695449"/>
            <a:ext cx="7982376" cy="5539740"/>
          </a:xfrm>
          <a:prstGeom prst="rect"/>
        </p:spPr>
        <p:txBody>
          <a:bodyPr rtlCol="0" wrap="square">
            <a:spAutoFit/>
          </a:bodyPr>
          <a:p>
            <a:r>
              <a:rPr sz="2800" lang="en-US">
                <a:solidFill>
                  <a:srgbClr val="000000"/>
                </a:solidFill>
              </a:rPr>
              <a:t>1. Students – To showcase their skills, projects, and achievements.
2. Teachers/Faculty – To review student’s academic and project details.
3. Recruiters/Employers – To evaluate for jobs and internships.
4. Peers/Public – To view and get inspiration.</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9" name=""/>
          <p:cNvSpPr txBox="1"/>
          <p:nvPr/>
        </p:nvSpPr>
        <p:spPr>
          <a:xfrm>
            <a:off x="528311" y="1695449"/>
            <a:ext cx="6324926" cy="4358639"/>
          </a:xfrm>
          <a:prstGeom prst="rect"/>
        </p:spPr>
        <p:txBody>
          <a:bodyPr rtlCol="0" wrap="square">
            <a:spAutoFit/>
          </a:bodyPr>
          <a:p>
            <a:r>
              <a:rPr sz="2400" lang="en-US">
                <a:solidFill>
                  <a:srgbClr val="000000"/>
                </a:solidFill>
              </a:rPr>
              <a:t>HTML5 – Structure
CSS3 – Styling &amp; responsive design
JavaScript – Interactivity &amp; animations
VS Code / Notepad++ – Editor
Browser (Chrome/Firefox) – Testing
GitHub (optional) – Hosting/version control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10" name=""/>
          <p:cNvSpPr txBox="1"/>
          <p:nvPr/>
        </p:nvSpPr>
        <p:spPr>
          <a:xfrm>
            <a:off x="803155" y="1321287"/>
            <a:ext cx="8868259" cy="5120640"/>
          </a:xfrm>
          <a:prstGeom prst="rect"/>
        </p:spPr>
        <p:txBody>
          <a:bodyPr rtlCol="0" wrap="square">
            <a:spAutoFit/>
          </a:bodyPr>
          <a:p>
            <a:r>
              <a:rPr sz="2800" lang="en-US">
                <a:solidFill>
                  <a:srgbClr val="000000"/>
                </a:solidFill>
              </a:rPr>
              <a:t>
Responsive Web Design
Smooth scrolling &amp; animations
Modular coding (HTML, CSS, JS separately)
Contact form integration
User-friendly design
</a:t>
            </a:r>
            <a:endParaRPr sz="2800" lang="en-US">
              <a:solidFill>
                <a:srgbClr val="000000"/>
              </a:solidFill>
            </a:endParaRPr>
          </a:p>
        </p:txBody>
      </p:sp>
      <p:sp>
        <p:nvSpPr>
          <p:cNvPr id="1048711" name=""/>
          <p:cNvSpPr txBox="1"/>
          <p:nvPr/>
        </p:nvSpPr>
        <p:spPr>
          <a:xfrm>
            <a:off x="803154" y="614509"/>
            <a:ext cx="6283144" cy="891540"/>
          </a:xfrm>
          <a:prstGeom prst="rect"/>
        </p:spPr>
        <p:txBody>
          <a:bodyPr rtlCol="0" wrap="square">
            <a:spAutoFit/>
          </a:bodyPr>
          <a:p>
            <a:r>
              <a:rPr sz="5400" lang="en-US">
                <a:solidFill>
                  <a:srgbClr val="000000"/>
                </a:solidFill>
              </a:rPr>
              <a:t>Techniques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296600" y="1265066"/>
            <a:ext cx="10218999" cy="5400040"/>
          </a:xfrm>
          <a:prstGeom prst="rect"/>
        </p:spPr>
        <p:txBody>
          <a:bodyPr rtlCol="0" wrap="square">
            <a:spAutoFit/>
          </a:bodyPr>
          <a:p>
            <a:r>
              <a:rPr sz="3200" lang="en-US">
                <a:solidFill>
                  <a:srgbClr val="000000"/>
                </a:solidFill>
              </a:rPr>
              <a:t>The Student Portfolio Website is designed with a simple and responsive layout. The Home page shows the student’s name and introduction. The About section highlights profile and career goals, while the Education section lists academic details. The Skills section displays technical and soft skills, and the Projects section presents student work. The Contact section allows communication through email or form, and the Footer provides copyright and quick links. The layout uses a sticky navbar, smooth scrolling, and animations, making it user-friendly on all devices.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2025-08-25T09:54:51Z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846be5de4d7f4c0bbb334a61a0570f93</vt:lpwstr>
  </property>
</Properties>
</file>