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6" r:id="rId6"/>
    <p:sldId id="267" r:id="rId7"/>
    <p:sldId id="260" r:id="rId8"/>
    <p:sldId id="268" r:id="rId9"/>
    <p:sldId id="261" r:id="rId10"/>
    <p:sldId id="262" r:id="rId11"/>
    <p:sldId id="263" r:id="rId12"/>
    <p:sldId id="264"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AE9634-0021-475A-B9D5-DDA66E759D50}" type="datetimeFigureOut">
              <a:rPr lang="en-US" smtClean="0"/>
              <a:pPr/>
              <a:t>12/20/2020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9AEBD9-E9A0-49C9-9379-DE94052460E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37EDFBE-52DD-4FE8-8016-8210DDE13BF6}" type="datetimeFigureOut">
              <a:rPr lang="en-US" smtClean="0"/>
              <a:pPr/>
              <a:t>12/20/2020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4420258-EB8F-4447-9296-E49B8E0AC52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7EDFBE-52DD-4FE8-8016-8210DDE13BF6}" type="datetimeFigureOut">
              <a:rPr lang="en-US" smtClean="0"/>
              <a:pPr/>
              <a:t>12/20/2020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4420258-EB8F-4447-9296-E49B8E0AC5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7EDFBE-52DD-4FE8-8016-8210DDE13BF6}" type="datetimeFigureOut">
              <a:rPr lang="en-US" smtClean="0"/>
              <a:pPr/>
              <a:t>12/20/2020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4420258-EB8F-4447-9296-E49B8E0AC5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7EDFBE-52DD-4FE8-8016-8210DDE13BF6}" type="datetimeFigureOut">
              <a:rPr lang="en-US" smtClean="0"/>
              <a:pPr/>
              <a:t>12/20/2020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4420258-EB8F-4447-9296-E49B8E0AC524}"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37EDFBE-52DD-4FE8-8016-8210DDE13BF6}" type="datetimeFigureOut">
              <a:rPr lang="en-US" smtClean="0"/>
              <a:pPr/>
              <a:t>12/20/2020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4420258-EB8F-4447-9296-E49B8E0AC524}"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7EDFBE-52DD-4FE8-8016-8210DDE13BF6}" type="datetimeFigureOut">
              <a:rPr lang="en-US" smtClean="0"/>
              <a:pPr/>
              <a:t>12/20/2020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4420258-EB8F-4447-9296-E49B8E0AC524}"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37EDFBE-52DD-4FE8-8016-8210DDE13BF6}" type="datetimeFigureOut">
              <a:rPr lang="en-US" smtClean="0"/>
              <a:pPr/>
              <a:t>12/20/2020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4420258-EB8F-4447-9296-E49B8E0AC52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37EDFBE-52DD-4FE8-8016-8210DDE13BF6}" type="datetimeFigureOut">
              <a:rPr lang="en-US" smtClean="0"/>
              <a:pPr/>
              <a:t>12/20/2020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4420258-EB8F-4447-9296-E49B8E0AC524}"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37EDFBE-52DD-4FE8-8016-8210DDE13BF6}" type="datetimeFigureOut">
              <a:rPr lang="en-US" smtClean="0"/>
              <a:pPr/>
              <a:t>12/20/2020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4420258-EB8F-4447-9296-E49B8E0AC5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37EDFBE-52DD-4FE8-8016-8210DDE13BF6}" type="datetimeFigureOut">
              <a:rPr lang="en-US" smtClean="0"/>
              <a:pPr/>
              <a:t>12/20/2020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4420258-EB8F-4447-9296-E49B8E0AC52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37EDFBE-52DD-4FE8-8016-8210DDE13BF6}" type="datetimeFigureOut">
              <a:rPr lang="en-US" smtClean="0"/>
              <a:pPr/>
              <a:t>12/20/2020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4420258-EB8F-4447-9296-E49B8E0AC524}"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37EDFBE-52DD-4FE8-8016-8210DDE13BF6}" type="datetimeFigureOut">
              <a:rPr lang="en-US" smtClean="0"/>
              <a:pPr/>
              <a:t>12/20/2020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4420258-EB8F-4447-9296-E49B8E0AC52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yfutureedu.blogspot.com/search?q=maharashtr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88640"/>
            <a:ext cx="8424936" cy="923330"/>
          </a:xfrm>
          <a:prstGeom prst="rect">
            <a:avLst/>
          </a:prstGeom>
          <a:noFill/>
        </p:spPr>
        <p:txBody>
          <a:bodyPr wrap="square" lIns="91440" tIns="45720" rIns="91440" bIns="45720">
            <a:spAutoFit/>
          </a:bodyPr>
          <a:lstStyle/>
          <a:p>
            <a:pPr algn="ctr"/>
            <a:r>
              <a:rPr lang="en-IN" sz="5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JIT HACKATHON 2020</a:t>
            </a: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8" name="Rectangle 7"/>
          <p:cNvSpPr/>
          <p:nvPr/>
        </p:nvSpPr>
        <p:spPr>
          <a:xfrm>
            <a:off x="1043608" y="1844824"/>
            <a:ext cx="7157730" cy="923330"/>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n-US" sz="54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THEME : EDUCATION</a:t>
            </a:r>
            <a:endParaRPr 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9" name="TextBox 8"/>
          <p:cNvSpPr txBox="1"/>
          <p:nvPr/>
        </p:nvSpPr>
        <p:spPr>
          <a:xfrm>
            <a:off x="6505136" y="3212976"/>
            <a:ext cx="2638864" cy="2031325"/>
          </a:xfrm>
          <a:prstGeom prst="rect">
            <a:avLst/>
          </a:prstGeom>
          <a:noFill/>
        </p:spPr>
        <p:txBody>
          <a:bodyPr wrap="none" rtlCol="0">
            <a:spAutoFit/>
          </a:bodyPr>
          <a:lstStyle/>
          <a:p>
            <a:r>
              <a:rPr lang="en-IN" dirty="0" smtClean="0">
                <a:solidFill>
                  <a:schemeClr val="accent2">
                    <a:lumMod val="75000"/>
                  </a:schemeClr>
                </a:solidFill>
              </a:rPr>
              <a:t>BY,</a:t>
            </a:r>
          </a:p>
          <a:p>
            <a:r>
              <a:rPr lang="en-IN" dirty="0" smtClean="0">
                <a:solidFill>
                  <a:schemeClr val="accent2">
                    <a:lumMod val="75000"/>
                  </a:schemeClr>
                </a:solidFill>
              </a:rPr>
              <a:t>TEAM –”THE YONKOS”</a:t>
            </a:r>
          </a:p>
          <a:p>
            <a:r>
              <a:rPr lang="en-IN" dirty="0" smtClean="0">
                <a:solidFill>
                  <a:schemeClr val="accent2">
                    <a:lumMod val="75000"/>
                  </a:schemeClr>
                </a:solidFill>
              </a:rPr>
              <a:t>NISHANTH P</a:t>
            </a:r>
          </a:p>
          <a:p>
            <a:r>
              <a:rPr lang="en-IN" dirty="0" smtClean="0">
                <a:solidFill>
                  <a:schemeClr val="accent2">
                    <a:lumMod val="75000"/>
                  </a:schemeClr>
                </a:solidFill>
              </a:rPr>
              <a:t>ROHITH D</a:t>
            </a:r>
          </a:p>
          <a:p>
            <a:r>
              <a:rPr lang="en-IN" dirty="0" smtClean="0">
                <a:solidFill>
                  <a:schemeClr val="accent2">
                    <a:lumMod val="75000"/>
                  </a:schemeClr>
                </a:solidFill>
              </a:rPr>
              <a:t>OMKAR DESHPANDE</a:t>
            </a:r>
          </a:p>
          <a:p>
            <a:r>
              <a:rPr lang="en-IN" dirty="0" smtClean="0">
                <a:solidFill>
                  <a:schemeClr val="accent2">
                    <a:lumMod val="75000"/>
                  </a:schemeClr>
                </a:solidFill>
              </a:rPr>
              <a:t>RANJITH KUMAR C</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7184980" cy="923330"/>
          </a:xfrm>
          <a:prstGeom prst="rect">
            <a:avLst/>
          </a:prstGeom>
          <a:noFill/>
        </p:spPr>
        <p:txBody>
          <a:bodyPr wrap="none" lIns="91440" tIns="45720" rIns="91440" bIns="45720">
            <a:spAutoFit/>
          </a:bodyPr>
          <a:lstStyle/>
          <a:p>
            <a:pPr algn="ctr"/>
            <a:r>
              <a:rPr lang="en-US" sz="5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HTML AND CSSCODE</a:t>
            </a: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pic>
        <p:nvPicPr>
          <p:cNvPr id="4098" name="Picture 2" descr="C:\Users\nisha\Desktop\HTML1.jpg"/>
          <p:cNvPicPr>
            <a:picLocks noChangeAspect="1" noChangeArrowheads="1"/>
          </p:cNvPicPr>
          <p:nvPr/>
        </p:nvPicPr>
        <p:blipFill>
          <a:blip r:embed="rId2" cstate="print"/>
          <a:srcRect/>
          <a:stretch>
            <a:fillRect/>
          </a:stretch>
        </p:blipFill>
        <p:spPr bwMode="auto">
          <a:xfrm>
            <a:off x="1259632" y="1484784"/>
            <a:ext cx="6804248" cy="4829175"/>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nisha\Desktop\HTML2.jpg"/>
          <p:cNvPicPr>
            <a:picLocks noChangeAspect="1" noChangeArrowheads="1"/>
          </p:cNvPicPr>
          <p:nvPr/>
        </p:nvPicPr>
        <p:blipFill>
          <a:blip r:embed="rId2" cstate="print"/>
          <a:srcRect/>
          <a:stretch>
            <a:fillRect/>
          </a:stretch>
        </p:blipFill>
        <p:spPr bwMode="auto">
          <a:xfrm>
            <a:off x="899592" y="371475"/>
            <a:ext cx="6264696" cy="474345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nisha\Desktop\HTML 3.jpg"/>
          <p:cNvPicPr>
            <a:picLocks noChangeAspect="1" noChangeArrowheads="1"/>
          </p:cNvPicPr>
          <p:nvPr/>
        </p:nvPicPr>
        <p:blipFill>
          <a:blip r:embed="rId2" cstate="print"/>
          <a:srcRect/>
          <a:stretch>
            <a:fillRect/>
          </a:stretch>
        </p:blipFill>
        <p:spPr bwMode="auto">
          <a:xfrm>
            <a:off x="1331640" y="692696"/>
            <a:ext cx="5760640" cy="456247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476672"/>
            <a:ext cx="5131533" cy="923330"/>
          </a:xfrm>
          <a:prstGeom prst="rect">
            <a:avLst/>
          </a:prstGeom>
          <a:noFill/>
        </p:spPr>
        <p:txBody>
          <a:bodyPr wrap="none" lIns="91440" tIns="45720" rIns="91440" bIns="45720">
            <a:spAutoFit/>
          </a:bodyPr>
          <a:lstStyle/>
          <a:p>
            <a:pPr algn="ctr"/>
            <a:r>
              <a:rPr lang="en-US" sz="5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WEBSITE LINK :</a:t>
            </a: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6" name="TextBox 5"/>
          <p:cNvSpPr txBox="1"/>
          <p:nvPr/>
        </p:nvSpPr>
        <p:spPr>
          <a:xfrm>
            <a:off x="395536" y="1484784"/>
            <a:ext cx="6120680" cy="646331"/>
          </a:xfrm>
          <a:prstGeom prst="rect">
            <a:avLst/>
          </a:prstGeom>
          <a:noFill/>
        </p:spPr>
        <p:txBody>
          <a:bodyPr wrap="square" rtlCol="0">
            <a:spAutoFit/>
          </a:bodyPr>
          <a:lstStyle/>
          <a:p>
            <a:r>
              <a:rPr lang="en-US" dirty="0" smtClean="0">
                <a:hlinkClick r:id="rId2"/>
              </a:rPr>
              <a:t>TOP ENGINEERING COLLEGES IN INDIA EDU INFO (myfutureedu.blogspot.com)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88640"/>
            <a:ext cx="5085045" cy="615553"/>
          </a:xfrm>
          <a:prstGeom prst="rect">
            <a:avLst/>
          </a:prstGeom>
          <a:noFill/>
        </p:spPr>
        <p:txBody>
          <a:bodyPr wrap="none" lIns="91440" tIns="45720" rIns="91440" bIns="45720">
            <a:spAutoFit/>
          </a:bodyPr>
          <a:lstStyle/>
          <a:p>
            <a:pPr algn="ctr"/>
            <a:r>
              <a:rPr lang="en-US" sz="3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PROBLEM STATEMENT :</a:t>
            </a:r>
            <a:endParaRPr lang="en-US" sz="3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7" name="TextBox 6"/>
          <p:cNvSpPr txBox="1"/>
          <p:nvPr/>
        </p:nvSpPr>
        <p:spPr>
          <a:xfrm>
            <a:off x="0" y="764704"/>
            <a:ext cx="9144000" cy="646331"/>
          </a:xfrm>
          <a:prstGeom prst="rect">
            <a:avLst/>
          </a:prstGeom>
          <a:noFill/>
        </p:spPr>
        <p:txBody>
          <a:bodyPr wrap="square" rtlCol="0">
            <a:spAutoFit/>
          </a:bodyPr>
          <a:lstStyle/>
          <a:p>
            <a:r>
              <a:rPr lang="en-US" dirty="0" smtClean="0"/>
              <a:t>Students after passing 2nd PUC have difficulty in choosing the course and college they want to enroll and pursue their career. </a:t>
            </a:r>
            <a:endParaRPr lang="en-US" dirty="0"/>
          </a:p>
        </p:txBody>
      </p:sp>
      <p:sp>
        <p:nvSpPr>
          <p:cNvPr id="9" name="Rectangle 8"/>
          <p:cNvSpPr/>
          <p:nvPr/>
        </p:nvSpPr>
        <p:spPr>
          <a:xfrm>
            <a:off x="0" y="1484784"/>
            <a:ext cx="4477509" cy="615553"/>
          </a:xfrm>
          <a:prstGeom prst="rect">
            <a:avLst/>
          </a:prstGeom>
          <a:noFill/>
        </p:spPr>
        <p:txBody>
          <a:bodyPr wrap="none" lIns="91440" tIns="45720" rIns="91440" bIns="45720">
            <a:spAutoFit/>
          </a:bodyPr>
          <a:lstStyle/>
          <a:p>
            <a:pPr algn="ctr"/>
            <a:r>
              <a:rPr lang="en-US" sz="3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SOLUTION IN BRIEF :</a:t>
            </a:r>
            <a:endParaRPr lang="en-US" sz="3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10" name="TextBox 9"/>
          <p:cNvSpPr txBox="1"/>
          <p:nvPr/>
        </p:nvSpPr>
        <p:spPr>
          <a:xfrm>
            <a:off x="0" y="2204864"/>
            <a:ext cx="8964488" cy="2031325"/>
          </a:xfrm>
          <a:prstGeom prst="rect">
            <a:avLst/>
          </a:prstGeom>
          <a:noFill/>
        </p:spPr>
        <p:txBody>
          <a:bodyPr wrap="square" rtlCol="0">
            <a:spAutoFit/>
          </a:bodyPr>
          <a:lstStyle/>
          <a:p>
            <a:r>
              <a:rPr lang="en-IN" dirty="0" smtClean="0"/>
              <a:t>There are about 4000+ engineering colleges established in India . In addition to that each colleges offers a number of courses for you to choose. So in order to make is simpler and less complicated ,we have come up with an website that  lists all the top colleges in each of India and the courses they have to offer . Now students can select the college they want to enrol in the state that like and choose an course that they are available to them . We have also listed the latest cut-off ranking for each course that’s been provided by the college.</a:t>
            </a:r>
            <a:endParaRPr lang="en-US" dirty="0"/>
          </a:p>
        </p:txBody>
      </p:sp>
      <p:sp>
        <p:nvSpPr>
          <p:cNvPr id="11" name="TextBox 10"/>
          <p:cNvSpPr txBox="1"/>
          <p:nvPr/>
        </p:nvSpPr>
        <p:spPr>
          <a:xfrm>
            <a:off x="0" y="4509120"/>
            <a:ext cx="8892480" cy="1477328"/>
          </a:xfrm>
          <a:prstGeom prst="rect">
            <a:avLst/>
          </a:prstGeom>
          <a:noFill/>
        </p:spPr>
        <p:txBody>
          <a:bodyPr wrap="square" rtlCol="0">
            <a:spAutoFit/>
          </a:bodyPr>
          <a:lstStyle/>
          <a:p>
            <a:r>
              <a:rPr lang="en-IN" dirty="0" smtClean="0"/>
              <a:t>NOTE :</a:t>
            </a:r>
          </a:p>
          <a:p>
            <a:r>
              <a:rPr lang="en-IN" dirty="0" smtClean="0"/>
              <a:t>The ranking of a college in that particular state is based upon NIRF (a methodology adapted by the MHRD to rank institutions of higher education) , percentage of students passing out each year ,number of placements and average placement salary per annum(INR ).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7345281" cy="615553"/>
          </a:xfrm>
          <a:prstGeom prst="rect">
            <a:avLst/>
          </a:prstGeom>
          <a:noFill/>
        </p:spPr>
        <p:txBody>
          <a:bodyPr wrap="none" lIns="91440" tIns="45720" rIns="91440" bIns="45720">
            <a:spAutoFit/>
          </a:bodyPr>
          <a:lstStyle/>
          <a:p>
            <a:pPr algn="ctr"/>
            <a:r>
              <a:rPr lang="en-US" sz="3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REASON TO CHOOSE THIS TOPIC :</a:t>
            </a:r>
            <a:endParaRPr lang="en-US" sz="3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6" name="TextBox 5"/>
          <p:cNvSpPr txBox="1"/>
          <p:nvPr/>
        </p:nvSpPr>
        <p:spPr>
          <a:xfrm>
            <a:off x="0" y="548680"/>
            <a:ext cx="9144000" cy="2031325"/>
          </a:xfrm>
          <a:prstGeom prst="rect">
            <a:avLst/>
          </a:prstGeom>
          <a:noFill/>
        </p:spPr>
        <p:txBody>
          <a:bodyPr wrap="square" rtlCol="0">
            <a:spAutoFit/>
          </a:bodyPr>
          <a:lstStyle/>
          <a:p>
            <a:r>
              <a:rPr lang="en-IN" dirty="0" smtClean="0"/>
              <a:t> When we passed out after writing the 12</a:t>
            </a:r>
            <a:r>
              <a:rPr lang="en-IN" baseline="30000" dirty="0" smtClean="0"/>
              <a:t>th</a:t>
            </a:r>
            <a:r>
              <a:rPr lang="en-IN" dirty="0" smtClean="0"/>
              <a:t> or 2</a:t>
            </a:r>
            <a:r>
              <a:rPr lang="en-IN" baseline="30000" dirty="0" smtClean="0"/>
              <a:t>nd</a:t>
            </a:r>
            <a:r>
              <a:rPr lang="en-IN" dirty="0" smtClean="0"/>
              <a:t> PUC board exam we faced the above same problem , we could not decide which college to join and which course to pursue . We did not know how truly good the colleges were and few of my friends and relatives joined colleges by making hasty decisions and are suffering now . We did not want this problem to be faced by our junior generation students and we came up with a solution to develop a website as mentioned .</a:t>
            </a:r>
            <a:endParaRPr lang="en-US" dirty="0"/>
          </a:p>
        </p:txBody>
      </p:sp>
      <p:sp>
        <p:nvSpPr>
          <p:cNvPr id="7" name="Rectangle 6"/>
          <p:cNvSpPr/>
          <p:nvPr/>
        </p:nvSpPr>
        <p:spPr>
          <a:xfrm>
            <a:off x="-1" y="2852936"/>
            <a:ext cx="8324716" cy="615553"/>
          </a:xfrm>
          <a:prstGeom prst="rect">
            <a:avLst/>
          </a:prstGeom>
          <a:noFill/>
        </p:spPr>
        <p:txBody>
          <a:bodyPr wrap="none" lIns="91440" tIns="45720" rIns="91440" bIns="45720">
            <a:spAutoFit/>
          </a:bodyPr>
          <a:lstStyle/>
          <a:p>
            <a:pPr algn="ctr"/>
            <a:r>
              <a:rPr lang="en-IN" sz="34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APPROACH TOWARDS THE SOLUTION :</a:t>
            </a:r>
            <a:endParaRPr lang="en-US" sz="3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8" name="TextBox 7"/>
          <p:cNvSpPr txBox="1"/>
          <p:nvPr/>
        </p:nvSpPr>
        <p:spPr>
          <a:xfrm>
            <a:off x="0" y="3501008"/>
            <a:ext cx="9144000" cy="2031325"/>
          </a:xfrm>
          <a:prstGeom prst="rect">
            <a:avLst/>
          </a:prstGeom>
          <a:noFill/>
        </p:spPr>
        <p:txBody>
          <a:bodyPr wrap="square" rtlCol="0">
            <a:spAutoFit/>
          </a:bodyPr>
          <a:lstStyle/>
          <a:p>
            <a:r>
              <a:rPr lang="en-IN" dirty="0" smtClean="0"/>
              <a:t>We used the following languages to build our website :</a:t>
            </a:r>
          </a:p>
          <a:p>
            <a:pPr>
              <a:buFont typeface="Wingdings" pitchFamily="2" charset="2"/>
              <a:buChar char="Ø"/>
            </a:pPr>
            <a:r>
              <a:rPr lang="en-IN" dirty="0" smtClean="0"/>
              <a:t>CSS</a:t>
            </a:r>
          </a:p>
          <a:p>
            <a:pPr>
              <a:buFont typeface="Wingdings" pitchFamily="2" charset="2"/>
              <a:buChar char="Ø"/>
            </a:pPr>
            <a:r>
              <a:rPr lang="en-IN" dirty="0" smtClean="0"/>
              <a:t>JAVA </a:t>
            </a:r>
          </a:p>
          <a:p>
            <a:pPr>
              <a:buFont typeface="Wingdings" pitchFamily="2" charset="2"/>
              <a:buChar char="Ø"/>
            </a:pPr>
            <a:r>
              <a:rPr lang="en-IN" dirty="0" smtClean="0"/>
              <a:t>HTML</a:t>
            </a:r>
          </a:p>
          <a:p>
            <a:r>
              <a:rPr lang="en-IN" dirty="0" smtClean="0"/>
              <a:t>We have used a software called ‘blogger’ to implement our website which offers free hosting and domain.</a:t>
            </a:r>
          </a:p>
          <a:p>
            <a:r>
              <a:rPr lang="en-IN" dirty="0" smtClean="0"/>
              <a:t>We have also used a software called ‘</a:t>
            </a:r>
            <a:r>
              <a:rPr lang="en-IN" dirty="0" err="1" smtClean="0"/>
              <a:t>corel</a:t>
            </a:r>
            <a:r>
              <a:rPr lang="en-IN" dirty="0" smtClean="0"/>
              <a:t> draw’ to design our website.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88640"/>
            <a:ext cx="8473795" cy="615553"/>
          </a:xfrm>
          <a:prstGeom prst="rect">
            <a:avLst/>
          </a:prstGeom>
          <a:noFill/>
        </p:spPr>
        <p:txBody>
          <a:bodyPr wrap="none" lIns="91440" tIns="45720" rIns="91440" bIns="45720">
            <a:spAutoFit/>
          </a:bodyPr>
          <a:lstStyle/>
          <a:p>
            <a:pPr algn="ctr"/>
            <a:r>
              <a:rPr lang="en-US" sz="3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FEW INSIGHTFUL PICS OF OUR WEBSITE:</a:t>
            </a:r>
            <a:endParaRPr lang="en-US" sz="3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pic>
        <p:nvPicPr>
          <p:cNvPr id="1026" name="Picture 2" descr="C:\Users\nisha\Desktop\ss1.PNG"/>
          <p:cNvPicPr>
            <a:picLocks noChangeAspect="1" noChangeArrowheads="1"/>
          </p:cNvPicPr>
          <p:nvPr/>
        </p:nvPicPr>
        <p:blipFill>
          <a:blip r:embed="rId2" cstate="print"/>
          <a:srcRect/>
          <a:stretch>
            <a:fillRect/>
          </a:stretch>
        </p:blipFill>
        <p:spPr bwMode="auto">
          <a:xfrm>
            <a:off x="899592" y="980728"/>
            <a:ext cx="7776864" cy="4968552"/>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nisha\Desktop\ss2.PNG"/>
          <p:cNvPicPr>
            <a:picLocks noGrp="1" noChangeAspect="1" noChangeArrowheads="1"/>
          </p:cNvPicPr>
          <p:nvPr>
            <p:ph idx="1"/>
          </p:nvPr>
        </p:nvPicPr>
        <p:blipFill>
          <a:blip r:embed="rId2" cstate="print"/>
          <a:srcRect/>
          <a:stretch>
            <a:fillRect/>
          </a:stretch>
        </p:blipFill>
        <p:spPr bwMode="auto">
          <a:xfrm>
            <a:off x="251520" y="260648"/>
            <a:ext cx="8640960" cy="6336704"/>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nisha\Desktop\ss3.PNG"/>
          <p:cNvPicPr>
            <a:picLocks noChangeAspect="1" noChangeArrowheads="1"/>
          </p:cNvPicPr>
          <p:nvPr/>
        </p:nvPicPr>
        <p:blipFill>
          <a:blip r:embed="rId2" cstate="print"/>
          <a:srcRect/>
          <a:stretch>
            <a:fillRect/>
          </a:stretch>
        </p:blipFill>
        <p:spPr bwMode="auto">
          <a:xfrm>
            <a:off x="899592" y="548680"/>
            <a:ext cx="7632848" cy="576064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nisha\Desktop\ss5.PNG"/>
          <p:cNvPicPr>
            <a:picLocks noChangeAspect="1" noChangeArrowheads="1"/>
          </p:cNvPicPr>
          <p:nvPr/>
        </p:nvPicPr>
        <p:blipFill>
          <a:blip r:embed="rId2" cstate="print"/>
          <a:srcRect/>
          <a:stretch>
            <a:fillRect/>
          </a:stretch>
        </p:blipFill>
        <p:spPr bwMode="auto">
          <a:xfrm>
            <a:off x="971600" y="332656"/>
            <a:ext cx="7416824" cy="5904656"/>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nisha\Desktop\ss4.PNG"/>
          <p:cNvPicPr>
            <a:picLocks noGrp="1" noChangeAspect="1" noChangeArrowheads="1"/>
          </p:cNvPicPr>
          <p:nvPr>
            <p:ph idx="1"/>
          </p:nvPr>
        </p:nvPicPr>
        <p:blipFill>
          <a:blip r:embed="rId2" cstate="print"/>
          <a:srcRect/>
          <a:stretch>
            <a:fillRect/>
          </a:stretch>
        </p:blipFill>
        <p:spPr bwMode="auto">
          <a:xfrm>
            <a:off x="251520" y="188640"/>
            <a:ext cx="8640960" cy="6408712"/>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nisha\Desktop\ss6.PNG"/>
          <p:cNvPicPr>
            <a:picLocks noChangeAspect="1" noChangeArrowheads="1"/>
          </p:cNvPicPr>
          <p:nvPr/>
        </p:nvPicPr>
        <p:blipFill>
          <a:blip r:embed="rId2" cstate="print"/>
          <a:srcRect/>
          <a:stretch>
            <a:fillRect/>
          </a:stretch>
        </p:blipFill>
        <p:spPr bwMode="auto">
          <a:xfrm>
            <a:off x="467544" y="0"/>
            <a:ext cx="8064896" cy="6525344"/>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104</TotalTime>
  <Words>380</Words>
  <Application>Microsoft Office PowerPoint</Application>
  <PresentationFormat>On-screen Show (4:3)</PresentationFormat>
  <Paragraphs>27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nishanthp kashyap</dc:creator>
  <cp:lastModifiedBy>nishanthp kashyap</cp:lastModifiedBy>
  <cp:revision>12</cp:revision>
  <dcterms:created xsi:type="dcterms:W3CDTF">2020-12-19T11:04:31Z</dcterms:created>
  <dcterms:modified xsi:type="dcterms:W3CDTF">2020-12-20T06:25:15Z</dcterms:modified>
</cp:coreProperties>
</file>