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2053EA-DCFC-4BFC-8A6E-243F9F5596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9FF632-DFD7-4317-BD96-32EA1466E1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29-07-2020 19:40:59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%" id="2" name="slide2">
            <a:extLst>
              <a:ext uri="{FF2B5EF4-FFF2-40B4-BE49-F238E27FC236}">
                <a16:creationId xmlns:a16="http://schemas.microsoft.com/office/drawing/2014/main" id="{EE8D60A0-A801-4E3A-B9AC-263B845D7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81" y="0"/>
            <a:ext cx="8153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0%stacked" id="3" name="slide3">
            <a:extLst>
              <a:ext uri="{FF2B5EF4-FFF2-40B4-BE49-F238E27FC236}">
                <a16:creationId xmlns:a16="http://schemas.microsoft.com/office/drawing/2014/main" id="{47AAA1E8-4B4D-49F6-A6D8-49F49D0D9A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71" y="0"/>
            <a:ext cx="7922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ual vs target" id="4" name="slide4">
            <a:extLst>
              <a:ext uri="{FF2B5EF4-FFF2-40B4-BE49-F238E27FC236}">
                <a16:creationId xmlns:a16="http://schemas.microsoft.com/office/drawing/2014/main" id="{A2C28B5C-4E0C-43ED-99EF-E6CFC6D7C4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184"/>
            <a:ext cx="12192000" cy="40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rgest selling regions" id="5" name="slide5">
            <a:extLst>
              <a:ext uri="{FF2B5EF4-FFF2-40B4-BE49-F238E27FC236}">
                <a16:creationId xmlns:a16="http://schemas.microsoft.com/office/drawing/2014/main" id="{060FB949-CB5C-463E-AB3B-041F92B85E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5" y="0"/>
            <a:ext cx="10997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 product sales" id="6" name="slide6">
            <a:extLst>
              <a:ext uri="{FF2B5EF4-FFF2-40B4-BE49-F238E27FC236}">
                <a16:creationId xmlns:a16="http://schemas.microsoft.com/office/drawing/2014/main" id="{6712FF8E-3DC8-4390-A40A-C0133A94A7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69" y="0"/>
            <a:ext cx="727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le chart" id="7" name="slide7">
            <a:extLst>
              <a:ext uri="{FF2B5EF4-FFF2-40B4-BE49-F238E27FC236}">
                <a16:creationId xmlns:a16="http://schemas.microsoft.com/office/drawing/2014/main" id="{183F9F38-8DC0-4EAC-B6A8-54D1C9EF3C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28" y="0"/>
            <a:ext cx="10332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2020-07-29T14:11:00Z</dcterms:created>
  <dcterms:modified xsi:type="dcterms:W3CDTF">2020-07-29T14:11:00Z</dcterms:modified>
</cp:coreProperties>
</file>