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829D52-C0C9-4598-BCAC-D34F901E5DB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EE35991-0034-42AA-BE2D-7BDB4A2E140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29-07-2020 23:50:25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 filters2" id="10" name="slide10">
            <a:extLst>
              <a:ext uri="{FF2B5EF4-FFF2-40B4-BE49-F238E27FC236}">
                <a16:creationId xmlns:a16="http://schemas.microsoft.com/office/drawing/2014/main" id="{B3A5D7CB-3955-46F3-8A66-4FE3B17C6F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87" y="0"/>
            <a:ext cx="2725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 table" id="2" name="slide2">
            <a:extLst>
              <a:ext uri="{FF2B5EF4-FFF2-40B4-BE49-F238E27FC236}">
                <a16:creationId xmlns:a16="http://schemas.microsoft.com/office/drawing/2014/main" id="{70CA5088-8481-48E2-B21E-F6307166B3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89" y="0"/>
            <a:ext cx="10640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p Mode" id="3" name="slide3">
            <a:extLst>
              <a:ext uri="{FF2B5EF4-FFF2-40B4-BE49-F238E27FC236}">
                <a16:creationId xmlns:a16="http://schemas.microsoft.com/office/drawing/2014/main" id="{7BD495C7-B179-499F-863B-A231621A4D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2" y="1195387"/>
            <a:ext cx="81819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iz A" id="4" name="slide4">
            <a:extLst>
              <a:ext uri="{FF2B5EF4-FFF2-40B4-BE49-F238E27FC236}">
                <a16:creationId xmlns:a16="http://schemas.microsoft.com/office/drawing/2014/main" id="{C1BB74FF-E1B6-450F-B74F-A02974E3F9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83" y="0"/>
            <a:ext cx="1637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iz B" id="5" name="slide5">
            <a:extLst>
              <a:ext uri="{FF2B5EF4-FFF2-40B4-BE49-F238E27FC236}">
                <a16:creationId xmlns:a16="http://schemas.microsoft.com/office/drawing/2014/main" id="{A0565E97-CD43-4156-8D33-30FDD88817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662" y="0"/>
            <a:ext cx="1962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iz C" id="6" name="slide6">
            <a:extLst>
              <a:ext uri="{FF2B5EF4-FFF2-40B4-BE49-F238E27FC236}">
                <a16:creationId xmlns:a16="http://schemas.microsoft.com/office/drawing/2014/main" id="{C2E3B305-15AD-467C-84FC-B40EAAEF3A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118" y="0"/>
            <a:ext cx="3235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iz D" id="7" name="slide7">
            <a:extLst>
              <a:ext uri="{FF2B5EF4-FFF2-40B4-BE49-F238E27FC236}">
                <a16:creationId xmlns:a16="http://schemas.microsoft.com/office/drawing/2014/main" id="{894A048B-E8D3-4C9C-B51F-16C411D69B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716"/>
            <a:ext cx="12192000" cy="29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iz E" id="8" name="slide8">
            <a:extLst>
              <a:ext uri="{FF2B5EF4-FFF2-40B4-BE49-F238E27FC236}">
                <a16:creationId xmlns:a16="http://schemas.microsoft.com/office/drawing/2014/main" id="{FA6A8E5F-92FA-453A-8DFF-6A085B0709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" y="428625"/>
            <a:ext cx="109632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 filters1" id="9" name="slide9">
            <a:extLst>
              <a:ext uri="{FF2B5EF4-FFF2-40B4-BE49-F238E27FC236}">
                <a16:creationId xmlns:a16="http://schemas.microsoft.com/office/drawing/2014/main" id="{50C52246-82C3-4F73-B1D9-BB88C3C5B5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484" y="0"/>
            <a:ext cx="4617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2020-07-29T18:20:30Z</dcterms:created>
  <dcterms:modified xsi:type="dcterms:W3CDTF">2020-07-29T18:20:30Z</dcterms:modified>
</cp:coreProperties>
</file>