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283</Words>
  <Application>Microsoft Macintosh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Real World Drupal 8: The Good, The Bad and The Ugly!</vt:lpstr>
      <vt:lpstr>Overview</vt:lpstr>
      <vt:lpstr>Pros</vt:lpstr>
      <vt:lpstr>PHPTemplate vs Twig</vt:lpstr>
      <vt:lpstr>PHPTemplate Mess: node.tpl.php</vt:lpstr>
      <vt:lpstr>Entities</vt:lpstr>
      <vt:lpstr>Field Access</vt:lpstr>
      <vt:lpstr>Annotations</vt:lpstr>
      <vt:lpstr>Pros</vt:lpstr>
      <vt:lpstr>Cons</vt:lpstr>
      <vt:lpstr>Time to Upgrade?</vt:lpstr>
      <vt:lpstr>Q&amp;A</vt:lpstr>
    </vt:vector>
  </TitlesOfParts>
  <Company>Red Crackle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Drupal 8</dc:title>
  <dc:creator>Neerav Mehta</dc:creator>
  <cp:lastModifiedBy>Neerav Mehta</cp:lastModifiedBy>
  <cp:revision>57</cp:revision>
  <dcterms:created xsi:type="dcterms:W3CDTF">2015-12-16T08:09:43Z</dcterms:created>
  <dcterms:modified xsi:type="dcterms:W3CDTF">2015-12-17T02:55:58Z</dcterms:modified>
</cp:coreProperties>
</file>