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3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0687A0-8FB4-463B-95FD-3C00962CC5D3}"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687A0-8FB4-463B-95FD-3C00962CC5D3}"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687A0-8FB4-463B-95FD-3C00962CC5D3}"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687A0-8FB4-463B-95FD-3C00962CC5D3}"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0687A0-8FB4-463B-95FD-3C00962CC5D3}"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687A0-8FB4-463B-95FD-3C00962CC5D3}"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0687A0-8FB4-463B-95FD-3C00962CC5D3}"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0687A0-8FB4-463B-95FD-3C00962CC5D3}"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687A0-8FB4-463B-95FD-3C00962CC5D3}"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687A0-8FB4-463B-95FD-3C00962CC5D3}"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687A0-8FB4-463B-95FD-3C00962CC5D3}"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C1ACF-1012-4C3A-B200-D46DEDA1B6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687A0-8FB4-463B-95FD-3C00962CC5D3}" type="datetimeFigureOut">
              <a:rPr lang="en-US" smtClean="0"/>
              <a:t>3/4/2022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C1ACF-1012-4C3A-B200-D46DEDA1B6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pidrontech.fr/services/cms/magent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5029200" cy="369332"/>
          </a:xfrm>
          <a:prstGeom prst="rect">
            <a:avLst/>
          </a:prstGeom>
          <a:noFill/>
        </p:spPr>
        <p:txBody>
          <a:bodyPr wrap="square" rtlCol="0">
            <a:spAutoFit/>
          </a:bodyPr>
          <a:lstStyle/>
          <a:p>
            <a:r>
              <a:rPr lang="en-US" dirty="0" smtClean="0"/>
              <a:t>How is working </a:t>
            </a:r>
            <a:r>
              <a:rPr lang="en-US" dirty="0" err="1" smtClean="0"/>
              <a:t>magento</a:t>
            </a:r>
            <a:r>
              <a:rPr lang="en-US" dirty="0" smtClean="0"/>
              <a:t>?</a:t>
            </a:r>
            <a:endParaRPr lang="en-US" dirty="0"/>
          </a:p>
        </p:txBody>
      </p:sp>
      <p:sp>
        <p:nvSpPr>
          <p:cNvPr id="3" name="TextBox 2"/>
          <p:cNvSpPr txBox="1"/>
          <p:nvPr/>
        </p:nvSpPr>
        <p:spPr>
          <a:xfrm>
            <a:off x="0" y="304800"/>
            <a:ext cx="8991600" cy="7571303"/>
          </a:xfrm>
          <a:prstGeom prst="rect">
            <a:avLst/>
          </a:prstGeom>
          <a:noFill/>
        </p:spPr>
        <p:txBody>
          <a:bodyPr wrap="square" rtlCol="0">
            <a:spAutoFit/>
          </a:bodyPr>
          <a:lstStyle/>
          <a:p>
            <a:r>
              <a:rPr lang="en-US" dirty="0" smtClean="0"/>
              <a:t>Your </a:t>
            </a:r>
            <a:r>
              <a:rPr lang="en-US" dirty="0" err="1" smtClean="0"/>
              <a:t>Magento</a:t>
            </a:r>
            <a:r>
              <a:rPr lang="en-US" dirty="0" smtClean="0"/>
              <a:t> 2 task will require more monetary assets assuming you carry out UX rehearses at late transformative phases. An ideal UX research saves the hour of the designers as they can zero in on carrying out best UX rehearses rather than on squandering assets on adding superfluous elements. Online business is an exceptionally serious business. 75 % of online clients conclude regardless of whether a web-based store is reliable in view of the experience they have perusing it. Additionally, it requires a couple of moments to frame their perspective. Dismissing UX configuration implies diverting clients to the contenders. To furnish clients with splendid UX, you really want to examine the client's agonies and your rivals. This is the best way to make clients return to your web-based store over and again.</a:t>
            </a:r>
          </a:p>
          <a:p>
            <a:endParaRPr lang="en-US" dirty="0" smtClean="0"/>
          </a:p>
          <a:p>
            <a:r>
              <a:rPr lang="en-US" dirty="0" smtClean="0"/>
              <a:t>Interface over-burden is a typical issue for laid out and old sites. Normally, they have a huge load of classifications, top arrangements/promotion standards and other point of interaction components that convolute the impression of a site's point of interaction.</a:t>
            </a:r>
          </a:p>
          <a:p>
            <a:endParaRPr lang="en-US" dirty="0" smtClean="0"/>
          </a:p>
          <a:p>
            <a:r>
              <a:rPr lang="en-US" dirty="0" smtClean="0"/>
              <a:t>Tips to make interface clear to clients: </a:t>
            </a:r>
            <a:r>
              <a:rPr lang="en-US" dirty="0" smtClean="0">
                <a:hlinkClick r:id="rId2"/>
              </a:rPr>
              <a:t>audit </a:t>
            </a:r>
            <a:r>
              <a:rPr lang="en-US" dirty="0" err="1" smtClean="0">
                <a:hlinkClick r:id="rId2"/>
              </a:rPr>
              <a:t>ux</a:t>
            </a:r>
            <a:r>
              <a:rPr lang="en-US" dirty="0" smtClean="0">
                <a:hlinkClick r:id="rId2"/>
              </a:rPr>
              <a:t> </a:t>
            </a:r>
            <a:r>
              <a:rPr lang="en-US" dirty="0" err="1" smtClean="0">
                <a:hlinkClick r:id="rId2"/>
              </a:rPr>
              <a:t>ui</a:t>
            </a:r>
            <a:r>
              <a:rPr lang="en-US" dirty="0" smtClean="0">
                <a:hlinkClick r:id="rId2"/>
              </a:rPr>
              <a:t> </a:t>
            </a:r>
            <a:r>
              <a:rPr lang="en-US" dirty="0" err="1" smtClean="0">
                <a:hlinkClick r:id="rId2"/>
              </a:rPr>
              <a:t>magento</a:t>
            </a:r>
            <a:endParaRPr lang="en-US" dirty="0" smtClean="0"/>
          </a:p>
          <a:p>
            <a:endParaRPr lang="en-US" dirty="0" smtClean="0"/>
          </a:p>
          <a:p>
            <a:r>
              <a:rPr lang="en-US" dirty="0" smtClean="0"/>
              <a:t>Utilize a solitary menu for route</a:t>
            </a:r>
          </a:p>
          <a:p>
            <a:r>
              <a:rPr lang="en-US" dirty="0" smtClean="0"/>
              <a:t>Move significant however non-indispensable stuff to the footer</a:t>
            </a:r>
          </a:p>
          <a:p>
            <a:r>
              <a:rPr lang="en-US" dirty="0" smtClean="0"/>
              <a:t>Mark activity buttons with names</a:t>
            </a:r>
          </a:p>
          <a:p>
            <a:r>
              <a:rPr lang="en-US" dirty="0" smtClean="0"/>
              <a:t>Advise clients about covered up and extra buy costs</a:t>
            </a:r>
          </a:p>
          <a:p>
            <a:r>
              <a:rPr lang="en-US" dirty="0" smtClean="0"/>
              <a:t>Keep away from dull examples</a:t>
            </a:r>
          </a:p>
          <a:p>
            <a:r>
              <a:rPr lang="en-US" dirty="0" smtClean="0"/>
              <a:t>Clients anticipate that your site should stack not more than in 3 seconds. Quick page load speed makes a positive impression of your web-based store which is so crucial in a profoundly serious </a:t>
            </a:r>
            <a:r>
              <a:rPr lang="en-US" dirty="0" err="1" smtClean="0"/>
              <a:t>eCommerce</a:t>
            </a:r>
            <a:r>
              <a:rPr lang="en-US" dirty="0" smtClean="0"/>
              <a:t> business. Additionally, 80 % of clients are less inclined to visit a based.</a:t>
            </a:r>
          </a:p>
          <a:p>
            <a:endParaRPr lang="en-US" dirty="0" smtClean="0"/>
          </a:p>
          <a:p>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287</Words>
  <Application>Microsoft Office PowerPoint</Application>
  <PresentationFormat>On-screen Show (4:3)</PresentationFormat>
  <Paragraphs>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FAITH</dc:creator>
  <cp:lastModifiedBy>FAITH</cp:lastModifiedBy>
  <cp:revision>1</cp:revision>
  <dcterms:created xsi:type="dcterms:W3CDTF">2022-03-05T05:51:07Z</dcterms:created>
  <dcterms:modified xsi:type="dcterms:W3CDTF">2022-03-05T05:53:56Z</dcterms:modified>
</cp:coreProperties>
</file>