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y patel" initials="ap" lastIdx="1" clrIdx="0">
    <p:extLst>
      <p:ext uri="{19B8F6BF-5375-455C-9EA6-DF929625EA0E}">
        <p15:presenceInfo xmlns:p15="http://schemas.microsoft.com/office/powerpoint/2012/main" userId="d7857458e1d458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0D0"/>
    <a:srgbClr val="9315C5"/>
    <a:srgbClr val="66FFFF"/>
    <a:srgbClr val="47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D0D0"/>
            </a:gs>
            <a:gs pos="3400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B07A-249E-EA7B-E1E5-46D6EB114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BLUE DOOR CAFE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A61D6-C7D7-5750-3FE9-E9EDF8333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630449"/>
            <a:ext cx="6801612" cy="123989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world of </a:t>
            </a:r>
            <a:r>
              <a:rPr lang="en-US" sz="2800" dirty="0">
                <a:solidFill>
                  <a:srgbClr val="50D0D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EXOTIC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Cuisines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81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18B318-D1B8-B83E-87E9-A78FDAF0D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21" t="8291" r="7898" b="6165"/>
          <a:stretch/>
        </p:blipFill>
        <p:spPr>
          <a:xfrm>
            <a:off x="600636" y="2052918"/>
            <a:ext cx="6855820" cy="38727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DFFAB4-A549-D108-120B-C31394AF4E5F}"/>
              </a:ext>
            </a:extLst>
          </p:cNvPr>
          <p:cNvSpPr/>
          <p:nvPr/>
        </p:nvSpPr>
        <p:spPr>
          <a:xfrm>
            <a:off x="0" y="602503"/>
            <a:ext cx="12192000" cy="795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0DF9D-480E-DF65-42E4-26AB61863E8E}"/>
              </a:ext>
            </a:extLst>
          </p:cNvPr>
          <p:cNvSpPr txBox="1"/>
          <p:nvPr/>
        </p:nvSpPr>
        <p:spPr>
          <a:xfrm>
            <a:off x="770965" y="677333"/>
            <a:ext cx="4815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BCC99-AD2B-1CD5-ED7C-DEAC05CCC152}"/>
              </a:ext>
            </a:extLst>
          </p:cNvPr>
          <p:cNvSpPr txBox="1"/>
          <p:nvPr/>
        </p:nvSpPr>
        <p:spPr>
          <a:xfrm>
            <a:off x="8579222" y="2509220"/>
            <a:ext cx="24921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 selling dishes along with the feature to add them into your shopping cart.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04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ABD181-D9EC-A243-3A6F-02821E29B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26" t="7420" r="9608" b="5560"/>
          <a:stretch/>
        </p:blipFill>
        <p:spPr>
          <a:xfrm>
            <a:off x="519954" y="2254125"/>
            <a:ext cx="4984376" cy="3926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93289F-E53A-20C2-1616-AADD6608E36D}"/>
              </a:ext>
            </a:extLst>
          </p:cNvPr>
          <p:cNvSpPr/>
          <p:nvPr/>
        </p:nvSpPr>
        <p:spPr>
          <a:xfrm>
            <a:off x="0" y="602503"/>
            <a:ext cx="12192000" cy="795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7EC5A-F732-1B6F-3715-8A84000B805E}"/>
              </a:ext>
            </a:extLst>
          </p:cNvPr>
          <p:cNvSpPr txBox="1"/>
          <p:nvPr/>
        </p:nvSpPr>
        <p:spPr>
          <a:xfrm>
            <a:off x="914400" y="677333"/>
            <a:ext cx="690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BLOGS &amp; REVIEWS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8B5834-916B-B78B-833E-D8CF75DC8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80" t="25974" r="3571" b="32282"/>
          <a:stretch/>
        </p:blipFill>
        <p:spPr>
          <a:xfrm>
            <a:off x="6687670" y="4396689"/>
            <a:ext cx="4213412" cy="2017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B30122-1FA5-BFBF-F7F5-12E9DF74E0AA}"/>
              </a:ext>
            </a:extLst>
          </p:cNvPr>
          <p:cNvSpPr txBox="1"/>
          <p:nvPr/>
        </p:nvSpPr>
        <p:spPr>
          <a:xfrm>
            <a:off x="6866966" y="2254125"/>
            <a:ext cx="3774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very interactive feature for our visitors to write blogs directly onto our website. Also key feature for subscription is available.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66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9E5314-E8B4-389F-3855-E6E1B70A0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137" y="2235013"/>
            <a:ext cx="7742227" cy="3617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BC895D-5937-2AC2-4FEE-CFE3B5ACA4E2}"/>
              </a:ext>
            </a:extLst>
          </p:cNvPr>
          <p:cNvSpPr/>
          <p:nvPr/>
        </p:nvSpPr>
        <p:spPr>
          <a:xfrm>
            <a:off x="0" y="602503"/>
            <a:ext cx="12192000" cy="795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0F6DD-8194-8981-005D-299ECF6DE1E7}"/>
              </a:ext>
            </a:extLst>
          </p:cNvPr>
          <p:cNvSpPr txBox="1"/>
          <p:nvPr/>
        </p:nvSpPr>
        <p:spPr>
          <a:xfrm>
            <a:off x="914400" y="677333"/>
            <a:ext cx="690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GALLERY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F4165-E76E-CE53-5C8E-72FD14527FE7}"/>
              </a:ext>
            </a:extLst>
          </p:cNvPr>
          <p:cNvSpPr txBox="1"/>
          <p:nvPr/>
        </p:nvSpPr>
        <p:spPr>
          <a:xfrm>
            <a:off x="735106" y="2525383"/>
            <a:ext cx="2250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Restaurant that spreads positive and ecstatic vibes.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6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EF31F-292E-343E-7DE9-DEB59C205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665" y="2467715"/>
            <a:ext cx="7729728" cy="31019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welcome suggestions for the project !!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Associate payment gateway links.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 login credentials for customers.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Realtime order tracking system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6B7EE0-4B43-E5AB-BBE4-4CC21532BD63}"/>
              </a:ext>
            </a:extLst>
          </p:cNvPr>
          <p:cNvSpPr/>
          <p:nvPr/>
        </p:nvSpPr>
        <p:spPr>
          <a:xfrm>
            <a:off x="0" y="602503"/>
            <a:ext cx="12192000" cy="795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77908-7481-7B0C-1717-1002EB1894CD}"/>
              </a:ext>
            </a:extLst>
          </p:cNvPr>
          <p:cNvSpPr txBox="1"/>
          <p:nvPr/>
        </p:nvSpPr>
        <p:spPr>
          <a:xfrm>
            <a:off x="914400" y="677333"/>
            <a:ext cx="690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FUTURE WORK 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3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F35D-5FCE-C484-60F2-DB103F61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5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C0AF64-5F1E-0E77-4A68-548F2C05A182}"/>
              </a:ext>
            </a:extLst>
          </p:cNvPr>
          <p:cNvSpPr/>
          <p:nvPr/>
        </p:nvSpPr>
        <p:spPr>
          <a:xfrm>
            <a:off x="0" y="1017930"/>
            <a:ext cx="12192000" cy="1030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090D-6BED-6560-A438-D5A39CBB4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288" y="2680987"/>
            <a:ext cx="7729728" cy="18891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PIYUSH SHARMA          201500470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NISHANT KUMAR        201500444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AJAY PATEL              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201500048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SHIVTOSH DWIVEDI    201500668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61BC77-EB92-AFC6-41A2-E7FF18DE3A00}"/>
              </a:ext>
            </a:extLst>
          </p:cNvPr>
          <p:cNvSpPr txBox="1"/>
          <p:nvPr/>
        </p:nvSpPr>
        <p:spPr>
          <a:xfrm>
            <a:off x="224117" y="1210236"/>
            <a:ext cx="731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SUBMITTED BY :-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A80CB-1B85-9F02-2B62-C644727ECAA6}"/>
              </a:ext>
            </a:extLst>
          </p:cNvPr>
          <p:cNvSpPr txBox="1"/>
          <p:nvPr/>
        </p:nvSpPr>
        <p:spPr>
          <a:xfrm>
            <a:off x="1119511" y="5071356"/>
            <a:ext cx="5397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B.Tech CSE IIIrd Year Students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GLA UNIVERSITY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3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CD38D-A91D-868F-C0A9-A2D127944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359" y="2738087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successful work is always raised by many hands.</a:t>
            </a:r>
          </a:p>
          <a:p>
            <a:pPr marL="0" indent="0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are thankful to 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Md. Farmanul Haque Sir (Tech Trainer, CSE Dept.)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 faculties and our friends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CSE Department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77269-E387-C5FD-5965-3B980FE6257E}"/>
              </a:ext>
            </a:extLst>
          </p:cNvPr>
          <p:cNvSpPr/>
          <p:nvPr/>
        </p:nvSpPr>
        <p:spPr>
          <a:xfrm>
            <a:off x="0" y="1017930"/>
            <a:ext cx="12192000" cy="1030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D58AE-1284-12A4-AAAF-1C8CAFAF46BE}"/>
              </a:ext>
            </a:extLst>
          </p:cNvPr>
          <p:cNvSpPr txBox="1"/>
          <p:nvPr/>
        </p:nvSpPr>
        <p:spPr>
          <a:xfrm>
            <a:off x="0" y="1210234"/>
            <a:ext cx="6625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ACKNOWLEDGEMENT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6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77B3E-D43C-38E6-DB4F-B4CDE8E3A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24" y="2620115"/>
            <a:ext cx="7729728" cy="31019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Enables ease for the customers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Overcomes the disadvantages of traditional queueing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Order food online , eliminating any sort of hassle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C4D64E-9F5F-DCCC-C2EF-0ED47DC45DE8}"/>
              </a:ext>
            </a:extLst>
          </p:cNvPr>
          <p:cNvSpPr/>
          <p:nvPr/>
        </p:nvSpPr>
        <p:spPr>
          <a:xfrm>
            <a:off x="0" y="1017930"/>
            <a:ext cx="12192000" cy="1030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A47E4-B97B-6A3F-345D-6D68C57C1506}"/>
              </a:ext>
            </a:extLst>
          </p:cNvPr>
          <p:cNvSpPr txBox="1"/>
          <p:nvPr/>
        </p:nvSpPr>
        <p:spPr>
          <a:xfrm>
            <a:off x="0" y="1210234"/>
            <a:ext cx="656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WHY THIS IDEA ?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43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707C3B-F055-8312-DDCF-663AC843F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8" t="2210" b="-1"/>
          <a:stretch/>
        </p:blipFill>
        <p:spPr>
          <a:xfrm>
            <a:off x="475129" y="2734235"/>
            <a:ext cx="11102990" cy="2788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4EA653-7DE7-3307-9744-17E0F5A01E5F}"/>
              </a:ext>
            </a:extLst>
          </p:cNvPr>
          <p:cNvSpPr/>
          <p:nvPr/>
        </p:nvSpPr>
        <p:spPr>
          <a:xfrm>
            <a:off x="0" y="1017930"/>
            <a:ext cx="12192000" cy="1030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CE7B2-10C5-9D6F-293D-500D679F16E0}"/>
              </a:ext>
            </a:extLst>
          </p:cNvPr>
          <p:cNvSpPr txBox="1"/>
          <p:nvPr/>
        </p:nvSpPr>
        <p:spPr>
          <a:xfrm>
            <a:off x="0" y="1210234"/>
            <a:ext cx="814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HOW WE PROCEED ?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7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8030-4EDA-8AE8-5673-4F3784DF0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289" y="2584255"/>
            <a:ext cx="8894064" cy="33862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-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Hypertext markup language or HTML is a standup markup language for documents designed to be displayed in a web browser.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-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Cascading Style Sheets is a style sheet language used for describing the presentation of a     document written in a markup language such as HTML or XML.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abbreviated as JS, is a programming language that is one of the core technologies of the world wide web, alongside HTML and CSS.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25454-F6B3-0C88-9C66-8A3724F78FB8}"/>
              </a:ext>
            </a:extLst>
          </p:cNvPr>
          <p:cNvSpPr/>
          <p:nvPr/>
        </p:nvSpPr>
        <p:spPr>
          <a:xfrm>
            <a:off x="0" y="1017930"/>
            <a:ext cx="12192000" cy="1030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7D662-FC7E-34AA-626B-3AE18939DD32}"/>
              </a:ext>
            </a:extLst>
          </p:cNvPr>
          <p:cNvSpPr txBox="1"/>
          <p:nvPr/>
        </p:nvSpPr>
        <p:spPr>
          <a:xfrm>
            <a:off x="0" y="1210234"/>
            <a:ext cx="692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TECHNOLOGIES USED :-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8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AC92A-0370-02B5-202C-540C9F07E7DE}"/>
              </a:ext>
            </a:extLst>
          </p:cNvPr>
          <p:cNvSpPr/>
          <p:nvPr/>
        </p:nvSpPr>
        <p:spPr>
          <a:xfrm>
            <a:off x="0" y="2792942"/>
            <a:ext cx="12192000" cy="1030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C7ECE-E3C6-B493-66F7-10DD2ED65AF8}"/>
              </a:ext>
            </a:extLst>
          </p:cNvPr>
          <p:cNvSpPr txBox="1"/>
          <p:nvPr/>
        </p:nvSpPr>
        <p:spPr>
          <a:xfrm>
            <a:off x="1380563" y="2985246"/>
            <a:ext cx="1049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LETS SEE WHAT WE HAVE IN THE PROJECT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86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9CBBC4-B92E-A99A-DAA2-1A6B97029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3433" y="2341718"/>
            <a:ext cx="6882805" cy="33231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1C4639-4452-8184-7CBA-7E87CFAF9F4B}"/>
              </a:ext>
            </a:extLst>
          </p:cNvPr>
          <p:cNvSpPr/>
          <p:nvPr/>
        </p:nvSpPr>
        <p:spPr>
          <a:xfrm>
            <a:off x="0" y="825624"/>
            <a:ext cx="12192000" cy="838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7098D-A76A-56FF-746D-3F7D588F8884}"/>
              </a:ext>
            </a:extLst>
          </p:cNvPr>
          <p:cNvSpPr txBox="1"/>
          <p:nvPr/>
        </p:nvSpPr>
        <p:spPr>
          <a:xfrm>
            <a:off x="1093695" y="921775"/>
            <a:ext cx="58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DA818-D5C6-98B5-8342-BC7C267AF80B}"/>
              </a:ext>
            </a:extLst>
          </p:cNvPr>
          <p:cNvSpPr txBox="1"/>
          <p:nvPr/>
        </p:nvSpPr>
        <p:spPr>
          <a:xfrm>
            <a:off x="896472" y="2646299"/>
            <a:ext cx="29762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Homepage of Bluedoor website with navigation menu and contact details.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89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D93A94-0B75-1995-7067-CB7B6185E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1153" y="2172262"/>
            <a:ext cx="7542975" cy="3617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C159D2-816B-D7B8-5B4D-365F5D613047}"/>
              </a:ext>
            </a:extLst>
          </p:cNvPr>
          <p:cNvSpPr/>
          <p:nvPr/>
        </p:nvSpPr>
        <p:spPr>
          <a:xfrm>
            <a:off x="0" y="602503"/>
            <a:ext cx="12192000" cy="795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9E6D1-1B9A-E22D-0C15-F1AFC205B7B0}"/>
              </a:ext>
            </a:extLst>
          </p:cNvPr>
          <p:cNvSpPr txBox="1"/>
          <p:nvPr/>
        </p:nvSpPr>
        <p:spPr>
          <a:xfrm>
            <a:off x="761105" y="677333"/>
            <a:ext cx="5792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ABOUT BLUEDOOR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750E0-DCA1-A99F-94EF-ED2528397667}"/>
              </a:ext>
            </a:extLst>
          </p:cNvPr>
          <p:cNvSpPr txBox="1"/>
          <p:nvPr/>
        </p:nvSpPr>
        <p:spPr>
          <a:xfrm>
            <a:off x="657872" y="2226049"/>
            <a:ext cx="2700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quick description about Bluedoor café and its history. 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3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109</TotalTime>
  <Words>299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Gill Sans MT</vt:lpstr>
      <vt:lpstr>Times New Roman</vt:lpstr>
      <vt:lpstr>Wingdings</vt:lpstr>
      <vt:lpstr>Parcel</vt:lpstr>
      <vt:lpstr>BLUE DOOR CAFE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DOOR CAFE</dc:title>
  <dc:creator>ajay patel</dc:creator>
  <cp:lastModifiedBy>ajay patel</cp:lastModifiedBy>
  <cp:revision>2</cp:revision>
  <dcterms:created xsi:type="dcterms:W3CDTF">2022-11-24T15:51:04Z</dcterms:created>
  <dcterms:modified xsi:type="dcterms:W3CDTF">2022-11-24T17:40:39Z</dcterms:modified>
</cp:coreProperties>
</file>