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6358-9F41-4A31-A772-FFC31A2AB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E40-7786-4D6D-9D8A-3E3D53BA8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1B91-D4EB-40F0-BE86-D77A3F7D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342B-224D-4308-BCC3-723EC546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F2AD-CF9A-470A-BC76-FFB3CBA4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65C-17B4-4F28-A8CF-93EDC4B1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BFB8A-23FE-4454-B5FE-F7ABFFED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7E91-F823-4B8F-B18D-085313E0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4F3-4D64-4209-B7CC-C0D5D830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7A4C-0793-42D4-A13F-E1E5FED5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6C2EF-A674-43C9-9D77-7CE7A73E0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3A40-D92C-41C7-81F9-56B7F727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D4EA-D582-4EC9-B370-D4DECB12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51A1-642E-4B30-AAA1-B5DC028C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A631-3586-4420-9CEA-5978491D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7585-F1C1-4F8D-8988-A305103A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BEB0-5A07-4599-8EF9-482A597E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4776-DA9B-44D0-8294-9243E355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B6D8-30F5-4348-95C9-0AEF5E58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42BF-88AA-455E-88F7-AAA7132F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749B-4330-4B62-A566-CBB1DA1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5EB4B-AE74-413B-BAD0-2BE0CA54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7A8E-65FA-46F5-80A1-9932AF07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8185D-9820-4CF9-A763-46B06826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EF24-BD18-4AC4-AC9E-D516EC23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6E15-BB78-4389-82AF-813B2073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F07-24E7-4584-B4E1-FBB1578A4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3821-9905-4192-9B4C-A99E5E950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08B50-FA68-49F3-A46D-091C32DC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B6C71-5782-4040-8FD6-29908027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903C-D027-4390-A10A-54D892AC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E034-1012-495B-8F50-34DF1236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BB09-1349-43DA-BF1F-62D30B7F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4AD77-F184-4259-B2DA-21AFB446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E4466-2636-4602-97AD-FF184090C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CCD09-B1A1-486B-9A50-C4B22AD3B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114E8-7404-4091-8502-C5B1D30F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0231D-9AC1-4D99-A013-FED4DCB9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56FA-46BC-491B-89C5-BA29DEF5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132-0935-4038-B136-42F7BFD6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4B481-3775-4392-B337-08352443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B29DB-0F15-4477-9989-14844AF8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A3B60-1338-45E7-9A5B-CDC7C121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13B25-8A11-44A2-AFA9-FA0F8EC5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28C8C-EEE7-40B3-9E92-2CB42DC4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0D5-7192-4770-90B7-0A7C7F09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68CA-6ECA-49E2-A483-4C58DC6A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3D94-6A8A-4AE9-ACFE-2D2A0F95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4524-2EAD-4BC3-A919-4379FC4BF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E705-6658-48A8-8E07-DF4479D0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3B56-8600-4F68-92E5-D31840E4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D0DB5-5F5E-42F8-801D-3412EAF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F713-69CA-4A23-8D3A-DC4CC223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0DF17-8F25-4FC1-A8B2-CE94C56D9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15FBC-16A4-454B-8099-F504506DB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FB98-E141-46D6-A806-E7B5F0CF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DA56-96DA-49C5-8269-017475A5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8733-ECD0-4357-864B-848843A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78781-28E2-4CF4-8C6D-86B5EE8C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EDB2-92BB-421B-883E-E10FA098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7388-78CE-4E23-A068-027A2F8FB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851-2C5E-4FF5-B528-DAEA043D4EF6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8024-6071-4CC2-BDA0-B365323E5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FB5E-1061-4110-8899-1D3655F26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A013-4B3F-4B9A-AFCB-5FD670A5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7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alexkosarev.name/category/javaee/spring/" TargetMode="External"/><Relationship Id="rId3" Type="http://schemas.openxmlformats.org/officeDocument/2006/relationships/hyperlink" Target="https://pngimg.com/download/19947" TargetMode="External"/><Relationship Id="rId7" Type="http://schemas.openxmlformats.org/officeDocument/2006/relationships/hyperlink" Target="https://www.tuktukdesign.com/call-icon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hyperlink" Target="https://en.wikipedia.org/wiki/React_(JavaScript_library)" TargetMode="External"/><Relationship Id="rId5" Type="http://schemas.openxmlformats.org/officeDocument/2006/relationships/hyperlink" Target="http://commons.wikimedia.org/wiki/File:User_icon_2.svg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mikefal.net/2016/05/11/azure-sql-databases-and-powershell-database-resto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49668-07C1-447F-9CD6-999EC449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94" y="20160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Architecture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20EC72-5360-497B-9C63-264B68D7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8320" y="4459307"/>
            <a:ext cx="715498" cy="51687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9C66A-C0FE-4843-B5EC-1EA48ECB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42379" y="1626971"/>
            <a:ext cx="829889" cy="829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E39F8E-5E7A-4302-9509-8D839A550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70862" y="5863874"/>
            <a:ext cx="756710" cy="6048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64684B-4456-411D-BC70-AE836F4F1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21410" y="2855635"/>
            <a:ext cx="829889" cy="8298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096707-96AD-4C85-B343-58BD06E27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70252" y="4183357"/>
            <a:ext cx="829889" cy="8298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9DDCA7-15B7-43FE-B9CC-0B4F29213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1293" y="4937405"/>
            <a:ext cx="1837766" cy="127121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771A08C-1DAF-45CE-A57E-991175C86B9A}"/>
              </a:ext>
            </a:extLst>
          </p:cNvPr>
          <p:cNvSpPr/>
          <p:nvPr/>
        </p:nvSpPr>
        <p:spPr>
          <a:xfrm>
            <a:off x="6536905" y="2043218"/>
            <a:ext cx="3799401" cy="1851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89CCA-6F7E-4974-9FA9-990E095CD2B3}"/>
              </a:ext>
            </a:extLst>
          </p:cNvPr>
          <p:cNvSpPr/>
          <p:nvPr/>
        </p:nvSpPr>
        <p:spPr>
          <a:xfrm>
            <a:off x="786747" y="2093764"/>
            <a:ext cx="3964548" cy="1800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F512DCB-E12A-4852-9C23-C022B397811D}"/>
              </a:ext>
            </a:extLst>
          </p:cNvPr>
          <p:cNvSpPr/>
          <p:nvPr/>
        </p:nvSpPr>
        <p:spPr>
          <a:xfrm>
            <a:off x="6631128" y="3200400"/>
            <a:ext cx="890260" cy="484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E053C6B-174F-40B3-9C0C-F6035B796D36}"/>
              </a:ext>
            </a:extLst>
          </p:cNvPr>
          <p:cNvSpPr/>
          <p:nvPr/>
        </p:nvSpPr>
        <p:spPr>
          <a:xfrm>
            <a:off x="7615611" y="3200400"/>
            <a:ext cx="1443317" cy="484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72F6D4B-5128-4795-B119-B256C1FEC111}"/>
              </a:ext>
            </a:extLst>
          </p:cNvPr>
          <p:cNvSpPr/>
          <p:nvPr/>
        </p:nvSpPr>
        <p:spPr>
          <a:xfrm>
            <a:off x="9153017" y="3200400"/>
            <a:ext cx="1093642" cy="484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8D908E-E464-47B9-985A-12416F9DD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03621" y="2040712"/>
            <a:ext cx="1174377" cy="7056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9B34EEB-C394-47BD-8EA3-CA379BFB9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427280" y="2166678"/>
            <a:ext cx="856827" cy="445114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4F46BD-09C3-4DC5-9E78-41B495E92CA6}"/>
              </a:ext>
            </a:extLst>
          </p:cNvPr>
          <p:cNvSpPr/>
          <p:nvPr/>
        </p:nvSpPr>
        <p:spPr>
          <a:xfrm>
            <a:off x="869576" y="3200401"/>
            <a:ext cx="1386132" cy="4840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JDBC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0F6EF74-45F0-4DBE-8BCA-BFDD1A200F06}"/>
              </a:ext>
            </a:extLst>
          </p:cNvPr>
          <p:cNvSpPr/>
          <p:nvPr/>
        </p:nvSpPr>
        <p:spPr>
          <a:xfrm>
            <a:off x="2388203" y="3200400"/>
            <a:ext cx="1015439" cy="4840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04B304-3EFE-4887-847B-5DF4F1732978}"/>
              </a:ext>
            </a:extLst>
          </p:cNvPr>
          <p:cNvSpPr/>
          <p:nvPr/>
        </p:nvSpPr>
        <p:spPr>
          <a:xfrm>
            <a:off x="3578473" y="3200400"/>
            <a:ext cx="1037317" cy="4840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3DE9A0E-B236-4A3B-A4B8-65ACB883BE58}"/>
              </a:ext>
            </a:extLst>
          </p:cNvPr>
          <p:cNvSpPr/>
          <p:nvPr/>
        </p:nvSpPr>
        <p:spPr>
          <a:xfrm>
            <a:off x="869576" y="2718927"/>
            <a:ext cx="3746213" cy="408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Rest 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525CA3-0E48-4857-AF8B-648DC6A3809D}"/>
              </a:ext>
            </a:extLst>
          </p:cNvPr>
          <p:cNvSpPr txBox="1"/>
          <p:nvPr/>
        </p:nvSpPr>
        <p:spPr>
          <a:xfrm>
            <a:off x="2388203" y="2182666"/>
            <a:ext cx="178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90A3F8-591F-4649-8B04-BF22315D2479}"/>
              </a:ext>
            </a:extLst>
          </p:cNvPr>
          <p:cNvSpPr txBox="1"/>
          <p:nvPr/>
        </p:nvSpPr>
        <p:spPr>
          <a:xfrm>
            <a:off x="8401229" y="2198152"/>
            <a:ext cx="172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CEE6EE-5C86-420D-AAEB-71DB97EF1077}"/>
              </a:ext>
            </a:extLst>
          </p:cNvPr>
          <p:cNvCxnSpPr>
            <a:cxnSpLocks/>
          </p:cNvCxnSpPr>
          <p:nvPr/>
        </p:nvCxnSpPr>
        <p:spPr>
          <a:xfrm>
            <a:off x="4751295" y="3203573"/>
            <a:ext cx="17966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E24A0DC-9F1C-42E9-B394-6EC19A810A36}"/>
              </a:ext>
            </a:extLst>
          </p:cNvPr>
          <p:cNvSpPr/>
          <p:nvPr/>
        </p:nvSpPr>
        <p:spPr>
          <a:xfrm>
            <a:off x="5029200" y="2093764"/>
            <a:ext cx="1244179" cy="10336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Axios</a:t>
            </a:r>
            <a:r>
              <a:rPr lang="en-US" dirty="0"/>
              <a:t> HTTP Library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124E55-EEAE-4C6B-9736-2C8ACC341760}"/>
              </a:ext>
            </a:extLst>
          </p:cNvPr>
          <p:cNvCxnSpPr/>
          <p:nvPr/>
        </p:nvCxnSpPr>
        <p:spPr>
          <a:xfrm>
            <a:off x="1606574" y="3894521"/>
            <a:ext cx="0" cy="11077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F83983-F7BA-4C83-A0E8-FCC594AE30C4}"/>
              </a:ext>
            </a:extLst>
          </p:cNvPr>
          <p:cNvSpPr txBox="1"/>
          <p:nvPr/>
        </p:nvSpPr>
        <p:spPr>
          <a:xfrm>
            <a:off x="11121410" y="3637549"/>
            <a:ext cx="101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Panelist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EDA846-7E06-4D46-BA10-F736773D26E4}"/>
              </a:ext>
            </a:extLst>
          </p:cNvPr>
          <p:cNvSpPr txBox="1"/>
          <p:nvPr/>
        </p:nvSpPr>
        <p:spPr>
          <a:xfrm>
            <a:off x="11219096" y="2435286"/>
            <a:ext cx="73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RMG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6B180-8DD3-4CC7-A319-BBB6FAAF325E}"/>
              </a:ext>
            </a:extLst>
          </p:cNvPr>
          <p:cNvSpPr txBox="1"/>
          <p:nvPr/>
        </p:nvSpPr>
        <p:spPr>
          <a:xfrm>
            <a:off x="10318377" y="4966670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Account POC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E868DCB-110C-48B6-B5D3-974AACC77E90}"/>
              </a:ext>
            </a:extLst>
          </p:cNvPr>
          <p:cNvGrpSpPr/>
          <p:nvPr/>
        </p:nvGrpSpPr>
        <p:grpSpPr>
          <a:xfrm>
            <a:off x="11089406" y="5437528"/>
            <a:ext cx="2151529" cy="1215155"/>
            <a:chOff x="10936941" y="5438359"/>
            <a:chExt cx="2151529" cy="12151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926549E-A6FC-4D23-B854-7FE6D69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031540" y="5438359"/>
              <a:ext cx="829889" cy="82988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7E867E-F913-45BA-BF10-4F7D1789692D}"/>
                </a:ext>
              </a:extLst>
            </p:cNvPr>
            <p:cNvSpPr txBox="1"/>
            <p:nvPr/>
          </p:nvSpPr>
          <p:spPr>
            <a:xfrm>
              <a:off x="10936941" y="6007183"/>
              <a:ext cx="2151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Candidate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5DBD36-B631-4092-8BE8-7B68D0ACF1EF}"/>
              </a:ext>
            </a:extLst>
          </p:cNvPr>
          <p:cNvCxnSpPr/>
          <p:nvPr/>
        </p:nvCxnSpPr>
        <p:spPr>
          <a:xfrm flipH="1">
            <a:off x="10336306" y="2237952"/>
            <a:ext cx="74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4FBA40E-EAA6-4AD6-A336-10451FCD0EBC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8922290" y="3879360"/>
            <a:ext cx="2247963" cy="718943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D14287F-32AC-438E-ADD1-E79EB152C627}"/>
              </a:ext>
            </a:extLst>
          </p:cNvPr>
          <p:cNvCxnSpPr>
            <a:cxnSpLocks/>
          </p:cNvCxnSpPr>
          <p:nvPr/>
        </p:nvCxnSpPr>
        <p:spPr>
          <a:xfrm rot="10800000">
            <a:off x="8477349" y="3903539"/>
            <a:ext cx="2644060" cy="2098344"/>
          </a:xfrm>
          <a:prstGeom prst="bentConnector3">
            <a:avLst>
              <a:gd name="adj1" fmla="val 100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03BA8A-1BF2-4079-8DA2-A4E8C64BA4BA}"/>
              </a:ext>
            </a:extLst>
          </p:cNvPr>
          <p:cNvCxnSpPr>
            <a:cxnSpLocks/>
          </p:cNvCxnSpPr>
          <p:nvPr/>
        </p:nvCxnSpPr>
        <p:spPr>
          <a:xfrm flipV="1">
            <a:off x="6346343" y="6149498"/>
            <a:ext cx="4836473" cy="1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3BD32D-0B86-43EB-9936-7C4FF85A2EE2}"/>
              </a:ext>
            </a:extLst>
          </p:cNvPr>
          <p:cNvCxnSpPr>
            <a:cxnSpLocks/>
          </p:cNvCxnSpPr>
          <p:nvPr/>
        </p:nvCxnSpPr>
        <p:spPr>
          <a:xfrm>
            <a:off x="6227572" y="4829978"/>
            <a:ext cx="499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5734B34-8A35-4B94-B034-4105DA256AE1}"/>
              </a:ext>
            </a:extLst>
          </p:cNvPr>
          <p:cNvCxnSpPr>
            <a:cxnSpLocks/>
          </p:cNvCxnSpPr>
          <p:nvPr/>
        </p:nvCxnSpPr>
        <p:spPr>
          <a:xfrm>
            <a:off x="3740098" y="3869159"/>
            <a:ext cx="0" cy="101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3D0989-5603-4453-BC42-7F15F6631942}"/>
              </a:ext>
            </a:extLst>
          </p:cNvPr>
          <p:cNvCxnSpPr>
            <a:cxnSpLocks/>
          </p:cNvCxnSpPr>
          <p:nvPr/>
        </p:nvCxnSpPr>
        <p:spPr>
          <a:xfrm>
            <a:off x="3012282" y="3894521"/>
            <a:ext cx="0" cy="225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716F942-436D-4C32-9933-14C20766D9D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005697" y="6150114"/>
            <a:ext cx="2465165" cy="1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F1A0CF-12E7-4F3A-AD82-B6D74C7BC043}"/>
              </a:ext>
            </a:extLst>
          </p:cNvPr>
          <p:cNvCxnSpPr>
            <a:cxnSpLocks/>
          </p:cNvCxnSpPr>
          <p:nvPr/>
        </p:nvCxnSpPr>
        <p:spPr>
          <a:xfrm>
            <a:off x="3740098" y="4899254"/>
            <a:ext cx="1640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D4D76C5-8613-44B6-BA36-83CF3ED905D5}"/>
              </a:ext>
            </a:extLst>
          </p:cNvPr>
          <p:cNvSpPr txBox="1"/>
          <p:nvPr/>
        </p:nvSpPr>
        <p:spPr>
          <a:xfrm>
            <a:off x="6902824" y="3962400"/>
            <a:ext cx="251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B1444C-47D2-48DE-90A7-479FBFB06A4D}"/>
              </a:ext>
            </a:extLst>
          </p:cNvPr>
          <p:cNvSpPr txBox="1"/>
          <p:nvPr/>
        </p:nvSpPr>
        <p:spPr>
          <a:xfrm>
            <a:off x="9095935" y="4274641"/>
            <a:ext cx="21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a Requirement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C1C9215-5264-415F-AA3B-E9EA6361F2BC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10336306" y="3270579"/>
            <a:ext cx="785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537FC8E-C47F-4733-9A9D-1588199AD62E}"/>
              </a:ext>
            </a:extLst>
          </p:cNvPr>
          <p:cNvSpPr txBox="1"/>
          <p:nvPr/>
        </p:nvSpPr>
        <p:spPr>
          <a:xfrm>
            <a:off x="3772492" y="4232860"/>
            <a:ext cx="225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Matched </a:t>
            </a:r>
          </a:p>
          <a:p>
            <a:r>
              <a:rPr lang="en-US" dirty="0"/>
              <a:t>  Profiles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078E6D0-EB9D-419A-AEAD-4EA8FF6DCCAB}"/>
              </a:ext>
            </a:extLst>
          </p:cNvPr>
          <p:cNvSpPr txBox="1"/>
          <p:nvPr/>
        </p:nvSpPr>
        <p:spPr>
          <a:xfrm>
            <a:off x="3143811" y="5760541"/>
            <a:ext cx="220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availability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F04EF-147D-4AEA-974E-315CAD6F3615}"/>
              </a:ext>
            </a:extLst>
          </p:cNvPr>
          <p:cNvSpPr txBox="1"/>
          <p:nvPr/>
        </p:nvSpPr>
        <p:spPr>
          <a:xfrm>
            <a:off x="6547901" y="4187155"/>
            <a:ext cx="173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Email Notification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A46C-ED84-4ADB-9681-F284849DC960}"/>
              </a:ext>
            </a:extLst>
          </p:cNvPr>
          <p:cNvSpPr txBox="1"/>
          <p:nvPr/>
        </p:nvSpPr>
        <p:spPr>
          <a:xfrm>
            <a:off x="6370764" y="5776822"/>
            <a:ext cx="169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IVR 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78BB9-3132-47F4-8224-F5D037EC4C0B}"/>
              </a:ext>
            </a:extLst>
          </p:cNvPr>
          <p:cNvSpPr txBox="1"/>
          <p:nvPr/>
        </p:nvSpPr>
        <p:spPr>
          <a:xfrm>
            <a:off x="7007137" y="2702154"/>
            <a:ext cx="29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Recruit-Right App</a:t>
            </a:r>
          </a:p>
        </p:txBody>
      </p:sp>
    </p:spTree>
    <p:extLst>
      <p:ext uri="{BB962C8B-B14F-4D97-AF65-F5344CB8AC3E}">
        <p14:creationId xmlns:p14="http://schemas.microsoft.com/office/powerpoint/2010/main" val="34620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MAGARDE</dc:creator>
  <cp:lastModifiedBy>NISHANT MAGARDE</cp:lastModifiedBy>
  <cp:revision>9</cp:revision>
  <dcterms:created xsi:type="dcterms:W3CDTF">2021-09-05T07:31:53Z</dcterms:created>
  <dcterms:modified xsi:type="dcterms:W3CDTF">2021-09-12T05:47:37Z</dcterms:modified>
</cp:coreProperties>
</file>