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1" r:id="rId6"/>
    <p:sldId id="272" r:id="rId7"/>
    <p:sldId id="273" r:id="rId8"/>
    <p:sldId id="262"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hray Mukhi" userId="7ec4a3dc3e967fc9" providerId="LiveId" clId="{E80EBD86-8EAC-43C4-A034-C28A705E1A18}"/>
    <pc:docChg chg="undo custSel addSld delSld modSld">
      <pc:chgData name="Aashray Mukhi" userId="7ec4a3dc3e967fc9" providerId="LiveId" clId="{E80EBD86-8EAC-43C4-A034-C28A705E1A18}" dt="2022-10-02T18:54:19.280" v="1574" actId="1076"/>
      <pc:docMkLst>
        <pc:docMk/>
      </pc:docMkLst>
      <pc:sldChg chg="addSp delSp modSp mod">
        <pc:chgData name="Aashray Mukhi" userId="7ec4a3dc3e967fc9" providerId="LiveId" clId="{E80EBD86-8EAC-43C4-A034-C28A705E1A18}" dt="2022-10-02T18:53:31.493" v="1572" actId="478"/>
        <pc:sldMkLst>
          <pc:docMk/>
          <pc:sldMk cId="810799515" sldId="257"/>
        </pc:sldMkLst>
        <pc:spChg chg="mod">
          <ac:chgData name="Aashray Mukhi" userId="7ec4a3dc3e967fc9" providerId="LiveId" clId="{E80EBD86-8EAC-43C4-A034-C28A705E1A18}" dt="2022-10-02T18:52:00.143" v="1569" actId="20577"/>
          <ac:spMkLst>
            <pc:docMk/>
            <pc:sldMk cId="810799515" sldId="257"/>
            <ac:spMk id="4" creationId="{E33C7F4A-3C25-F19B-14A9-B040AF586905}"/>
          </ac:spMkLst>
        </pc:spChg>
        <pc:graphicFrameChg chg="add del mod">
          <ac:chgData name="Aashray Mukhi" userId="7ec4a3dc3e967fc9" providerId="LiveId" clId="{E80EBD86-8EAC-43C4-A034-C28A705E1A18}" dt="2022-10-02T18:53:31.493" v="1572" actId="478"/>
          <ac:graphicFrameMkLst>
            <pc:docMk/>
            <pc:sldMk cId="810799515" sldId="257"/>
            <ac:graphicFrameMk id="2" creationId="{02538AB7-6619-1AD4-C5BA-3B231437FE5A}"/>
          </ac:graphicFrameMkLst>
        </pc:graphicFrameChg>
      </pc:sldChg>
      <pc:sldChg chg="modSp mod">
        <pc:chgData name="Aashray Mukhi" userId="7ec4a3dc3e967fc9" providerId="LiveId" clId="{E80EBD86-8EAC-43C4-A034-C28A705E1A18}" dt="2022-10-02T18:35:24.251" v="1560" actId="6549"/>
        <pc:sldMkLst>
          <pc:docMk/>
          <pc:sldMk cId="1931919413" sldId="258"/>
        </pc:sldMkLst>
        <pc:spChg chg="mod">
          <ac:chgData name="Aashray Mukhi" userId="7ec4a3dc3e967fc9" providerId="LiveId" clId="{E80EBD86-8EAC-43C4-A034-C28A705E1A18}" dt="2022-10-02T18:35:24.251" v="1560" actId="6549"/>
          <ac:spMkLst>
            <pc:docMk/>
            <pc:sldMk cId="1931919413" sldId="258"/>
            <ac:spMk id="6" creationId="{DE234240-D50D-7283-297E-C5D306F5098A}"/>
          </ac:spMkLst>
        </pc:spChg>
      </pc:sldChg>
      <pc:sldChg chg="addSp modSp mod">
        <pc:chgData name="Aashray Mukhi" userId="7ec4a3dc3e967fc9" providerId="LiveId" clId="{E80EBD86-8EAC-43C4-A034-C28A705E1A18}" dt="2022-10-02T10:57:53.746" v="978" actId="14100"/>
        <pc:sldMkLst>
          <pc:docMk/>
          <pc:sldMk cId="4107107714" sldId="261"/>
        </pc:sldMkLst>
        <pc:spChg chg="mod">
          <ac:chgData name="Aashray Mukhi" userId="7ec4a3dc3e967fc9" providerId="LiveId" clId="{E80EBD86-8EAC-43C4-A034-C28A705E1A18}" dt="2022-10-02T10:57:01.903" v="968" actId="20577"/>
          <ac:spMkLst>
            <pc:docMk/>
            <pc:sldMk cId="4107107714" sldId="261"/>
            <ac:spMk id="2" creationId="{CD4FA7DD-190E-72FA-C6E7-3777BFBA7359}"/>
          </ac:spMkLst>
        </pc:spChg>
        <pc:spChg chg="mod">
          <ac:chgData name="Aashray Mukhi" userId="7ec4a3dc3e967fc9" providerId="LiveId" clId="{E80EBD86-8EAC-43C4-A034-C28A705E1A18}" dt="2022-10-02T10:57:42.098" v="976" actId="20577"/>
          <ac:spMkLst>
            <pc:docMk/>
            <pc:sldMk cId="4107107714" sldId="261"/>
            <ac:spMk id="3" creationId="{D4F99F15-FC03-2E85-9137-13985C9BE8FD}"/>
          </ac:spMkLst>
        </pc:spChg>
        <pc:picChg chg="add mod">
          <ac:chgData name="Aashray Mukhi" userId="7ec4a3dc3e967fc9" providerId="LiveId" clId="{E80EBD86-8EAC-43C4-A034-C28A705E1A18}" dt="2022-10-02T10:57:53.746" v="978" actId="14100"/>
          <ac:picMkLst>
            <pc:docMk/>
            <pc:sldMk cId="4107107714" sldId="261"/>
            <ac:picMk id="5" creationId="{0E97D37A-8511-D21A-4780-8803BE568F53}"/>
          </ac:picMkLst>
        </pc:picChg>
      </pc:sldChg>
      <pc:sldChg chg="modSp add del mod">
        <pc:chgData name="Aashray Mukhi" userId="7ec4a3dc3e967fc9" providerId="LiveId" clId="{E80EBD86-8EAC-43C4-A034-C28A705E1A18}" dt="2022-10-02T17:54:23.298" v="1409" actId="6549"/>
        <pc:sldMkLst>
          <pc:docMk/>
          <pc:sldMk cId="4165953570" sldId="262"/>
        </pc:sldMkLst>
        <pc:spChg chg="mod">
          <ac:chgData name="Aashray Mukhi" userId="7ec4a3dc3e967fc9" providerId="LiveId" clId="{E80EBD86-8EAC-43C4-A034-C28A705E1A18}" dt="2022-10-02T17:54:23.298" v="1409" actId="6549"/>
          <ac:spMkLst>
            <pc:docMk/>
            <pc:sldMk cId="4165953570" sldId="262"/>
            <ac:spMk id="3" creationId="{D4F99F15-FC03-2E85-9137-13985C9BE8FD}"/>
          </ac:spMkLst>
        </pc:spChg>
      </pc:sldChg>
      <pc:sldChg chg="addSp modSp mod">
        <pc:chgData name="Aashray Mukhi" userId="7ec4a3dc3e967fc9" providerId="LiveId" clId="{E80EBD86-8EAC-43C4-A034-C28A705E1A18}" dt="2022-10-02T18:54:19.280" v="1574" actId="1076"/>
        <pc:sldMkLst>
          <pc:docMk/>
          <pc:sldMk cId="1514180870" sldId="270"/>
        </pc:sldMkLst>
        <pc:spChg chg="mod">
          <ac:chgData name="Aashray Mukhi" userId="7ec4a3dc3e967fc9" providerId="LiveId" clId="{E80EBD86-8EAC-43C4-A034-C28A705E1A18}" dt="2022-10-02T17:54:40.270" v="1410" actId="313"/>
          <ac:spMkLst>
            <pc:docMk/>
            <pc:sldMk cId="1514180870" sldId="270"/>
            <ac:spMk id="2" creationId="{F1EED67A-4238-41A3-95CA-B4568B849666}"/>
          </ac:spMkLst>
        </pc:spChg>
        <pc:graphicFrameChg chg="add mod">
          <ac:chgData name="Aashray Mukhi" userId="7ec4a3dc3e967fc9" providerId="LiveId" clId="{E80EBD86-8EAC-43C4-A034-C28A705E1A18}" dt="2022-10-02T18:54:19.280" v="1574" actId="1076"/>
          <ac:graphicFrameMkLst>
            <pc:docMk/>
            <pc:sldMk cId="1514180870" sldId="270"/>
            <ac:graphicFrameMk id="3" creationId="{A735CC0A-6E54-04C6-FFA1-3A8CE8A084A4}"/>
          </ac:graphicFrameMkLst>
        </pc:graphicFrameChg>
      </pc:sldChg>
      <pc:sldChg chg="modSp del mod">
        <pc:chgData name="Aashray Mukhi" userId="7ec4a3dc3e967fc9" providerId="LiveId" clId="{E80EBD86-8EAC-43C4-A034-C28A705E1A18}" dt="2022-10-02T17:49:09.339" v="1208" actId="47"/>
        <pc:sldMkLst>
          <pc:docMk/>
          <pc:sldMk cId="915105453" sldId="271"/>
        </pc:sldMkLst>
        <pc:spChg chg="mod">
          <ac:chgData name="Aashray Mukhi" userId="7ec4a3dc3e967fc9" providerId="LiveId" clId="{E80EBD86-8EAC-43C4-A034-C28A705E1A18}" dt="2022-10-02T10:30:15.886" v="745" actId="20577"/>
          <ac:spMkLst>
            <pc:docMk/>
            <pc:sldMk cId="915105453" sldId="271"/>
            <ac:spMk id="2" creationId="{F1EED67A-4238-41A3-95CA-B4568B849666}"/>
          </ac:spMkLst>
        </pc:spChg>
        <pc:spChg chg="mod">
          <ac:chgData name="Aashray Mukhi" userId="7ec4a3dc3e967fc9" providerId="LiveId" clId="{E80EBD86-8EAC-43C4-A034-C28A705E1A18}" dt="2022-10-02T10:30:24.285" v="746" actId="1076"/>
          <ac:spMkLst>
            <pc:docMk/>
            <pc:sldMk cId="915105453" sldId="271"/>
            <ac:spMk id="5" creationId="{2DCEC9CA-C831-40C4-A223-1EDEA22B2E06}"/>
          </ac:spMkLst>
        </pc:spChg>
      </pc:sldChg>
      <pc:sldChg chg="new del">
        <pc:chgData name="Aashray Mukhi" userId="7ec4a3dc3e967fc9" providerId="LiveId" clId="{E80EBD86-8EAC-43C4-A034-C28A705E1A18}" dt="2022-10-02T10:53:36.264" v="748" actId="680"/>
        <pc:sldMkLst>
          <pc:docMk/>
          <pc:sldMk cId="3122405833" sldId="272"/>
        </pc:sldMkLst>
      </pc:sldChg>
      <pc:sldChg chg="addSp modSp add mod">
        <pc:chgData name="Aashray Mukhi" userId="7ec4a3dc3e967fc9" providerId="LiveId" clId="{E80EBD86-8EAC-43C4-A034-C28A705E1A18}" dt="2022-10-02T14:11:38.138" v="1179" actId="20577"/>
        <pc:sldMkLst>
          <pc:docMk/>
          <pc:sldMk cId="3670598988" sldId="272"/>
        </pc:sldMkLst>
        <pc:spChg chg="mod">
          <ac:chgData name="Aashray Mukhi" userId="7ec4a3dc3e967fc9" providerId="LiveId" clId="{E80EBD86-8EAC-43C4-A034-C28A705E1A18}" dt="2022-10-02T10:58:11.523" v="1003" actId="6549"/>
          <ac:spMkLst>
            <pc:docMk/>
            <pc:sldMk cId="3670598988" sldId="272"/>
            <ac:spMk id="2" creationId="{CD4FA7DD-190E-72FA-C6E7-3777BFBA7359}"/>
          </ac:spMkLst>
        </pc:spChg>
        <pc:spChg chg="mod">
          <ac:chgData name="Aashray Mukhi" userId="7ec4a3dc3e967fc9" providerId="LiveId" clId="{E80EBD86-8EAC-43C4-A034-C28A705E1A18}" dt="2022-10-02T14:11:38.138" v="1179" actId="20577"/>
          <ac:spMkLst>
            <pc:docMk/>
            <pc:sldMk cId="3670598988" sldId="272"/>
            <ac:spMk id="3" creationId="{D4F99F15-FC03-2E85-9137-13985C9BE8FD}"/>
          </ac:spMkLst>
        </pc:spChg>
        <pc:picChg chg="add mod">
          <ac:chgData name="Aashray Mukhi" userId="7ec4a3dc3e967fc9" providerId="LiveId" clId="{E80EBD86-8EAC-43C4-A034-C28A705E1A18}" dt="2022-10-02T10:59:23.176" v="1013" actId="14100"/>
          <ac:picMkLst>
            <pc:docMk/>
            <pc:sldMk cId="3670598988" sldId="272"/>
            <ac:picMk id="5" creationId="{BCEF65B1-0DD4-2FC6-3833-7964308D54B5}"/>
          </ac:picMkLst>
        </pc:picChg>
        <pc:picChg chg="add mod">
          <ac:chgData name="Aashray Mukhi" userId="7ec4a3dc3e967fc9" providerId="LiveId" clId="{E80EBD86-8EAC-43C4-A034-C28A705E1A18}" dt="2022-10-02T11:00:04.418" v="1016" actId="14100"/>
          <ac:picMkLst>
            <pc:docMk/>
            <pc:sldMk cId="3670598988" sldId="272"/>
            <ac:picMk id="7" creationId="{67A9BC79-11FD-09B1-615B-D1706AF789EC}"/>
          </ac:picMkLst>
        </pc:picChg>
      </pc:sldChg>
      <pc:sldChg chg="addSp delSp modSp add mod">
        <pc:chgData name="Aashray Mukhi" userId="7ec4a3dc3e967fc9" providerId="LiveId" clId="{E80EBD86-8EAC-43C4-A034-C28A705E1A18}" dt="2022-10-02T17:43:53.502" v="1207" actId="1076"/>
        <pc:sldMkLst>
          <pc:docMk/>
          <pc:sldMk cId="4276857404" sldId="273"/>
        </pc:sldMkLst>
        <pc:spChg chg="mod">
          <ac:chgData name="Aashray Mukhi" userId="7ec4a3dc3e967fc9" providerId="LiveId" clId="{E80EBD86-8EAC-43C4-A034-C28A705E1A18}" dt="2022-10-02T11:00:28.447" v="1043" actId="6549"/>
          <ac:spMkLst>
            <pc:docMk/>
            <pc:sldMk cId="4276857404" sldId="273"/>
            <ac:spMk id="2" creationId="{CD4FA7DD-190E-72FA-C6E7-3777BFBA7359}"/>
          </ac:spMkLst>
        </pc:spChg>
        <pc:spChg chg="mod">
          <ac:chgData name="Aashray Mukhi" userId="7ec4a3dc3e967fc9" providerId="LiveId" clId="{E80EBD86-8EAC-43C4-A034-C28A705E1A18}" dt="2022-10-02T11:03:15.537" v="1118" actId="1076"/>
          <ac:spMkLst>
            <pc:docMk/>
            <pc:sldMk cId="4276857404" sldId="273"/>
            <ac:spMk id="3" creationId="{D4F99F15-FC03-2E85-9137-13985C9BE8FD}"/>
          </ac:spMkLst>
        </pc:spChg>
        <pc:picChg chg="add del">
          <ac:chgData name="Aashray Mukhi" userId="7ec4a3dc3e967fc9" providerId="LiveId" clId="{E80EBD86-8EAC-43C4-A034-C28A705E1A18}" dt="2022-10-02T17:42:15.637" v="1198" actId="478"/>
          <ac:picMkLst>
            <pc:docMk/>
            <pc:sldMk cId="4276857404" sldId="273"/>
            <ac:picMk id="5" creationId="{CCFB6770-DA34-453C-5C52-4A3E7D1479E6}"/>
          </ac:picMkLst>
        </pc:picChg>
        <pc:picChg chg="add del mod">
          <ac:chgData name="Aashray Mukhi" userId="7ec4a3dc3e967fc9" providerId="LiveId" clId="{E80EBD86-8EAC-43C4-A034-C28A705E1A18}" dt="2022-10-02T17:43:29.154" v="1203" actId="478"/>
          <ac:picMkLst>
            <pc:docMk/>
            <pc:sldMk cId="4276857404" sldId="273"/>
            <ac:picMk id="7" creationId="{5109F6BC-2D48-6B17-5DFD-5F31442EDE49}"/>
          </ac:picMkLst>
        </pc:picChg>
        <pc:picChg chg="add mod">
          <ac:chgData name="Aashray Mukhi" userId="7ec4a3dc3e967fc9" providerId="LiveId" clId="{E80EBD86-8EAC-43C4-A034-C28A705E1A18}" dt="2022-10-02T17:43:53.502" v="1207" actId="1076"/>
          <ac:picMkLst>
            <pc:docMk/>
            <pc:sldMk cId="4276857404" sldId="273"/>
            <ac:picMk id="8" creationId="{00AAE6B6-D6DB-6082-54D5-9027076829F9}"/>
          </ac:picMkLst>
        </pc:picChg>
      </pc:sldChg>
    </pc:docChg>
  </pc:docChgLst>
  <pc:docChgLst>
    <pc:chgData name="Aashray Mukhi" userId="7ec4a3dc3e967fc9" providerId="LiveId" clId="{38DFFB84-95CD-41E6-972A-2BBACF35600E}"/>
    <pc:docChg chg="undo redo custSel addSld delSld modSld">
      <pc:chgData name="Aashray Mukhi" userId="7ec4a3dc3e967fc9" providerId="LiveId" clId="{38DFFB84-95CD-41E6-972A-2BBACF35600E}" dt="2022-09-30T18:48:51.779" v="1565" actId="20577"/>
      <pc:docMkLst>
        <pc:docMk/>
      </pc:docMkLst>
      <pc:sldChg chg="addSp delSp modSp mod">
        <pc:chgData name="Aashray Mukhi" userId="7ec4a3dc3e967fc9" providerId="LiveId" clId="{38DFFB84-95CD-41E6-972A-2BBACF35600E}" dt="2022-09-28T18:42:35.911" v="8"/>
        <pc:sldMkLst>
          <pc:docMk/>
          <pc:sldMk cId="1931919413" sldId="258"/>
        </pc:sldMkLst>
        <pc:spChg chg="del mod">
          <ac:chgData name="Aashray Mukhi" userId="7ec4a3dc3e967fc9" providerId="LiveId" clId="{38DFFB84-95CD-41E6-972A-2BBACF35600E}" dt="2022-09-28T18:42:25.444" v="7" actId="478"/>
          <ac:spMkLst>
            <pc:docMk/>
            <pc:sldMk cId="1931919413" sldId="258"/>
            <ac:spMk id="5" creationId="{9C356777-B949-50C1-630E-D06095ABDA44}"/>
          </ac:spMkLst>
        </pc:spChg>
        <pc:spChg chg="add mod">
          <ac:chgData name="Aashray Mukhi" userId="7ec4a3dc3e967fc9" providerId="LiveId" clId="{38DFFB84-95CD-41E6-972A-2BBACF35600E}" dt="2022-09-28T18:42:35.911" v="8"/>
          <ac:spMkLst>
            <pc:docMk/>
            <pc:sldMk cId="1931919413" sldId="258"/>
            <ac:spMk id="6" creationId="{DE234240-D50D-7283-297E-C5D306F5098A}"/>
          </ac:spMkLst>
        </pc:spChg>
      </pc:sldChg>
      <pc:sldChg chg="addSp delSp modSp new mod">
        <pc:chgData name="Aashray Mukhi" userId="7ec4a3dc3e967fc9" providerId="LiveId" clId="{38DFFB84-95CD-41E6-972A-2BBACF35600E}" dt="2022-09-30T18:17:49.755" v="274" actId="20577"/>
        <pc:sldMkLst>
          <pc:docMk/>
          <pc:sldMk cId="957240231" sldId="259"/>
        </pc:sldMkLst>
        <pc:spChg chg="del">
          <ac:chgData name="Aashray Mukhi" userId="7ec4a3dc3e967fc9" providerId="LiveId" clId="{38DFFB84-95CD-41E6-972A-2BBACF35600E}" dt="2022-09-28T18:42:50.051" v="10" actId="478"/>
          <ac:spMkLst>
            <pc:docMk/>
            <pc:sldMk cId="957240231" sldId="259"/>
            <ac:spMk id="2" creationId="{C11D6770-68E4-F2AB-1209-7EE99C260986}"/>
          </ac:spMkLst>
        </pc:spChg>
        <pc:spChg chg="add mod">
          <ac:chgData name="Aashray Mukhi" userId="7ec4a3dc3e967fc9" providerId="LiveId" clId="{38DFFB84-95CD-41E6-972A-2BBACF35600E}" dt="2022-09-30T18:13:27.015" v="12"/>
          <ac:spMkLst>
            <pc:docMk/>
            <pc:sldMk cId="957240231" sldId="259"/>
            <ac:spMk id="2" creationId="{CD4FA7DD-190E-72FA-C6E7-3777BFBA7359}"/>
          </ac:spMkLst>
        </pc:spChg>
        <pc:spChg chg="del">
          <ac:chgData name="Aashray Mukhi" userId="7ec4a3dc3e967fc9" providerId="LiveId" clId="{38DFFB84-95CD-41E6-972A-2BBACF35600E}" dt="2022-09-28T18:42:52.464" v="11" actId="478"/>
          <ac:spMkLst>
            <pc:docMk/>
            <pc:sldMk cId="957240231" sldId="259"/>
            <ac:spMk id="3" creationId="{2AF7164B-BE3E-105D-10A0-64212C31ADAF}"/>
          </ac:spMkLst>
        </pc:spChg>
        <pc:spChg chg="add mod">
          <ac:chgData name="Aashray Mukhi" userId="7ec4a3dc3e967fc9" providerId="LiveId" clId="{38DFFB84-95CD-41E6-972A-2BBACF35600E}" dt="2022-09-30T18:17:49.755" v="274" actId="20577"/>
          <ac:spMkLst>
            <pc:docMk/>
            <pc:sldMk cId="957240231" sldId="259"/>
            <ac:spMk id="3" creationId="{D4F99F15-FC03-2E85-9137-13985C9BE8FD}"/>
          </ac:spMkLst>
        </pc:spChg>
      </pc:sldChg>
      <pc:sldChg chg="delSp modSp new del mod">
        <pc:chgData name="Aashray Mukhi" userId="7ec4a3dc3e967fc9" providerId="LiveId" clId="{38DFFB84-95CD-41E6-972A-2BBACF35600E}" dt="2022-09-30T18:32:07.528" v="1094" actId="47"/>
        <pc:sldMkLst>
          <pc:docMk/>
          <pc:sldMk cId="2239732851" sldId="260"/>
        </pc:sldMkLst>
        <pc:spChg chg="del mod">
          <ac:chgData name="Aashray Mukhi" userId="7ec4a3dc3e967fc9" providerId="LiveId" clId="{38DFFB84-95CD-41E6-972A-2BBACF35600E}" dt="2022-09-30T18:17:59.341" v="277" actId="478"/>
          <ac:spMkLst>
            <pc:docMk/>
            <pc:sldMk cId="2239732851" sldId="260"/>
            <ac:spMk id="2" creationId="{1D394010-C11D-8960-A1CB-5FECB7B15D43}"/>
          </ac:spMkLst>
        </pc:spChg>
        <pc:spChg chg="del">
          <ac:chgData name="Aashray Mukhi" userId="7ec4a3dc3e967fc9" providerId="LiveId" clId="{38DFFB84-95CD-41E6-972A-2BBACF35600E}" dt="2022-09-30T18:18:01.839" v="278" actId="478"/>
          <ac:spMkLst>
            <pc:docMk/>
            <pc:sldMk cId="2239732851" sldId="260"/>
            <ac:spMk id="3" creationId="{DF1B2C75-0573-DB49-809E-1DD6E28ED232}"/>
          </ac:spMkLst>
        </pc:spChg>
      </pc:sldChg>
      <pc:sldChg chg="modSp add mod">
        <pc:chgData name="Aashray Mukhi" userId="7ec4a3dc3e967fc9" providerId="LiveId" clId="{38DFFB84-95CD-41E6-972A-2BBACF35600E}" dt="2022-09-30T18:29:54.066" v="1063" actId="1076"/>
        <pc:sldMkLst>
          <pc:docMk/>
          <pc:sldMk cId="4107107714" sldId="261"/>
        </pc:sldMkLst>
        <pc:spChg chg="mod">
          <ac:chgData name="Aashray Mukhi" userId="7ec4a3dc3e967fc9" providerId="LiveId" clId="{38DFFB84-95CD-41E6-972A-2BBACF35600E}" dt="2022-09-30T18:18:25.923" v="309" actId="20577"/>
          <ac:spMkLst>
            <pc:docMk/>
            <pc:sldMk cId="4107107714" sldId="261"/>
            <ac:spMk id="2" creationId="{CD4FA7DD-190E-72FA-C6E7-3777BFBA7359}"/>
          </ac:spMkLst>
        </pc:spChg>
        <pc:spChg chg="mod">
          <ac:chgData name="Aashray Mukhi" userId="7ec4a3dc3e967fc9" providerId="LiveId" clId="{38DFFB84-95CD-41E6-972A-2BBACF35600E}" dt="2022-09-30T18:29:54.066" v="1063" actId="1076"/>
          <ac:spMkLst>
            <pc:docMk/>
            <pc:sldMk cId="4107107714" sldId="261"/>
            <ac:spMk id="3" creationId="{D4F99F15-FC03-2E85-9137-13985C9BE8FD}"/>
          </ac:spMkLst>
        </pc:spChg>
      </pc:sldChg>
      <pc:sldChg chg="modSp add mod">
        <pc:chgData name="Aashray Mukhi" userId="7ec4a3dc3e967fc9" providerId="LiveId" clId="{38DFFB84-95CD-41E6-972A-2BBACF35600E}" dt="2022-09-30T18:30:57.199" v="1092" actId="20577"/>
        <pc:sldMkLst>
          <pc:docMk/>
          <pc:sldMk cId="4165953570" sldId="262"/>
        </pc:sldMkLst>
        <pc:spChg chg="mod">
          <ac:chgData name="Aashray Mukhi" userId="7ec4a3dc3e967fc9" providerId="LiveId" clId="{38DFFB84-95CD-41E6-972A-2BBACF35600E}" dt="2022-09-30T18:20:33.064" v="340" actId="20577"/>
          <ac:spMkLst>
            <pc:docMk/>
            <pc:sldMk cId="4165953570" sldId="262"/>
            <ac:spMk id="2" creationId="{CD4FA7DD-190E-72FA-C6E7-3777BFBA7359}"/>
          </ac:spMkLst>
        </pc:spChg>
        <pc:spChg chg="mod">
          <ac:chgData name="Aashray Mukhi" userId="7ec4a3dc3e967fc9" providerId="LiveId" clId="{38DFFB84-95CD-41E6-972A-2BBACF35600E}" dt="2022-09-30T18:30:57.199" v="1092" actId="20577"/>
          <ac:spMkLst>
            <pc:docMk/>
            <pc:sldMk cId="4165953570" sldId="262"/>
            <ac:spMk id="3" creationId="{D4F99F15-FC03-2E85-9137-13985C9BE8FD}"/>
          </ac:spMkLst>
        </pc:spChg>
      </pc:sldChg>
      <pc:sldChg chg="modSp add mod">
        <pc:chgData name="Aashray Mukhi" userId="7ec4a3dc3e967fc9" providerId="LiveId" clId="{38DFFB84-95CD-41E6-972A-2BBACF35600E}" dt="2022-09-30T18:48:36.288" v="1547" actId="20577"/>
        <pc:sldMkLst>
          <pc:docMk/>
          <pc:sldMk cId="543388470" sldId="269"/>
        </pc:sldMkLst>
        <pc:spChg chg="mod">
          <ac:chgData name="Aashray Mukhi" userId="7ec4a3dc3e967fc9" providerId="LiveId" clId="{38DFFB84-95CD-41E6-972A-2BBACF35600E}" dt="2022-09-30T18:48:36.288" v="1547" actId="20577"/>
          <ac:spMkLst>
            <pc:docMk/>
            <pc:sldMk cId="543388470" sldId="269"/>
            <ac:spMk id="2" creationId="{F1EED67A-4238-41A3-95CA-B4568B849666}"/>
          </ac:spMkLst>
        </pc:spChg>
        <pc:spChg chg="mod">
          <ac:chgData name="Aashray Mukhi" userId="7ec4a3dc3e967fc9" providerId="LiveId" clId="{38DFFB84-95CD-41E6-972A-2BBACF35600E}" dt="2022-09-30T18:48:18.213" v="1543" actId="1076"/>
          <ac:spMkLst>
            <pc:docMk/>
            <pc:sldMk cId="543388470" sldId="269"/>
            <ac:spMk id="5" creationId="{2DCEC9CA-C831-40C4-A223-1EDEA22B2E06}"/>
          </ac:spMkLst>
        </pc:spChg>
      </pc:sldChg>
      <pc:sldChg chg="modSp add mod">
        <pc:chgData name="Aashray Mukhi" userId="7ec4a3dc3e967fc9" providerId="LiveId" clId="{38DFFB84-95CD-41E6-972A-2BBACF35600E}" dt="2022-09-30T18:48:51.779" v="1565" actId="20577"/>
        <pc:sldMkLst>
          <pc:docMk/>
          <pc:sldMk cId="1514180870" sldId="270"/>
        </pc:sldMkLst>
        <pc:spChg chg="mod">
          <ac:chgData name="Aashray Mukhi" userId="7ec4a3dc3e967fc9" providerId="LiveId" clId="{38DFFB84-95CD-41E6-972A-2BBACF35600E}" dt="2022-09-30T18:48:51.779" v="1565" actId="20577"/>
          <ac:spMkLst>
            <pc:docMk/>
            <pc:sldMk cId="1514180870" sldId="270"/>
            <ac:spMk id="2" creationId="{F1EED67A-4238-41A3-95CA-B4568B849666}"/>
          </ac:spMkLst>
        </pc:spChg>
      </pc:sldChg>
      <pc:sldChg chg="add">
        <pc:chgData name="Aashray Mukhi" userId="7ec4a3dc3e967fc9" providerId="LiveId" clId="{38DFFB84-95CD-41E6-972A-2BBACF35600E}" dt="2022-09-30T18:31:43.597" v="1093"/>
        <pc:sldMkLst>
          <pc:docMk/>
          <pc:sldMk cId="915105453"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CD602-5ECE-4829-ACE0-CF2409A4378B}" type="datetimeFigureOut">
              <a:rPr lang="en-IN" smtClean="0"/>
              <a:t>03-10-2022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29A02-02CE-4FC2-A91F-AA8D2ADC55EC}" type="slidenum">
              <a:rPr lang="en-IN" smtClean="0"/>
              <a:t>‹#›</a:t>
            </a:fld>
            <a:endParaRPr lang="en-IN"/>
          </a:p>
        </p:txBody>
      </p:sp>
    </p:spTree>
    <p:extLst>
      <p:ext uri="{BB962C8B-B14F-4D97-AF65-F5344CB8AC3E}">
        <p14:creationId xmlns:p14="http://schemas.microsoft.com/office/powerpoint/2010/main" val="326953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876279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93019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772B-1CE6-A943-BEFC-6141B0A5B7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63200F-F351-4648-F969-C46FB3F51A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77BC63-D193-A99A-4857-5F5017A93CE8}"/>
              </a:ext>
            </a:extLst>
          </p:cNvPr>
          <p:cNvSpPr>
            <a:spLocks noGrp="1"/>
          </p:cNvSpPr>
          <p:nvPr>
            <p:ph type="dt" sz="half" idx="10"/>
          </p:nvPr>
        </p:nvSpPr>
        <p:spPr/>
        <p:txBody>
          <a:bodyPr/>
          <a:lstStyle/>
          <a:p>
            <a:fld id="{5A3C7392-B162-4902-8928-54F6698DAB37}" type="datetimeFigureOut">
              <a:rPr lang="en-IN" smtClean="0"/>
              <a:t>03-10-2022</a:t>
            </a:fld>
            <a:endParaRPr lang="en-IN"/>
          </a:p>
        </p:txBody>
      </p:sp>
      <p:sp>
        <p:nvSpPr>
          <p:cNvPr id="5" name="Footer Placeholder 4">
            <a:extLst>
              <a:ext uri="{FF2B5EF4-FFF2-40B4-BE49-F238E27FC236}">
                <a16:creationId xmlns:a16="http://schemas.microsoft.com/office/drawing/2014/main" id="{CAF6B8AA-BB4F-351A-9458-84DF22A390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5A4A89-6419-A8E7-D48F-BBAE4ABB0D74}"/>
              </a:ext>
            </a:extLst>
          </p:cNvPr>
          <p:cNvSpPr>
            <a:spLocks noGrp="1"/>
          </p:cNvSpPr>
          <p:nvPr>
            <p:ph type="sldNum" sz="quarter" idx="12"/>
          </p:nvPr>
        </p:nvSpPr>
        <p:spPr/>
        <p:txBody>
          <a:bodyPr/>
          <a:lstStyle/>
          <a:p>
            <a:fld id="{AAF9C127-F5C2-468B-969C-BAED2A3E0454}" type="slidenum">
              <a:rPr lang="en-IN" smtClean="0"/>
              <a:t>‹#›</a:t>
            </a:fld>
            <a:endParaRPr lang="en-IN"/>
          </a:p>
        </p:txBody>
      </p:sp>
    </p:spTree>
    <p:extLst>
      <p:ext uri="{BB962C8B-B14F-4D97-AF65-F5344CB8AC3E}">
        <p14:creationId xmlns:p14="http://schemas.microsoft.com/office/powerpoint/2010/main" val="3131121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0E0F-FACB-995F-8247-D131BDD6DD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79AB4A-D047-2CAD-35B9-C03AA0A89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8E836B-2BD8-E6A2-96E5-F00A107DDAA0}"/>
              </a:ext>
            </a:extLst>
          </p:cNvPr>
          <p:cNvSpPr>
            <a:spLocks noGrp="1"/>
          </p:cNvSpPr>
          <p:nvPr>
            <p:ph type="dt" sz="half" idx="10"/>
          </p:nvPr>
        </p:nvSpPr>
        <p:spPr/>
        <p:txBody>
          <a:bodyPr/>
          <a:lstStyle/>
          <a:p>
            <a:fld id="{5A3C7392-B162-4902-8928-54F6698DAB37}" type="datetimeFigureOut">
              <a:rPr lang="en-IN" smtClean="0"/>
              <a:t>03-10-2022</a:t>
            </a:fld>
            <a:endParaRPr lang="en-IN"/>
          </a:p>
        </p:txBody>
      </p:sp>
      <p:sp>
        <p:nvSpPr>
          <p:cNvPr id="5" name="Footer Placeholder 4">
            <a:extLst>
              <a:ext uri="{FF2B5EF4-FFF2-40B4-BE49-F238E27FC236}">
                <a16:creationId xmlns:a16="http://schemas.microsoft.com/office/drawing/2014/main" id="{B1BDEFDF-C480-718C-AC18-E1A2F98AC9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311D77-3921-AB30-1FD2-94BE097181A5}"/>
              </a:ext>
            </a:extLst>
          </p:cNvPr>
          <p:cNvSpPr>
            <a:spLocks noGrp="1"/>
          </p:cNvSpPr>
          <p:nvPr>
            <p:ph type="sldNum" sz="quarter" idx="12"/>
          </p:nvPr>
        </p:nvSpPr>
        <p:spPr/>
        <p:txBody>
          <a:bodyPr/>
          <a:lstStyle/>
          <a:p>
            <a:fld id="{AAF9C127-F5C2-468B-969C-BAED2A3E0454}" type="slidenum">
              <a:rPr lang="en-IN" smtClean="0"/>
              <a:t>‹#›</a:t>
            </a:fld>
            <a:endParaRPr lang="en-IN"/>
          </a:p>
        </p:txBody>
      </p:sp>
    </p:spTree>
    <p:extLst>
      <p:ext uri="{BB962C8B-B14F-4D97-AF65-F5344CB8AC3E}">
        <p14:creationId xmlns:p14="http://schemas.microsoft.com/office/powerpoint/2010/main" val="342290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5166AE-85D4-BF95-4C06-3975B40A9D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299147-A973-75CB-1D87-F7C49FAFB5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55E373-932F-A7E8-64A6-5A9CE224386F}"/>
              </a:ext>
            </a:extLst>
          </p:cNvPr>
          <p:cNvSpPr>
            <a:spLocks noGrp="1"/>
          </p:cNvSpPr>
          <p:nvPr>
            <p:ph type="dt" sz="half" idx="10"/>
          </p:nvPr>
        </p:nvSpPr>
        <p:spPr/>
        <p:txBody>
          <a:bodyPr/>
          <a:lstStyle/>
          <a:p>
            <a:fld id="{5A3C7392-B162-4902-8928-54F6698DAB37}" type="datetimeFigureOut">
              <a:rPr lang="en-IN" smtClean="0"/>
              <a:t>03-10-2022</a:t>
            </a:fld>
            <a:endParaRPr lang="en-IN"/>
          </a:p>
        </p:txBody>
      </p:sp>
      <p:sp>
        <p:nvSpPr>
          <p:cNvPr id="5" name="Footer Placeholder 4">
            <a:extLst>
              <a:ext uri="{FF2B5EF4-FFF2-40B4-BE49-F238E27FC236}">
                <a16:creationId xmlns:a16="http://schemas.microsoft.com/office/drawing/2014/main" id="{B38D44F1-1602-F929-6D39-B4A171F15C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FED661-BA9B-3C93-C0B2-8D203FC00093}"/>
              </a:ext>
            </a:extLst>
          </p:cNvPr>
          <p:cNvSpPr>
            <a:spLocks noGrp="1"/>
          </p:cNvSpPr>
          <p:nvPr>
            <p:ph type="sldNum" sz="quarter" idx="12"/>
          </p:nvPr>
        </p:nvSpPr>
        <p:spPr/>
        <p:txBody>
          <a:bodyPr/>
          <a:lstStyle/>
          <a:p>
            <a:fld id="{AAF9C127-F5C2-468B-969C-BAED2A3E0454}" type="slidenum">
              <a:rPr lang="en-IN" smtClean="0"/>
              <a:t>‹#›</a:t>
            </a:fld>
            <a:endParaRPr lang="en-IN"/>
          </a:p>
        </p:txBody>
      </p:sp>
    </p:spTree>
    <p:extLst>
      <p:ext uri="{BB962C8B-B14F-4D97-AF65-F5344CB8AC3E}">
        <p14:creationId xmlns:p14="http://schemas.microsoft.com/office/powerpoint/2010/main" val="367242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D526-CC55-8B61-B3EB-F4DE488272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525D44-3166-4687-1224-DDD550A271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3420FB-4AAE-082C-5518-2EDEBAC970F0}"/>
              </a:ext>
            </a:extLst>
          </p:cNvPr>
          <p:cNvSpPr>
            <a:spLocks noGrp="1"/>
          </p:cNvSpPr>
          <p:nvPr>
            <p:ph type="dt" sz="half" idx="10"/>
          </p:nvPr>
        </p:nvSpPr>
        <p:spPr/>
        <p:txBody>
          <a:bodyPr/>
          <a:lstStyle/>
          <a:p>
            <a:fld id="{5A3C7392-B162-4902-8928-54F6698DAB37}" type="datetimeFigureOut">
              <a:rPr lang="en-IN" smtClean="0"/>
              <a:t>03-10-2022</a:t>
            </a:fld>
            <a:endParaRPr lang="en-IN"/>
          </a:p>
        </p:txBody>
      </p:sp>
      <p:sp>
        <p:nvSpPr>
          <p:cNvPr id="5" name="Footer Placeholder 4">
            <a:extLst>
              <a:ext uri="{FF2B5EF4-FFF2-40B4-BE49-F238E27FC236}">
                <a16:creationId xmlns:a16="http://schemas.microsoft.com/office/drawing/2014/main" id="{D95BA604-9DA0-A016-D29C-4D55289ED6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EE5263-9113-D253-EF95-8CFF98F94CD5}"/>
              </a:ext>
            </a:extLst>
          </p:cNvPr>
          <p:cNvSpPr>
            <a:spLocks noGrp="1"/>
          </p:cNvSpPr>
          <p:nvPr>
            <p:ph type="sldNum" sz="quarter" idx="12"/>
          </p:nvPr>
        </p:nvSpPr>
        <p:spPr/>
        <p:txBody>
          <a:bodyPr/>
          <a:lstStyle/>
          <a:p>
            <a:fld id="{AAF9C127-F5C2-468B-969C-BAED2A3E0454}" type="slidenum">
              <a:rPr lang="en-IN" smtClean="0"/>
              <a:t>‹#›</a:t>
            </a:fld>
            <a:endParaRPr lang="en-IN"/>
          </a:p>
        </p:txBody>
      </p:sp>
    </p:spTree>
    <p:extLst>
      <p:ext uri="{BB962C8B-B14F-4D97-AF65-F5344CB8AC3E}">
        <p14:creationId xmlns:p14="http://schemas.microsoft.com/office/powerpoint/2010/main" val="61457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7445-0787-DF65-2E16-66351B703D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584793-4008-DF73-D0E2-D8D344CB9D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FC3D2-BD42-ACA2-C945-19C5CC6147E4}"/>
              </a:ext>
            </a:extLst>
          </p:cNvPr>
          <p:cNvSpPr>
            <a:spLocks noGrp="1"/>
          </p:cNvSpPr>
          <p:nvPr>
            <p:ph type="dt" sz="half" idx="10"/>
          </p:nvPr>
        </p:nvSpPr>
        <p:spPr/>
        <p:txBody>
          <a:bodyPr/>
          <a:lstStyle/>
          <a:p>
            <a:fld id="{5A3C7392-B162-4902-8928-54F6698DAB37}" type="datetimeFigureOut">
              <a:rPr lang="en-IN" smtClean="0"/>
              <a:t>03-10-2022</a:t>
            </a:fld>
            <a:endParaRPr lang="en-IN"/>
          </a:p>
        </p:txBody>
      </p:sp>
      <p:sp>
        <p:nvSpPr>
          <p:cNvPr id="5" name="Footer Placeholder 4">
            <a:extLst>
              <a:ext uri="{FF2B5EF4-FFF2-40B4-BE49-F238E27FC236}">
                <a16:creationId xmlns:a16="http://schemas.microsoft.com/office/drawing/2014/main" id="{1DE33474-29B8-C505-1EB2-68604EB59A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8AD732-9226-76DA-2678-4D5DD8392B8F}"/>
              </a:ext>
            </a:extLst>
          </p:cNvPr>
          <p:cNvSpPr>
            <a:spLocks noGrp="1"/>
          </p:cNvSpPr>
          <p:nvPr>
            <p:ph type="sldNum" sz="quarter" idx="12"/>
          </p:nvPr>
        </p:nvSpPr>
        <p:spPr/>
        <p:txBody>
          <a:bodyPr/>
          <a:lstStyle/>
          <a:p>
            <a:fld id="{AAF9C127-F5C2-468B-969C-BAED2A3E0454}" type="slidenum">
              <a:rPr lang="en-IN" smtClean="0"/>
              <a:t>‹#›</a:t>
            </a:fld>
            <a:endParaRPr lang="en-IN"/>
          </a:p>
        </p:txBody>
      </p:sp>
    </p:spTree>
    <p:extLst>
      <p:ext uri="{BB962C8B-B14F-4D97-AF65-F5344CB8AC3E}">
        <p14:creationId xmlns:p14="http://schemas.microsoft.com/office/powerpoint/2010/main" val="2125662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7798-BB5C-BB59-3BEA-10E48988CB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828548-78DA-CEA7-BFB4-120EA569FF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6A5169-E442-39C3-8812-7500BD76A7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43D3D0-655A-F086-2ACA-74B803E7B874}"/>
              </a:ext>
            </a:extLst>
          </p:cNvPr>
          <p:cNvSpPr>
            <a:spLocks noGrp="1"/>
          </p:cNvSpPr>
          <p:nvPr>
            <p:ph type="dt" sz="half" idx="10"/>
          </p:nvPr>
        </p:nvSpPr>
        <p:spPr/>
        <p:txBody>
          <a:bodyPr/>
          <a:lstStyle/>
          <a:p>
            <a:fld id="{5A3C7392-B162-4902-8928-54F6698DAB37}" type="datetimeFigureOut">
              <a:rPr lang="en-IN" smtClean="0"/>
              <a:t>03-10-2022</a:t>
            </a:fld>
            <a:endParaRPr lang="en-IN"/>
          </a:p>
        </p:txBody>
      </p:sp>
      <p:sp>
        <p:nvSpPr>
          <p:cNvPr id="6" name="Footer Placeholder 5">
            <a:extLst>
              <a:ext uri="{FF2B5EF4-FFF2-40B4-BE49-F238E27FC236}">
                <a16:creationId xmlns:a16="http://schemas.microsoft.com/office/drawing/2014/main" id="{51F485F0-D0E5-020B-6490-0658D5164D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67A754-9D4E-B38A-5B5A-64FBDC0CFFF6}"/>
              </a:ext>
            </a:extLst>
          </p:cNvPr>
          <p:cNvSpPr>
            <a:spLocks noGrp="1"/>
          </p:cNvSpPr>
          <p:nvPr>
            <p:ph type="sldNum" sz="quarter" idx="12"/>
          </p:nvPr>
        </p:nvSpPr>
        <p:spPr/>
        <p:txBody>
          <a:bodyPr/>
          <a:lstStyle/>
          <a:p>
            <a:fld id="{AAF9C127-F5C2-468B-969C-BAED2A3E0454}" type="slidenum">
              <a:rPr lang="en-IN" smtClean="0"/>
              <a:t>‹#›</a:t>
            </a:fld>
            <a:endParaRPr lang="en-IN"/>
          </a:p>
        </p:txBody>
      </p:sp>
    </p:spTree>
    <p:extLst>
      <p:ext uri="{BB962C8B-B14F-4D97-AF65-F5344CB8AC3E}">
        <p14:creationId xmlns:p14="http://schemas.microsoft.com/office/powerpoint/2010/main" val="208155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6F83-E855-827C-8503-0F12161626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4E3200-F739-FCEA-789C-C52684C4A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5EFA3-2315-A851-C84C-7233F1B65C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8F495B-77CD-79FC-C5A9-D69ECA6BD4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79D789-013F-8ED7-8B05-7549FEA958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C2BC5E-1987-390B-6C02-48A19CF3981D}"/>
              </a:ext>
            </a:extLst>
          </p:cNvPr>
          <p:cNvSpPr>
            <a:spLocks noGrp="1"/>
          </p:cNvSpPr>
          <p:nvPr>
            <p:ph type="dt" sz="half" idx="10"/>
          </p:nvPr>
        </p:nvSpPr>
        <p:spPr/>
        <p:txBody>
          <a:bodyPr/>
          <a:lstStyle/>
          <a:p>
            <a:fld id="{5A3C7392-B162-4902-8928-54F6698DAB37}" type="datetimeFigureOut">
              <a:rPr lang="en-IN" smtClean="0"/>
              <a:t>03-10-2022</a:t>
            </a:fld>
            <a:endParaRPr lang="en-IN"/>
          </a:p>
        </p:txBody>
      </p:sp>
      <p:sp>
        <p:nvSpPr>
          <p:cNvPr id="8" name="Footer Placeholder 7">
            <a:extLst>
              <a:ext uri="{FF2B5EF4-FFF2-40B4-BE49-F238E27FC236}">
                <a16:creationId xmlns:a16="http://schemas.microsoft.com/office/drawing/2014/main" id="{97E45919-1198-C713-49A2-7EB9E40B2C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996BC7-4C26-0408-6E70-D7C484BD4499}"/>
              </a:ext>
            </a:extLst>
          </p:cNvPr>
          <p:cNvSpPr>
            <a:spLocks noGrp="1"/>
          </p:cNvSpPr>
          <p:nvPr>
            <p:ph type="sldNum" sz="quarter" idx="12"/>
          </p:nvPr>
        </p:nvSpPr>
        <p:spPr/>
        <p:txBody>
          <a:bodyPr/>
          <a:lstStyle/>
          <a:p>
            <a:fld id="{AAF9C127-F5C2-468B-969C-BAED2A3E0454}" type="slidenum">
              <a:rPr lang="en-IN" smtClean="0"/>
              <a:t>‹#›</a:t>
            </a:fld>
            <a:endParaRPr lang="en-IN"/>
          </a:p>
        </p:txBody>
      </p:sp>
    </p:spTree>
    <p:extLst>
      <p:ext uri="{BB962C8B-B14F-4D97-AF65-F5344CB8AC3E}">
        <p14:creationId xmlns:p14="http://schemas.microsoft.com/office/powerpoint/2010/main" val="177051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F389-35D8-4AC0-AB54-459AC98DF8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B798E4-BA9E-E62F-93CB-0565A926957F}"/>
              </a:ext>
            </a:extLst>
          </p:cNvPr>
          <p:cNvSpPr>
            <a:spLocks noGrp="1"/>
          </p:cNvSpPr>
          <p:nvPr>
            <p:ph type="dt" sz="half" idx="10"/>
          </p:nvPr>
        </p:nvSpPr>
        <p:spPr/>
        <p:txBody>
          <a:bodyPr/>
          <a:lstStyle/>
          <a:p>
            <a:fld id="{5A3C7392-B162-4902-8928-54F6698DAB37}" type="datetimeFigureOut">
              <a:rPr lang="en-IN" smtClean="0"/>
              <a:t>03-10-2022</a:t>
            </a:fld>
            <a:endParaRPr lang="en-IN"/>
          </a:p>
        </p:txBody>
      </p:sp>
      <p:sp>
        <p:nvSpPr>
          <p:cNvPr id="4" name="Footer Placeholder 3">
            <a:extLst>
              <a:ext uri="{FF2B5EF4-FFF2-40B4-BE49-F238E27FC236}">
                <a16:creationId xmlns:a16="http://schemas.microsoft.com/office/drawing/2014/main" id="{500605E0-BE2A-91EA-BF54-DC6B4046F2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8D37F5-A3D4-B4FE-00CC-441759A6A7BF}"/>
              </a:ext>
            </a:extLst>
          </p:cNvPr>
          <p:cNvSpPr>
            <a:spLocks noGrp="1"/>
          </p:cNvSpPr>
          <p:nvPr>
            <p:ph type="sldNum" sz="quarter" idx="12"/>
          </p:nvPr>
        </p:nvSpPr>
        <p:spPr/>
        <p:txBody>
          <a:bodyPr/>
          <a:lstStyle/>
          <a:p>
            <a:fld id="{AAF9C127-F5C2-468B-969C-BAED2A3E0454}" type="slidenum">
              <a:rPr lang="en-IN" smtClean="0"/>
              <a:t>‹#›</a:t>
            </a:fld>
            <a:endParaRPr lang="en-IN"/>
          </a:p>
        </p:txBody>
      </p:sp>
    </p:spTree>
    <p:extLst>
      <p:ext uri="{BB962C8B-B14F-4D97-AF65-F5344CB8AC3E}">
        <p14:creationId xmlns:p14="http://schemas.microsoft.com/office/powerpoint/2010/main" val="300528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30D9CF-C0E8-A90E-53B1-A8BB633CCF55}"/>
              </a:ext>
            </a:extLst>
          </p:cNvPr>
          <p:cNvSpPr>
            <a:spLocks noGrp="1"/>
          </p:cNvSpPr>
          <p:nvPr>
            <p:ph type="dt" sz="half" idx="10"/>
          </p:nvPr>
        </p:nvSpPr>
        <p:spPr/>
        <p:txBody>
          <a:bodyPr/>
          <a:lstStyle/>
          <a:p>
            <a:fld id="{5A3C7392-B162-4902-8928-54F6698DAB37}" type="datetimeFigureOut">
              <a:rPr lang="en-IN" smtClean="0"/>
              <a:t>03-10-2022</a:t>
            </a:fld>
            <a:endParaRPr lang="en-IN"/>
          </a:p>
        </p:txBody>
      </p:sp>
      <p:sp>
        <p:nvSpPr>
          <p:cNvPr id="3" name="Footer Placeholder 2">
            <a:extLst>
              <a:ext uri="{FF2B5EF4-FFF2-40B4-BE49-F238E27FC236}">
                <a16:creationId xmlns:a16="http://schemas.microsoft.com/office/drawing/2014/main" id="{8269D903-9C80-0AFB-CD4E-92BBA96F4B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9D52BC-43DA-53C7-84BB-DE5296A7ED8B}"/>
              </a:ext>
            </a:extLst>
          </p:cNvPr>
          <p:cNvSpPr>
            <a:spLocks noGrp="1"/>
          </p:cNvSpPr>
          <p:nvPr>
            <p:ph type="sldNum" sz="quarter" idx="12"/>
          </p:nvPr>
        </p:nvSpPr>
        <p:spPr/>
        <p:txBody>
          <a:bodyPr/>
          <a:lstStyle/>
          <a:p>
            <a:fld id="{AAF9C127-F5C2-468B-969C-BAED2A3E0454}" type="slidenum">
              <a:rPr lang="en-IN" smtClean="0"/>
              <a:t>‹#›</a:t>
            </a:fld>
            <a:endParaRPr lang="en-IN"/>
          </a:p>
        </p:txBody>
      </p:sp>
    </p:spTree>
    <p:extLst>
      <p:ext uri="{BB962C8B-B14F-4D97-AF65-F5344CB8AC3E}">
        <p14:creationId xmlns:p14="http://schemas.microsoft.com/office/powerpoint/2010/main" val="3691426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2C2D-15F7-C5B8-A136-7CE386760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3BAA7E-195D-F8E4-D3DF-23A851658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DFB56C-5658-4535-749D-253C10F24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45D18-B5E5-6E5C-9330-71382B720EBA}"/>
              </a:ext>
            </a:extLst>
          </p:cNvPr>
          <p:cNvSpPr>
            <a:spLocks noGrp="1"/>
          </p:cNvSpPr>
          <p:nvPr>
            <p:ph type="dt" sz="half" idx="10"/>
          </p:nvPr>
        </p:nvSpPr>
        <p:spPr/>
        <p:txBody>
          <a:bodyPr/>
          <a:lstStyle/>
          <a:p>
            <a:fld id="{5A3C7392-B162-4902-8928-54F6698DAB37}" type="datetimeFigureOut">
              <a:rPr lang="en-IN" smtClean="0"/>
              <a:t>03-10-2022</a:t>
            </a:fld>
            <a:endParaRPr lang="en-IN"/>
          </a:p>
        </p:txBody>
      </p:sp>
      <p:sp>
        <p:nvSpPr>
          <p:cNvPr id="6" name="Footer Placeholder 5">
            <a:extLst>
              <a:ext uri="{FF2B5EF4-FFF2-40B4-BE49-F238E27FC236}">
                <a16:creationId xmlns:a16="http://schemas.microsoft.com/office/drawing/2014/main" id="{ED824CA6-8D17-5923-CE60-30A66F7095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D5AED0-FDCA-F9AB-1F61-813B8B8A4068}"/>
              </a:ext>
            </a:extLst>
          </p:cNvPr>
          <p:cNvSpPr>
            <a:spLocks noGrp="1"/>
          </p:cNvSpPr>
          <p:nvPr>
            <p:ph type="sldNum" sz="quarter" idx="12"/>
          </p:nvPr>
        </p:nvSpPr>
        <p:spPr/>
        <p:txBody>
          <a:bodyPr/>
          <a:lstStyle/>
          <a:p>
            <a:fld id="{AAF9C127-F5C2-468B-969C-BAED2A3E0454}" type="slidenum">
              <a:rPr lang="en-IN" smtClean="0"/>
              <a:t>‹#›</a:t>
            </a:fld>
            <a:endParaRPr lang="en-IN"/>
          </a:p>
        </p:txBody>
      </p:sp>
    </p:spTree>
    <p:extLst>
      <p:ext uri="{BB962C8B-B14F-4D97-AF65-F5344CB8AC3E}">
        <p14:creationId xmlns:p14="http://schemas.microsoft.com/office/powerpoint/2010/main" val="302205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2DC1C-71D6-104E-B416-26C3DDB5D0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1A8BCE-78E3-DEBA-7DA9-9FE440564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7A8778-22CC-003A-1248-CCDBD2DF0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617F4-BB4A-3BAB-FA11-5D31F23BA233}"/>
              </a:ext>
            </a:extLst>
          </p:cNvPr>
          <p:cNvSpPr>
            <a:spLocks noGrp="1"/>
          </p:cNvSpPr>
          <p:nvPr>
            <p:ph type="dt" sz="half" idx="10"/>
          </p:nvPr>
        </p:nvSpPr>
        <p:spPr/>
        <p:txBody>
          <a:bodyPr/>
          <a:lstStyle/>
          <a:p>
            <a:fld id="{5A3C7392-B162-4902-8928-54F6698DAB37}" type="datetimeFigureOut">
              <a:rPr lang="en-IN" smtClean="0"/>
              <a:t>03-10-2022</a:t>
            </a:fld>
            <a:endParaRPr lang="en-IN"/>
          </a:p>
        </p:txBody>
      </p:sp>
      <p:sp>
        <p:nvSpPr>
          <p:cNvPr id="6" name="Footer Placeholder 5">
            <a:extLst>
              <a:ext uri="{FF2B5EF4-FFF2-40B4-BE49-F238E27FC236}">
                <a16:creationId xmlns:a16="http://schemas.microsoft.com/office/drawing/2014/main" id="{C1CBEDD1-D84E-DEA6-40E9-5CF3C9616E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F3DC21-E44E-1F4F-DEB3-C103394EE86E}"/>
              </a:ext>
            </a:extLst>
          </p:cNvPr>
          <p:cNvSpPr>
            <a:spLocks noGrp="1"/>
          </p:cNvSpPr>
          <p:nvPr>
            <p:ph type="sldNum" sz="quarter" idx="12"/>
          </p:nvPr>
        </p:nvSpPr>
        <p:spPr/>
        <p:txBody>
          <a:bodyPr/>
          <a:lstStyle/>
          <a:p>
            <a:fld id="{AAF9C127-F5C2-468B-969C-BAED2A3E0454}" type="slidenum">
              <a:rPr lang="en-IN" smtClean="0"/>
              <a:t>‹#›</a:t>
            </a:fld>
            <a:endParaRPr lang="en-IN"/>
          </a:p>
        </p:txBody>
      </p:sp>
    </p:spTree>
    <p:extLst>
      <p:ext uri="{BB962C8B-B14F-4D97-AF65-F5344CB8AC3E}">
        <p14:creationId xmlns:p14="http://schemas.microsoft.com/office/powerpoint/2010/main" val="369847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BB516-2873-F9AE-B47D-63687AA16E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10D418-AE32-10ED-DDC1-FDA8B3A127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35D831-CE91-038B-6298-41410F84DE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C7392-B162-4902-8928-54F6698DAB37}" type="datetimeFigureOut">
              <a:rPr lang="en-IN" smtClean="0"/>
              <a:t>03-10-2022</a:t>
            </a:fld>
            <a:endParaRPr lang="en-IN"/>
          </a:p>
        </p:txBody>
      </p:sp>
      <p:sp>
        <p:nvSpPr>
          <p:cNvPr id="5" name="Footer Placeholder 4">
            <a:extLst>
              <a:ext uri="{FF2B5EF4-FFF2-40B4-BE49-F238E27FC236}">
                <a16:creationId xmlns:a16="http://schemas.microsoft.com/office/drawing/2014/main" id="{8DE56531-AF1D-248A-45C1-4280F81645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CBF8B4-57D2-E2FD-B93D-E9CF8D8245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9C127-F5C2-468B-969C-BAED2A3E0454}" type="slidenum">
              <a:rPr lang="en-IN" smtClean="0"/>
              <a:t>‹#›</a:t>
            </a:fld>
            <a:endParaRPr lang="en-IN"/>
          </a:p>
        </p:txBody>
      </p:sp>
    </p:spTree>
    <p:extLst>
      <p:ext uri="{BB962C8B-B14F-4D97-AF65-F5344CB8AC3E}">
        <p14:creationId xmlns:p14="http://schemas.microsoft.com/office/powerpoint/2010/main" val="3663231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D42F-197C-F7E8-3B2D-6CE04CF2AF42}"/>
              </a:ext>
            </a:extLst>
          </p:cNvPr>
          <p:cNvSpPr>
            <a:spLocks noGrp="1"/>
          </p:cNvSpPr>
          <p:nvPr>
            <p:ph type="ctrTitle"/>
          </p:nvPr>
        </p:nvSpPr>
        <p:spPr/>
        <p:txBody>
          <a:bodyPr>
            <a:normAutofit/>
          </a:bodyPr>
          <a:lstStyle/>
          <a:p>
            <a:r>
              <a:rPr lang="en-US" sz="4000" dirty="0">
                <a:latin typeface="Arial" panose="020B0604020202020204" pitchFamily="34" charset="0"/>
                <a:cs typeface="Arial" panose="020B0604020202020204" pitchFamily="34" charset="0"/>
              </a:rPr>
              <a:t>Insights to Increase </a:t>
            </a:r>
            <a:r>
              <a:rPr lang="en-US" sz="4000" dirty="0" err="1">
                <a:latin typeface="Arial" panose="020B0604020202020204" pitchFamily="34" charset="0"/>
                <a:cs typeface="Arial" panose="020B0604020202020204" pitchFamily="34" charset="0"/>
              </a:rPr>
              <a:t>AirBnB</a:t>
            </a:r>
            <a:r>
              <a:rPr lang="en-US" sz="4000" dirty="0">
                <a:latin typeface="Arial" panose="020B0604020202020204" pitchFamily="34" charset="0"/>
                <a:cs typeface="Arial" panose="020B0604020202020204" pitchFamily="34" charset="0"/>
              </a:rPr>
              <a:t> Revenue</a:t>
            </a: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7216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APPENDIX - DATA METHODOLOGY</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243641" y="2493110"/>
            <a:ext cx="9704719" cy="1871780"/>
          </a:xfrm>
          <a:prstGeom prst="roundRect">
            <a:avLst>
              <a:gd name="adj" fmla="val 10699"/>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We conducted a thorough analysis of the home </a:t>
            </a:r>
            <a:r>
              <a:rPr lang="en-US" sz="2000" dirty="0" err="1">
                <a:solidFill>
                  <a:schemeClr val="tx1"/>
                </a:solidFill>
                <a:latin typeface="Lato`"/>
              </a:rPr>
              <a:t>AirBnB</a:t>
            </a:r>
            <a:r>
              <a:rPr lang="en-US" sz="2000" dirty="0">
                <a:solidFill>
                  <a:schemeClr val="tx1"/>
                </a:solidFill>
                <a:latin typeface="Lato`"/>
              </a:rPr>
              <a:t> data. The process included:</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Cleaning the data set</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Analyzing the data set</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Visualizing the data with the help of available tools</a:t>
            </a:r>
          </a:p>
        </p:txBody>
      </p:sp>
      <p:graphicFrame>
        <p:nvGraphicFramePr>
          <p:cNvPr id="3" name="Object 2">
            <a:extLst>
              <a:ext uri="{FF2B5EF4-FFF2-40B4-BE49-F238E27FC236}">
                <a16:creationId xmlns:a16="http://schemas.microsoft.com/office/drawing/2014/main" id="{A735CC0A-6E54-04C6-FFA1-3A8CE8A084A4}"/>
              </a:ext>
            </a:extLst>
          </p:cNvPr>
          <p:cNvGraphicFramePr>
            <a:graphicFrameLocks noChangeAspect="1"/>
          </p:cNvGraphicFramePr>
          <p:nvPr>
            <p:extLst>
              <p:ext uri="{D42A27DB-BD31-4B8C-83A1-F6EECF244321}">
                <p14:modId xmlns:p14="http://schemas.microsoft.com/office/powerpoint/2010/main" val="3937343885"/>
              </p:ext>
            </p:extLst>
          </p:nvPr>
        </p:nvGraphicFramePr>
        <p:xfrm>
          <a:off x="1323975" y="4757738"/>
          <a:ext cx="914400" cy="806450"/>
        </p:xfrm>
        <a:graphic>
          <a:graphicData uri="http://schemas.openxmlformats.org/presentationml/2006/ole">
            <mc:AlternateContent xmlns:mc="http://schemas.openxmlformats.org/markup-compatibility/2006">
              <mc:Choice xmlns:v="urn:schemas-microsoft-com:vml" Requires="v">
                <p:oleObj name="Packager Shell Object" showAsIcon="1" r:id="rId3" imgW="914400" imgH="806400" progId="Package">
                  <p:embed/>
                </p:oleObj>
              </mc:Choice>
              <mc:Fallback>
                <p:oleObj name="Packager Shell Object" showAsIcon="1" r:id="rId3" imgW="914400" imgH="806400" progId="Package">
                  <p:embed/>
                  <p:pic>
                    <p:nvPicPr>
                      <p:cNvPr id="3" name="Object 2">
                        <a:extLst>
                          <a:ext uri="{FF2B5EF4-FFF2-40B4-BE49-F238E27FC236}">
                            <a16:creationId xmlns:a16="http://schemas.microsoft.com/office/drawing/2014/main" id="{A735CC0A-6E54-04C6-FFA1-3A8CE8A084A4}"/>
                          </a:ext>
                        </a:extLst>
                      </p:cNvPr>
                      <p:cNvPicPr/>
                      <p:nvPr/>
                    </p:nvPicPr>
                    <p:blipFill>
                      <a:blip r:embed="rId4"/>
                      <a:stretch>
                        <a:fillRect/>
                      </a:stretch>
                    </p:blipFill>
                    <p:spPr>
                      <a:xfrm>
                        <a:off x="1323975" y="4757738"/>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151418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33C7F4A-3C25-F19B-14A9-B040AF586905}"/>
              </a:ext>
            </a:extLst>
          </p:cNvPr>
          <p:cNvSpPr/>
          <p:nvPr/>
        </p:nvSpPr>
        <p:spPr>
          <a:xfrm>
            <a:off x="3753947" y="1686440"/>
            <a:ext cx="4980478" cy="3485119"/>
          </a:xfrm>
          <a:prstGeom prst="roundRect">
            <a:avLst>
              <a:gd name="adj" fmla="val 9140"/>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Objective </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Background</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Key findings </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Recommendations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Appendix:</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Data sources </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Data methodology document</a:t>
            </a:r>
          </a:p>
        </p:txBody>
      </p:sp>
      <p:sp>
        <p:nvSpPr>
          <p:cNvPr id="5" name="Heading">
            <a:extLst>
              <a:ext uri="{FF2B5EF4-FFF2-40B4-BE49-F238E27FC236}">
                <a16:creationId xmlns:a16="http://schemas.microsoft.com/office/drawing/2014/main" id="{172FA9FB-B8D6-A0FC-FC3C-ED513FF3AC41}"/>
              </a:ext>
            </a:extLst>
          </p:cNvPr>
          <p:cNvSpPr txBox="1">
            <a:spLocks noChangeArrowheads="1"/>
          </p:cNvSpPr>
          <p:nvPr/>
        </p:nvSpPr>
        <p:spPr bwMode="auto">
          <a:xfrm>
            <a:off x="1557740"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AGENDA </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Tree>
    <p:extLst>
      <p:ext uri="{BB962C8B-B14F-4D97-AF65-F5344CB8AC3E}">
        <p14:creationId xmlns:p14="http://schemas.microsoft.com/office/powerpoint/2010/main" val="81079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ing">
            <a:extLst>
              <a:ext uri="{FF2B5EF4-FFF2-40B4-BE49-F238E27FC236}">
                <a16:creationId xmlns:a16="http://schemas.microsoft.com/office/drawing/2014/main" id="{0E3910F1-17D5-3964-F0C9-52A8978031A1}"/>
              </a:ext>
            </a:extLst>
          </p:cNvPr>
          <p:cNvSpPr txBox="1">
            <a:spLocks noChangeArrowheads="1"/>
          </p:cNvSpPr>
          <p:nvPr/>
        </p:nvSpPr>
        <p:spPr bwMode="auto">
          <a:xfrm>
            <a:off x="1557742" y="330901"/>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OBJECTIVE</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6" name="Rectangle: Rounded Corners 5">
            <a:extLst>
              <a:ext uri="{FF2B5EF4-FFF2-40B4-BE49-F238E27FC236}">
                <a16:creationId xmlns:a16="http://schemas.microsoft.com/office/drawing/2014/main" id="{DE234240-D50D-7283-297E-C5D306F5098A}"/>
              </a:ext>
            </a:extLst>
          </p:cNvPr>
          <p:cNvSpPr/>
          <p:nvPr/>
        </p:nvSpPr>
        <p:spPr>
          <a:xfrm>
            <a:off x="1532001" y="2457450"/>
            <a:ext cx="9127998" cy="1674697"/>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Improve our understanding about the property availability in a year</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Understand ways to increase revenue</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Get more insights about the new properties to acquire</a:t>
            </a:r>
          </a:p>
        </p:txBody>
      </p:sp>
    </p:spTree>
    <p:extLst>
      <p:ext uri="{BB962C8B-B14F-4D97-AF65-F5344CB8AC3E}">
        <p14:creationId xmlns:p14="http://schemas.microsoft.com/office/powerpoint/2010/main" val="1931919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
            <a:extLst>
              <a:ext uri="{FF2B5EF4-FFF2-40B4-BE49-F238E27FC236}">
                <a16:creationId xmlns:a16="http://schemas.microsoft.com/office/drawing/2014/main" id="{CD4FA7DD-190E-72FA-C6E7-3777BFBA7359}"/>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BACKGROUND</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3" name="Rectangle: Rounded Corners 2">
            <a:extLst>
              <a:ext uri="{FF2B5EF4-FFF2-40B4-BE49-F238E27FC236}">
                <a16:creationId xmlns:a16="http://schemas.microsoft.com/office/drawing/2014/main" id="{D4F99F15-FC03-2E85-9137-13985C9BE8FD}"/>
              </a:ext>
            </a:extLst>
          </p:cNvPr>
          <p:cNvSpPr/>
          <p:nvPr/>
        </p:nvSpPr>
        <p:spPr>
          <a:xfrm>
            <a:off x="1532001" y="2447146"/>
            <a:ext cx="9127998" cy="2058958"/>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err="1">
                <a:solidFill>
                  <a:schemeClr val="tx1"/>
                </a:solidFill>
                <a:latin typeface="Lato`"/>
              </a:rPr>
              <a:t>AirBnB</a:t>
            </a:r>
            <a:r>
              <a:rPr lang="en-US" sz="2000" dirty="0">
                <a:solidFill>
                  <a:schemeClr val="tx1"/>
                </a:solidFill>
                <a:latin typeface="Lato`"/>
              </a:rPr>
              <a:t> has seen a major decline in revenue.</a:t>
            </a:r>
            <a:endParaRPr lang="en-US" sz="2000" dirty="0">
              <a:solidFill>
                <a:srgbClr val="EE283C"/>
              </a:solidFill>
              <a:latin typeface="Lato`"/>
            </a:endParaRP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Restrictions are lifting and people have started to travel more</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Measures needs to be taken to increase the revenue</a:t>
            </a:r>
          </a:p>
        </p:txBody>
      </p:sp>
    </p:spTree>
    <p:extLst>
      <p:ext uri="{BB962C8B-B14F-4D97-AF65-F5344CB8AC3E}">
        <p14:creationId xmlns:p14="http://schemas.microsoft.com/office/powerpoint/2010/main" val="95724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
            <a:extLst>
              <a:ext uri="{FF2B5EF4-FFF2-40B4-BE49-F238E27FC236}">
                <a16:creationId xmlns:a16="http://schemas.microsoft.com/office/drawing/2014/main" id="{CD4FA7DD-190E-72FA-C6E7-3777BFBA7359}"/>
              </a:ext>
            </a:extLst>
          </p:cNvPr>
          <p:cNvSpPr txBox="1">
            <a:spLocks noChangeArrowheads="1"/>
          </p:cNvSpPr>
          <p:nvPr/>
        </p:nvSpPr>
        <p:spPr bwMode="auto">
          <a:xfrm>
            <a:off x="1557741" y="133350"/>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rPr>
              <a:t>KEY FINDING - 1</a:t>
            </a:r>
          </a:p>
        </p:txBody>
      </p:sp>
      <p:sp>
        <p:nvSpPr>
          <p:cNvPr id="3" name="Rectangle: Rounded Corners 2">
            <a:extLst>
              <a:ext uri="{FF2B5EF4-FFF2-40B4-BE49-F238E27FC236}">
                <a16:creationId xmlns:a16="http://schemas.microsoft.com/office/drawing/2014/main" id="{D4F99F15-FC03-2E85-9137-13985C9BE8FD}"/>
              </a:ext>
            </a:extLst>
          </p:cNvPr>
          <p:cNvSpPr/>
          <p:nvPr/>
        </p:nvSpPr>
        <p:spPr>
          <a:xfrm>
            <a:off x="1839635" y="1343024"/>
            <a:ext cx="9127998" cy="361951"/>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endParaRPr lang="en-US" i="0" dirty="0">
              <a:solidFill>
                <a:srgbClr val="212121"/>
              </a:solidFill>
              <a:effectLst/>
              <a:latin typeface="Roboto" panose="02000000000000000000" pitchFamily="2" charset="0"/>
            </a:endParaRPr>
          </a:p>
          <a:p>
            <a:pPr marL="342000" indent="-342000">
              <a:spcBef>
                <a:spcPts val="400"/>
              </a:spcBef>
              <a:spcAft>
                <a:spcPts val="400"/>
              </a:spcAft>
              <a:buClr>
                <a:srgbClr val="EE283C"/>
              </a:buClr>
              <a:buFont typeface="Wingdings" panose="05000000000000000000" pitchFamily="2" charset="2"/>
              <a:buChar char="¢"/>
            </a:pPr>
            <a:endParaRPr lang="en-US" dirty="0">
              <a:solidFill>
                <a:srgbClr val="212121"/>
              </a:solidFill>
              <a:latin typeface="Roboto" panose="02000000000000000000" pitchFamily="2" charset="0"/>
            </a:endParaRPr>
          </a:p>
          <a:p>
            <a:pPr marL="342000" indent="-342000">
              <a:spcBef>
                <a:spcPts val="400"/>
              </a:spcBef>
              <a:spcAft>
                <a:spcPts val="400"/>
              </a:spcAft>
              <a:buClr>
                <a:srgbClr val="EE283C"/>
              </a:buClr>
              <a:buFont typeface="Wingdings" panose="05000000000000000000" pitchFamily="2" charset="2"/>
              <a:buChar char="¢"/>
            </a:pPr>
            <a:endParaRPr lang="en-US" i="0" dirty="0">
              <a:solidFill>
                <a:srgbClr val="212121"/>
              </a:solidFill>
              <a:effectLst/>
              <a:latin typeface="Roboto" panose="02000000000000000000" pitchFamily="2" charset="0"/>
            </a:endParaRPr>
          </a:p>
          <a:p>
            <a:pPr marL="342000" indent="-342000">
              <a:spcBef>
                <a:spcPts val="400"/>
              </a:spcBef>
              <a:spcAft>
                <a:spcPts val="400"/>
              </a:spcAft>
              <a:buClr>
                <a:srgbClr val="EE283C"/>
              </a:buClr>
              <a:buFont typeface="Wingdings" panose="05000000000000000000" pitchFamily="2" charset="2"/>
              <a:buChar char="¢"/>
            </a:pPr>
            <a:r>
              <a:rPr lang="en-US" i="0" dirty="0">
                <a:solidFill>
                  <a:srgbClr val="212121"/>
                </a:solidFill>
                <a:effectLst/>
                <a:latin typeface="Roboto" panose="02000000000000000000" pitchFamily="2" charset="0"/>
              </a:rPr>
              <a:t>Properties availability during the year is an issue</a:t>
            </a:r>
          </a:p>
          <a:p>
            <a:pPr>
              <a:spcBef>
                <a:spcPts val="400"/>
              </a:spcBef>
              <a:spcAft>
                <a:spcPts val="400"/>
              </a:spcAft>
              <a:buClr>
                <a:srgbClr val="EE283C"/>
              </a:buClr>
            </a:pPr>
            <a:r>
              <a:rPr lang="en-US" dirty="0">
                <a:solidFill>
                  <a:srgbClr val="212121"/>
                </a:solidFill>
                <a:latin typeface="Roboto" panose="02000000000000000000" pitchFamily="2" charset="0"/>
              </a:rPr>
              <a:t>	</a:t>
            </a:r>
          </a:p>
          <a:p>
            <a:pPr>
              <a:spcBef>
                <a:spcPts val="400"/>
              </a:spcBef>
              <a:spcAft>
                <a:spcPts val="400"/>
              </a:spcAft>
              <a:buClr>
                <a:srgbClr val="EE283C"/>
              </a:buClr>
            </a:pPr>
            <a:endParaRPr lang="en-US" i="0" dirty="0">
              <a:solidFill>
                <a:srgbClr val="212121"/>
              </a:solidFill>
              <a:effectLst/>
              <a:latin typeface="Roboto" panose="02000000000000000000" pitchFamily="2" charset="0"/>
            </a:endParaRPr>
          </a:p>
          <a:p>
            <a:pPr>
              <a:spcBef>
                <a:spcPts val="400"/>
              </a:spcBef>
              <a:spcAft>
                <a:spcPts val="400"/>
              </a:spcAft>
              <a:buClr>
                <a:srgbClr val="EE283C"/>
              </a:buClr>
            </a:pPr>
            <a:r>
              <a:rPr lang="en-US" dirty="0">
                <a:solidFill>
                  <a:srgbClr val="212121"/>
                </a:solidFill>
                <a:latin typeface="Roboto" panose="02000000000000000000" pitchFamily="2" charset="0"/>
              </a:rPr>
              <a:t>	</a:t>
            </a:r>
            <a:endParaRPr lang="en-US" b="0" i="0" dirty="0">
              <a:solidFill>
                <a:srgbClr val="212121"/>
              </a:solidFill>
              <a:effectLst/>
              <a:latin typeface="Roboto" panose="02000000000000000000" pitchFamily="2" charset="0"/>
            </a:endParaRPr>
          </a:p>
        </p:txBody>
      </p:sp>
      <p:pic>
        <p:nvPicPr>
          <p:cNvPr id="5" name="Picture 4">
            <a:extLst>
              <a:ext uri="{FF2B5EF4-FFF2-40B4-BE49-F238E27FC236}">
                <a16:creationId xmlns:a16="http://schemas.microsoft.com/office/drawing/2014/main" id="{0E97D37A-8511-D21A-4780-8803BE568F53}"/>
              </a:ext>
            </a:extLst>
          </p:cNvPr>
          <p:cNvPicPr>
            <a:picLocks noChangeAspect="1"/>
          </p:cNvPicPr>
          <p:nvPr/>
        </p:nvPicPr>
        <p:blipFill>
          <a:blip r:embed="rId2"/>
          <a:stretch>
            <a:fillRect/>
          </a:stretch>
        </p:blipFill>
        <p:spPr>
          <a:xfrm>
            <a:off x="1839634" y="2394193"/>
            <a:ext cx="8794623" cy="3943237"/>
          </a:xfrm>
          <a:prstGeom prst="rect">
            <a:avLst/>
          </a:prstGeom>
        </p:spPr>
      </p:pic>
    </p:spTree>
    <p:extLst>
      <p:ext uri="{BB962C8B-B14F-4D97-AF65-F5344CB8AC3E}">
        <p14:creationId xmlns:p14="http://schemas.microsoft.com/office/powerpoint/2010/main" val="4107107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
            <a:extLst>
              <a:ext uri="{FF2B5EF4-FFF2-40B4-BE49-F238E27FC236}">
                <a16:creationId xmlns:a16="http://schemas.microsoft.com/office/drawing/2014/main" id="{CD4FA7DD-190E-72FA-C6E7-3777BFBA7359}"/>
              </a:ext>
            </a:extLst>
          </p:cNvPr>
          <p:cNvSpPr txBox="1">
            <a:spLocks noChangeArrowheads="1"/>
          </p:cNvSpPr>
          <p:nvPr/>
        </p:nvSpPr>
        <p:spPr bwMode="auto">
          <a:xfrm>
            <a:off x="1557741" y="133350"/>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rPr>
              <a:t>KEY FINDING - 2</a:t>
            </a:r>
          </a:p>
        </p:txBody>
      </p:sp>
      <p:sp>
        <p:nvSpPr>
          <p:cNvPr id="3" name="Rectangle: Rounded Corners 2">
            <a:extLst>
              <a:ext uri="{FF2B5EF4-FFF2-40B4-BE49-F238E27FC236}">
                <a16:creationId xmlns:a16="http://schemas.microsoft.com/office/drawing/2014/main" id="{D4F99F15-FC03-2E85-9137-13985C9BE8FD}"/>
              </a:ext>
            </a:extLst>
          </p:cNvPr>
          <p:cNvSpPr/>
          <p:nvPr/>
        </p:nvSpPr>
        <p:spPr>
          <a:xfrm>
            <a:off x="1706284" y="828674"/>
            <a:ext cx="9895165" cy="1247775"/>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400"/>
              </a:spcBef>
              <a:spcAft>
                <a:spcPts val="400"/>
              </a:spcAft>
              <a:buClr>
                <a:srgbClr val="EE283C"/>
              </a:buClr>
            </a:pPr>
            <a:r>
              <a:rPr lang="en-US" dirty="0">
                <a:solidFill>
                  <a:srgbClr val="212121"/>
                </a:solidFill>
                <a:latin typeface="Roboto" panose="02000000000000000000" pitchFamily="2" charset="0"/>
              </a:rPr>
              <a:t>	</a:t>
            </a:r>
            <a:endParaRPr lang="en-US" i="0" dirty="0">
              <a:solidFill>
                <a:srgbClr val="212121"/>
              </a:solidFill>
              <a:effectLst/>
              <a:latin typeface="Roboto" panose="02000000000000000000" pitchFamily="2" charset="0"/>
            </a:endParaRPr>
          </a:p>
          <a:p>
            <a:pPr marL="342000" indent="-342000">
              <a:spcBef>
                <a:spcPts val="400"/>
              </a:spcBef>
              <a:spcAft>
                <a:spcPts val="400"/>
              </a:spcAft>
              <a:buClr>
                <a:srgbClr val="EE283C"/>
              </a:buClr>
              <a:buFont typeface="Wingdings" panose="05000000000000000000" pitchFamily="2" charset="2"/>
              <a:buChar char="¢"/>
            </a:pPr>
            <a:r>
              <a:rPr lang="en-US" i="0" dirty="0">
                <a:solidFill>
                  <a:srgbClr val="212121"/>
                </a:solidFill>
                <a:effectLst/>
                <a:latin typeface="Roboto" panose="02000000000000000000" pitchFamily="2" charset="0"/>
              </a:rPr>
              <a:t>High Price of the properties is one of the cause of low revenue – 20% of the properties have per night price as 200$ or more. There is low demand for high price properties</a:t>
            </a:r>
          </a:p>
          <a:p>
            <a:pPr lvl="1">
              <a:spcBef>
                <a:spcPts val="400"/>
              </a:spcBef>
              <a:spcAft>
                <a:spcPts val="400"/>
              </a:spcAft>
              <a:buClr>
                <a:srgbClr val="EE283C"/>
              </a:buClr>
            </a:pPr>
            <a:r>
              <a:rPr lang="en-US" b="1" dirty="0">
                <a:solidFill>
                  <a:srgbClr val="212121"/>
                </a:solidFill>
                <a:latin typeface="Roboto" panose="02000000000000000000" pitchFamily="2" charset="0"/>
              </a:rPr>
              <a:t>	</a:t>
            </a:r>
            <a:r>
              <a:rPr lang="en-US" b="0" i="0" dirty="0">
                <a:solidFill>
                  <a:srgbClr val="212121"/>
                </a:solidFill>
                <a:effectLst/>
                <a:latin typeface="Roboto" panose="02000000000000000000" pitchFamily="2" charset="0"/>
              </a:rPr>
              <a:t>  </a:t>
            </a:r>
          </a:p>
        </p:txBody>
      </p:sp>
      <p:pic>
        <p:nvPicPr>
          <p:cNvPr id="5" name="Picture 4">
            <a:extLst>
              <a:ext uri="{FF2B5EF4-FFF2-40B4-BE49-F238E27FC236}">
                <a16:creationId xmlns:a16="http://schemas.microsoft.com/office/drawing/2014/main" id="{BCEF65B1-0DD4-2FC6-3833-7964308D54B5}"/>
              </a:ext>
            </a:extLst>
          </p:cNvPr>
          <p:cNvPicPr>
            <a:picLocks noChangeAspect="1"/>
          </p:cNvPicPr>
          <p:nvPr/>
        </p:nvPicPr>
        <p:blipFill>
          <a:blip r:embed="rId2"/>
          <a:stretch>
            <a:fillRect/>
          </a:stretch>
        </p:blipFill>
        <p:spPr>
          <a:xfrm>
            <a:off x="1706285" y="2431984"/>
            <a:ext cx="5098384" cy="3197292"/>
          </a:xfrm>
          <a:prstGeom prst="rect">
            <a:avLst/>
          </a:prstGeom>
        </p:spPr>
      </p:pic>
      <p:pic>
        <p:nvPicPr>
          <p:cNvPr id="7" name="Picture 6">
            <a:extLst>
              <a:ext uri="{FF2B5EF4-FFF2-40B4-BE49-F238E27FC236}">
                <a16:creationId xmlns:a16="http://schemas.microsoft.com/office/drawing/2014/main" id="{67A9BC79-11FD-09B1-615B-D1706AF789EC}"/>
              </a:ext>
            </a:extLst>
          </p:cNvPr>
          <p:cNvPicPr>
            <a:picLocks noChangeAspect="1"/>
          </p:cNvPicPr>
          <p:nvPr/>
        </p:nvPicPr>
        <p:blipFill>
          <a:blip r:embed="rId3"/>
          <a:stretch>
            <a:fillRect/>
          </a:stretch>
        </p:blipFill>
        <p:spPr>
          <a:xfrm>
            <a:off x="6728807" y="2431984"/>
            <a:ext cx="5067872" cy="3197292"/>
          </a:xfrm>
          <a:prstGeom prst="rect">
            <a:avLst/>
          </a:prstGeom>
        </p:spPr>
      </p:pic>
    </p:spTree>
    <p:extLst>
      <p:ext uri="{BB962C8B-B14F-4D97-AF65-F5344CB8AC3E}">
        <p14:creationId xmlns:p14="http://schemas.microsoft.com/office/powerpoint/2010/main" val="367059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
            <a:extLst>
              <a:ext uri="{FF2B5EF4-FFF2-40B4-BE49-F238E27FC236}">
                <a16:creationId xmlns:a16="http://schemas.microsoft.com/office/drawing/2014/main" id="{CD4FA7DD-190E-72FA-C6E7-3777BFBA7359}"/>
              </a:ext>
            </a:extLst>
          </p:cNvPr>
          <p:cNvSpPr txBox="1">
            <a:spLocks noChangeArrowheads="1"/>
          </p:cNvSpPr>
          <p:nvPr/>
        </p:nvSpPr>
        <p:spPr bwMode="auto">
          <a:xfrm>
            <a:off x="1557741" y="133350"/>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rPr>
              <a:t>KEY FINDING - 3</a:t>
            </a:r>
          </a:p>
        </p:txBody>
      </p:sp>
      <p:sp>
        <p:nvSpPr>
          <p:cNvPr id="3" name="Rectangle: Rounded Corners 2">
            <a:extLst>
              <a:ext uri="{FF2B5EF4-FFF2-40B4-BE49-F238E27FC236}">
                <a16:creationId xmlns:a16="http://schemas.microsoft.com/office/drawing/2014/main" id="{D4F99F15-FC03-2E85-9137-13985C9BE8FD}"/>
              </a:ext>
            </a:extLst>
          </p:cNvPr>
          <p:cNvSpPr/>
          <p:nvPr/>
        </p:nvSpPr>
        <p:spPr>
          <a:xfrm>
            <a:off x="1630085" y="828675"/>
            <a:ext cx="9127998" cy="714375"/>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endParaRPr lang="en-US" dirty="0">
              <a:solidFill>
                <a:srgbClr val="212121"/>
              </a:solidFill>
              <a:latin typeface="Roboto" panose="02000000000000000000" pitchFamily="2" charset="0"/>
            </a:endParaRPr>
          </a:p>
          <a:p>
            <a:pPr marL="342000" indent="-342000">
              <a:spcBef>
                <a:spcPts val="400"/>
              </a:spcBef>
              <a:spcAft>
                <a:spcPts val="400"/>
              </a:spcAft>
              <a:buClr>
                <a:srgbClr val="EE283C"/>
              </a:buClr>
              <a:buFont typeface="Wingdings" panose="05000000000000000000" pitchFamily="2" charset="2"/>
              <a:buChar char="¢"/>
            </a:pPr>
            <a:r>
              <a:rPr lang="en-US" dirty="0">
                <a:solidFill>
                  <a:srgbClr val="212121"/>
                </a:solidFill>
                <a:latin typeface="Roboto" panose="02000000000000000000" pitchFamily="2" charset="0"/>
              </a:rPr>
              <a:t>Less number of Low/Medium Price Properties in certain areas :</a:t>
            </a:r>
          </a:p>
          <a:p>
            <a:pPr>
              <a:spcBef>
                <a:spcPts val="400"/>
              </a:spcBef>
              <a:spcAft>
                <a:spcPts val="400"/>
              </a:spcAft>
              <a:buClr>
                <a:srgbClr val="EE283C"/>
              </a:buClr>
            </a:pPr>
            <a:r>
              <a:rPr lang="en-US" dirty="0">
                <a:solidFill>
                  <a:srgbClr val="212121"/>
                </a:solidFill>
                <a:latin typeface="Roboto" panose="02000000000000000000" pitchFamily="2" charset="0"/>
              </a:rPr>
              <a:t>	</a:t>
            </a:r>
            <a:endParaRPr lang="en-US" b="0" i="0" dirty="0">
              <a:solidFill>
                <a:srgbClr val="212121"/>
              </a:solidFill>
              <a:effectLst/>
              <a:latin typeface="Roboto" panose="02000000000000000000" pitchFamily="2" charset="0"/>
            </a:endParaRPr>
          </a:p>
        </p:txBody>
      </p:sp>
      <p:pic>
        <p:nvPicPr>
          <p:cNvPr id="8" name="Picture 7">
            <a:extLst>
              <a:ext uri="{FF2B5EF4-FFF2-40B4-BE49-F238E27FC236}">
                <a16:creationId xmlns:a16="http://schemas.microsoft.com/office/drawing/2014/main" id="{00AAE6B6-D6DB-6082-54D5-9027076829F9}"/>
              </a:ext>
            </a:extLst>
          </p:cNvPr>
          <p:cNvPicPr>
            <a:picLocks noChangeAspect="1"/>
          </p:cNvPicPr>
          <p:nvPr/>
        </p:nvPicPr>
        <p:blipFill>
          <a:blip r:embed="rId2"/>
          <a:stretch>
            <a:fillRect/>
          </a:stretch>
        </p:blipFill>
        <p:spPr>
          <a:xfrm>
            <a:off x="1906310" y="1641409"/>
            <a:ext cx="7656790" cy="4801716"/>
          </a:xfrm>
          <a:prstGeom prst="rect">
            <a:avLst/>
          </a:prstGeom>
        </p:spPr>
      </p:pic>
    </p:spTree>
    <p:extLst>
      <p:ext uri="{BB962C8B-B14F-4D97-AF65-F5344CB8AC3E}">
        <p14:creationId xmlns:p14="http://schemas.microsoft.com/office/powerpoint/2010/main" val="4276857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
            <a:extLst>
              <a:ext uri="{FF2B5EF4-FFF2-40B4-BE49-F238E27FC236}">
                <a16:creationId xmlns:a16="http://schemas.microsoft.com/office/drawing/2014/main" id="{CD4FA7DD-190E-72FA-C6E7-3777BFBA7359}"/>
              </a:ext>
            </a:extLst>
          </p:cNvPr>
          <p:cNvSpPr txBox="1">
            <a:spLocks noChangeArrowheads="1"/>
          </p:cNvSpPr>
          <p:nvPr/>
        </p:nvSpPr>
        <p:spPr bwMode="auto">
          <a:xfrm>
            <a:off x="1557741"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RECOMMENDATIONS</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3" name="Rectangle: Rounded Corners 2">
            <a:extLst>
              <a:ext uri="{FF2B5EF4-FFF2-40B4-BE49-F238E27FC236}">
                <a16:creationId xmlns:a16="http://schemas.microsoft.com/office/drawing/2014/main" id="{D4F99F15-FC03-2E85-9137-13985C9BE8FD}"/>
              </a:ext>
            </a:extLst>
          </p:cNvPr>
          <p:cNvSpPr/>
          <p:nvPr/>
        </p:nvSpPr>
        <p:spPr>
          <a:xfrm>
            <a:off x="1532000" y="1485121"/>
            <a:ext cx="9764649" cy="4239404"/>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400"/>
              </a:spcBef>
              <a:spcAft>
                <a:spcPts val="400"/>
              </a:spcAft>
              <a:buClr>
                <a:srgbClr val="EE283C"/>
              </a:buClr>
            </a:pPr>
            <a:endParaRPr lang="en-US" sz="2000" dirty="0">
              <a:solidFill>
                <a:srgbClr val="000000"/>
              </a:solidFill>
              <a:effectLst/>
              <a:latin typeface="Courier New" panose="02070309020205020404" pitchFamily="49" charset="0"/>
            </a:endParaRPr>
          </a:p>
          <a:p>
            <a:pPr marL="342000" indent="-342000">
              <a:spcBef>
                <a:spcPts val="400"/>
              </a:spcBef>
              <a:spcAft>
                <a:spcPts val="400"/>
              </a:spcAft>
              <a:buClr>
                <a:srgbClr val="EE283C"/>
              </a:buClr>
              <a:buFont typeface="Wingdings" panose="05000000000000000000" pitchFamily="2" charset="2"/>
              <a:buChar char="¢"/>
            </a:pPr>
            <a:r>
              <a:rPr lang="en-US" sz="2000" i="0" dirty="0">
                <a:solidFill>
                  <a:srgbClr val="212121"/>
                </a:solidFill>
                <a:effectLst/>
                <a:latin typeface="Roboto" panose="02000000000000000000" pitchFamily="2" charset="0"/>
              </a:rPr>
              <a:t>Only 36% of the properties are in High availability range, rest are in Medium or Low availability range. Availability range of the Medium and Low properties to be increased. </a:t>
            </a:r>
          </a:p>
          <a:p>
            <a:pPr marL="342000" indent="-342000">
              <a:spcBef>
                <a:spcPts val="400"/>
              </a:spcBef>
              <a:spcAft>
                <a:spcPts val="400"/>
              </a:spcAft>
              <a:buClr>
                <a:srgbClr val="EE283C"/>
              </a:buClr>
              <a:buFont typeface="Wingdings" panose="05000000000000000000" pitchFamily="2" charset="2"/>
              <a:buChar char="¢"/>
            </a:pPr>
            <a:r>
              <a:rPr lang="en-US" sz="2000" b="0" i="0" dirty="0">
                <a:solidFill>
                  <a:srgbClr val="212121"/>
                </a:solidFill>
                <a:effectLst/>
                <a:latin typeface="Roboto" panose="02000000000000000000" pitchFamily="2" charset="0"/>
              </a:rPr>
              <a:t>Lower down the price range to a previous bracket for e.g. from High to Medium or from medium to low</a:t>
            </a:r>
          </a:p>
          <a:p>
            <a:pPr marL="342000" indent="-342000">
              <a:spcBef>
                <a:spcPts val="400"/>
              </a:spcBef>
              <a:spcAft>
                <a:spcPts val="400"/>
              </a:spcAft>
              <a:buClr>
                <a:srgbClr val="EE283C"/>
              </a:buClr>
              <a:buFont typeface="Wingdings" panose="05000000000000000000" pitchFamily="2" charset="2"/>
              <a:buChar char="¢"/>
            </a:pPr>
            <a:r>
              <a:rPr lang="en-US" sz="2000" dirty="0">
                <a:solidFill>
                  <a:srgbClr val="212121"/>
                </a:solidFill>
                <a:latin typeface="Roboto" panose="02000000000000000000" pitchFamily="2" charset="0"/>
              </a:rPr>
              <a:t>Properties of hosts like Mike, Alex, Nissim, </a:t>
            </a:r>
            <a:r>
              <a:rPr lang="en-US" sz="2000" dirty="0" err="1">
                <a:solidFill>
                  <a:srgbClr val="212121"/>
                </a:solidFill>
                <a:latin typeface="Roboto" panose="02000000000000000000" pitchFamily="2" charset="0"/>
              </a:rPr>
              <a:t>Lior</a:t>
            </a:r>
            <a:r>
              <a:rPr lang="en-US" sz="2000" dirty="0">
                <a:solidFill>
                  <a:srgbClr val="212121"/>
                </a:solidFill>
                <a:latin typeface="Roboto" panose="02000000000000000000" pitchFamily="2" charset="0"/>
              </a:rPr>
              <a:t>, </a:t>
            </a:r>
            <a:r>
              <a:rPr lang="en-US" sz="2000" dirty="0" err="1">
                <a:solidFill>
                  <a:srgbClr val="212121"/>
                </a:solidFill>
                <a:latin typeface="Roboto" panose="02000000000000000000" pitchFamily="2" charset="0"/>
              </a:rPr>
              <a:t>Saddatu</a:t>
            </a:r>
            <a:r>
              <a:rPr lang="en-US" sz="2000" dirty="0">
                <a:solidFill>
                  <a:srgbClr val="212121"/>
                </a:solidFill>
                <a:latin typeface="Roboto" panose="02000000000000000000" pitchFamily="2" charset="0"/>
              </a:rPr>
              <a:t> </a:t>
            </a:r>
            <a:r>
              <a:rPr lang="en-US" sz="2000" dirty="0" err="1">
                <a:solidFill>
                  <a:srgbClr val="212121"/>
                </a:solidFill>
                <a:latin typeface="Roboto" panose="02000000000000000000" pitchFamily="2" charset="0"/>
              </a:rPr>
              <a:t>etc</a:t>
            </a:r>
            <a:r>
              <a:rPr lang="en-US" sz="2000" dirty="0">
                <a:solidFill>
                  <a:srgbClr val="212121"/>
                </a:solidFill>
                <a:latin typeface="Roboto" panose="02000000000000000000" pitchFamily="2" charset="0"/>
              </a:rPr>
              <a:t> to be acquired more which has Low price range, 365 days availability and renting entire home and in the areas like Staten Island, Bronx and Queens which has less number properties in comparison to Manhattan and Brooklyn</a:t>
            </a:r>
          </a:p>
        </p:txBody>
      </p:sp>
    </p:spTree>
    <p:extLst>
      <p:ext uri="{BB962C8B-B14F-4D97-AF65-F5344CB8AC3E}">
        <p14:creationId xmlns:p14="http://schemas.microsoft.com/office/powerpoint/2010/main" val="416595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1" y="83251"/>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APPENDIX - DATA SOURCES:</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57741" y="552614"/>
            <a:ext cx="9704719" cy="6222135"/>
          </a:xfrm>
          <a:prstGeom prst="roundRect">
            <a:avLst>
              <a:gd name="adj" fmla="val 69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endParaRPr lang="en-US" sz="1400" dirty="0">
              <a:solidFill>
                <a:schemeClr val="tx1"/>
              </a:solidFill>
              <a:latin typeface="Lato`"/>
            </a:endParaRPr>
          </a:p>
          <a:p>
            <a:pPr marL="342000" indent="-342000">
              <a:spcBef>
                <a:spcPts val="400"/>
              </a:spcBef>
              <a:spcAft>
                <a:spcPts val="400"/>
              </a:spcAft>
              <a:buClr>
                <a:srgbClr val="EE283C"/>
              </a:buClr>
              <a:buFont typeface="Wingdings" panose="05000000000000000000" pitchFamily="2" charset="2"/>
              <a:buChar char="¢"/>
            </a:pPr>
            <a:endParaRPr lang="en-US" sz="1400" dirty="0">
              <a:solidFill>
                <a:schemeClr val="tx1"/>
              </a:solidFill>
              <a:latin typeface="Lato`"/>
            </a:endParaRPr>
          </a:p>
          <a:p>
            <a:pPr marL="342000" indent="-342000">
              <a:spcBef>
                <a:spcPts val="400"/>
              </a:spcBef>
              <a:spcAft>
                <a:spcPts val="400"/>
              </a:spcAft>
              <a:buClr>
                <a:srgbClr val="EE283C"/>
              </a:buClr>
              <a:buFont typeface="Wingdings" panose="05000000000000000000" pitchFamily="2" charset="2"/>
              <a:buChar char="¢"/>
            </a:pPr>
            <a:endParaRPr lang="en-US" sz="1400" dirty="0">
              <a:solidFill>
                <a:schemeClr val="tx1"/>
              </a:solidFill>
              <a:latin typeface="Lato`"/>
            </a:endParaRPr>
          </a:p>
          <a:p>
            <a:pPr marL="342000" indent="-342000">
              <a:spcBef>
                <a:spcPts val="400"/>
              </a:spcBef>
              <a:spcAft>
                <a:spcPts val="400"/>
              </a:spcAft>
              <a:buClr>
                <a:srgbClr val="EE283C"/>
              </a:buClr>
              <a:buFont typeface="Wingdings" panose="05000000000000000000" pitchFamily="2" charset="2"/>
              <a:buChar char="¢"/>
            </a:pPr>
            <a:r>
              <a:rPr lang="en-US" sz="1400" dirty="0">
                <a:solidFill>
                  <a:schemeClr val="tx1"/>
                </a:solidFill>
                <a:latin typeface="Lato`"/>
              </a:rPr>
              <a:t>Here is a snapshot of our data dictionary. </a:t>
            </a:r>
          </a:p>
          <a:p>
            <a:pPr marL="720000" indent="-342900">
              <a:spcBef>
                <a:spcPts val="400"/>
              </a:spcBef>
              <a:spcAft>
                <a:spcPts val="400"/>
              </a:spcAft>
              <a:buClr>
                <a:srgbClr val="EE283C"/>
              </a:buClr>
              <a:buFont typeface="Wingdings" panose="05000000000000000000" pitchFamily="2" charset="2"/>
              <a:buChar char="l"/>
            </a:pPr>
            <a:r>
              <a:rPr lang="en-US" sz="1400" dirty="0">
                <a:solidFill>
                  <a:schemeClr val="tx1"/>
                </a:solidFill>
                <a:latin typeface="Lato`"/>
              </a:rPr>
              <a:t>Categorical Variables</a:t>
            </a:r>
          </a:p>
          <a:p>
            <a:pPr marL="491400" lvl="2">
              <a:spcBef>
                <a:spcPts val="400"/>
              </a:spcBef>
              <a:spcAft>
                <a:spcPts val="400"/>
              </a:spcAft>
              <a:buClr>
                <a:srgbClr val="EE283C"/>
              </a:buClr>
            </a:pPr>
            <a:r>
              <a:rPr lang="en-US" sz="1400" dirty="0">
                <a:solidFill>
                  <a:schemeClr val="tx1"/>
                </a:solidFill>
                <a:latin typeface="Lato`"/>
              </a:rPr>
              <a:t>	- </a:t>
            </a:r>
            <a:r>
              <a:rPr lang="en-US" sz="1400" dirty="0" err="1">
                <a:solidFill>
                  <a:schemeClr val="tx1"/>
                </a:solidFill>
                <a:latin typeface="Lato`"/>
              </a:rPr>
              <a:t>Room_type</a:t>
            </a:r>
            <a:endParaRPr lang="en-US" sz="1400" dirty="0">
              <a:solidFill>
                <a:schemeClr val="tx1"/>
              </a:solidFill>
              <a:latin typeface="Lato`"/>
            </a:endParaRPr>
          </a:p>
          <a:p>
            <a:pPr marL="491400" lvl="2">
              <a:spcBef>
                <a:spcPts val="400"/>
              </a:spcBef>
              <a:spcAft>
                <a:spcPts val="400"/>
              </a:spcAft>
              <a:buClr>
                <a:srgbClr val="EE283C"/>
              </a:buClr>
            </a:pPr>
            <a:r>
              <a:rPr lang="en-US" sz="1400" dirty="0">
                <a:solidFill>
                  <a:schemeClr val="tx1"/>
                </a:solidFill>
                <a:latin typeface="Lato`"/>
              </a:rPr>
              <a:t>	- </a:t>
            </a:r>
            <a:r>
              <a:rPr lang="en-US" sz="1400" dirty="0" err="1">
                <a:solidFill>
                  <a:schemeClr val="tx1"/>
                </a:solidFill>
                <a:latin typeface="Lato`"/>
              </a:rPr>
              <a:t>Neighbourhood_group</a:t>
            </a:r>
            <a:endParaRPr lang="en-US" sz="1400" dirty="0">
              <a:solidFill>
                <a:schemeClr val="tx1"/>
              </a:solidFill>
              <a:latin typeface="Lato`"/>
            </a:endParaRPr>
          </a:p>
          <a:p>
            <a:pPr marL="491400" lvl="2">
              <a:spcBef>
                <a:spcPts val="400"/>
              </a:spcBef>
              <a:spcAft>
                <a:spcPts val="400"/>
              </a:spcAft>
              <a:buClr>
                <a:srgbClr val="EE283C"/>
              </a:buClr>
            </a:pPr>
            <a:r>
              <a:rPr lang="en-US" sz="1400" dirty="0">
                <a:solidFill>
                  <a:schemeClr val="tx1"/>
                </a:solidFill>
                <a:latin typeface="Lato`"/>
              </a:rPr>
              <a:t>         - </a:t>
            </a:r>
            <a:r>
              <a:rPr lang="en-US" sz="1400" dirty="0" err="1">
                <a:solidFill>
                  <a:schemeClr val="tx1"/>
                </a:solidFill>
                <a:latin typeface="Lato`"/>
              </a:rPr>
              <a:t>Neighbourhood</a:t>
            </a:r>
            <a:endParaRPr lang="en-US" sz="1400" dirty="0">
              <a:solidFill>
                <a:schemeClr val="tx1"/>
              </a:solidFill>
              <a:latin typeface="Lato`"/>
            </a:endParaRPr>
          </a:p>
          <a:p>
            <a:pPr marL="720000" indent="-342900">
              <a:spcBef>
                <a:spcPts val="400"/>
              </a:spcBef>
              <a:spcAft>
                <a:spcPts val="400"/>
              </a:spcAft>
              <a:buClr>
                <a:srgbClr val="EE283C"/>
              </a:buClr>
              <a:buFont typeface="Wingdings" panose="05000000000000000000" pitchFamily="2" charset="2"/>
              <a:buChar char="l"/>
            </a:pPr>
            <a:r>
              <a:rPr lang="en-US" sz="1400" dirty="0">
                <a:solidFill>
                  <a:schemeClr val="tx1"/>
                </a:solidFill>
                <a:latin typeface="Lato`"/>
              </a:rPr>
              <a:t>	Continuous Variables</a:t>
            </a:r>
          </a:p>
          <a:p>
            <a:pPr marL="948600" lvl="3">
              <a:spcBef>
                <a:spcPts val="400"/>
              </a:spcBef>
              <a:spcAft>
                <a:spcPts val="400"/>
              </a:spcAft>
            </a:pPr>
            <a:r>
              <a:rPr lang="en-US" sz="1400" dirty="0">
                <a:solidFill>
                  <a:schemeClr val="tx1"/>
                </a:solidFill>
                <a:latin typeface="Lato`"/>
              </a:rPr>
              <a:t>- Price</a:t>
            </a:r>
          </a:p>
          <a:p>
            <a:pPr marL="948600" lvl="3">
              <a:spcBef>
                <a:spcPts val="400"/>
              </a:spcBef>
              <a:spcAft>
                <a:spcPts val="400"/>
              </a:spcAft>
            </a:pPr>
            <a:r>
              <a:rPr lang="en-US" sz="1400" dirty="0">
                <a:solidFill>
                  <a:schemeClr val="tx1"/>
                </a:solidFill>
                <a:latin typeface="Lato`"/>
              </a:rPr>
              <a:t>- </a:t>
            </a:r>
            <a:r>
              <a:rPr lang="en-US" sz="1400" dirty="0" err="1">
                <a:solidFill>
                  <a:schemeClr val="tx1"/>
                </a:solidFill>
                <a:latin typeface="Lato`"/>
              </a:rPr>
              <a:t>Minimum_nights</a:t>
            </a:r>
            <a:endParaRPr lang="en-US" sz="1400" dirty="0">
              <a:solidFill>
                <a:schemeClr val="tx1"/>
              </a:solidFill>
              <a:latin typeface="Lato`"/>
            </a:endParaRPr>
          </a:p>
          <a:p>
            <a:pPr marL="948600" lvl="3">
              <a:spcBef>
                <a:spcPts val="400"/>
              </a:spcBef>
              <a:spcAft>
                <a:spcPts val="400"/>
              </a:spcAft>
            </a:pPr>
            <a:r>
              <a:rPr lang="en-US" sz="1400" dirty="0">
                <a:solidFill>
                  <a:schemeClr val="tx1"/>
                </a:solidFill>
                <a:latin typeface="Lato`"/>
              </a:rPr>
              <a:t>- </a:t>
            </a:r>
            <a:r>
              <a:rPr lang="en-US" sz="1400" dirty="0" err="1">
                <a:solidFill>
                  <a:schemeClr val="tx1"/>
                </a:solidFill>
                <a:latin typeface="Lato`"/>
              </a:rPr>
              <a:t>Number_of_reviews</a:t>
            </a:r>
            <a:endParaRPr lang="en-US" sz="1400" dirty="0">
              <a:solidFill>
                <a:schemeClr val="tx1"/>
              </a:solidFill>
              <a:latin typeface="Lato`"/>
            </a:endParaRPr>
          </a:p>
          <a:p>
            <a:pPr marL="948600" lvl="3">
              <a:spcBef>
                <a:spcPts val="400"/>
              </a:spcBef>
              <a:spcAft>
                <a:spcPts val="400"/>
              </a:spcAft>
            </a:pPr>
            <a:r>
              <a:rPr lang="en-US" sz="1400" dirty="0">
                <a:solidFill>
                  <a:schemeClr val="tx1"/>
                </a:solidFill>
                <a:latin typeface="Lato`"/>
              </a:rPr>
              <a:t>- </a:t>
            </a:r>
            <a:r>
              <a:rPr lang="en-US" sz="1400" dirty="0" err="1">
                <a:solidFill>
                  <a:schemeClr val="tx1"/>
                </a:solidFill>
                <a:latin typeface="Lato`"/>
              </a:rPr>
              <a:t>Reviews_per_month</a:t>
            </a:r>
            <a:endParaRPr lang="en-US" sz="1400" dirty="0">
              <a:solidFill>
                <a:schemeClr val="tx1"/>
              </a:solidFill>
              <a:latin typeface="Lato`"/>
            </a:endParaRPr>
          </a:p>
          <a:p>
            <a:pPr marL="948600" lvl="3">
              <a:spcBef>
                <a:spcPts val="400"/>
              </a:spcBef>
              <a:spcAft>
                <a:spcPts val="400"/>
              </a:spcAft>
            </a:pPr>
            <a:r>
              <a:rPr lang="en-US" sz="1400" dirty="0">
                <a:solidFill>
                  <a:schemeClr val="tx1"/>
                </a:solidFill>
                <a:latin typeface="Lato`"/>
              </a:rPr>
              <a:t>- </a:t>
            </a:r>
            <a:r>
              <a:rPr lang="en-US" sz="1400" dirty="0" err="1">
                <a:solidFill>
                  <a:schemeClr val="tx1"/>
                </a:solidFill>
                <a:latin typeface="Lato`"/>
              </a:rPr>
              <a:t>Calculated_host_listings_count</a:t>
            </a:r>
            <a:endParaRPr lang="en-US" sz="1400" dirty="0">
              <a:solidFill>
                <a:schemeClr val="tx1"/>
              </a:solidFill>
              <a:latin typeface="Lato`"/>
            </a:endParaRPr>
          </a:p>
          <a:p>
            <a:pPr marL="948600" lvl="3">
              <a:spcBef>
                <a:spcPts val="400"/>
              </a:spcBef>
              <a:spcAft>
                <a:spcPts val="400"/>
              </a:spcAft>
            </a:pPr>
            <a:r>
              <a:rPr lang="en-US" sz="1400" dirty="0">
                <a:solidFill>
                  <a:schemeClr val="tx1"/>
                </a:solidFill>
                <a:latin typeface="Lato`"/>
              </a:rPr>
              <a:t>- Availability_365</a:t>
            </a:r>
          </a:p>
          <a:p>
            <a:pPr marL="720000" lvl="1" indent="-342900">
              <a:spcBef>
                <a:spcPts val="400"/>
              </a:spcBef>
              <a:spcAft>
                <a:spcPts val="400"/>
              </a:spcAft>
              <a:buClr>
                <a:srgbClr val="EE283C"/>
              </a:buClr>
              <a:buFont typeface="Wingdings" panose="05000000000000000000" pitchFamily="2" charset="2"/>
              <a:buChar char="l"/>
            </a:pPr>
            <a:r>
              <a:rPr lang="en-US" sz="1400" dirty="0">
                <a:solidFill>
                  <a:schemeClr val="tx1"/>
                </a:solidFill>
                <a:latin typeface="Lato`"/>
              </a:rPr>
              <a:t>    Location Variables</a:t>
            </a:r>
          </a:p>
          <a:p>
            <a:pPr marL="834300" lvl="2">
              <a:spcBef>
                <a:spcPts val="400"/>
              </a:spcBef>
              <a:spcAft>
                <a:spcPts val="400"/>
              </a:spcAft>
              <a:buClr>
                <a:srgbClr val="EE283C"/>
              </a:buClr>
            </a:pPr>
            <a:r>
              <a:rPr lang="en-US" sz="1400" dirty="0">
                <a:solidFill>
                  <a:schemeClr val="tx1"/>
                </a:solidFill>
                <a:latin typeface="Lato`"/>
              </a:rPr>
              <a:t>  - Latitude</a:t>
            </a:r>
          </a:p>
          <a:p>
            <a:pPr marL="377100" lvl="1">
              <a:spcBef>
                <a:spcPts val="400"/>
              </a:spcBef>
              <a:spcAft>
                <a:spcPts val="400"/>
              </a:spcAft>
              <a:buClr>
                <a:srgbClr val="EE283C"/>
              </a:buClr>
            </a:pPr>
            <a:r>
              <a:rPr lang="en-US" sz="1400" dirty="0">
                <a:solidFill>
                  <a:schemeClr val="tx1"/>
                </a:solidFill>
                <a:latin typeface="Lato`"/>
              </a:rPr>
              <a:t>	- Longitude</a:t>
            </a:r>
          </a:p>
          <a:p>
            <a:pPr marL="720000" lvl="1" indent="-342900">
              <a:spcBef>
                <a:spcPts val="400"/>
              </a:spcBef>
              <a:spcAft>
                <a:spcPts val="400"/>
              </a:spcAft>
              <a:buClr>
                <a:srgbClr val="EE283C"/>
              </a:buClr>
              <a:buFont typeface="Wingdings" panose="05000000000000000000" pitchFamily="2" charset="2"/>
              <a:buChar char="l"/>
            </a:pPr>
            <a:r>
              <a:rPr lang="en-US" sz="1400" dirty="0">
                <a:solidFill>
                  <a:schemeClr val="tx1"/>
                </a:solidFill>
                <a:latin typeface="Lato`"/>
              </a:rPr>
              <a:t>Time Variable</a:t>
            </a:r>
          </a:p>
          <a:p>
            <a:pPr lvl="2" indent="-80100">
              <a:spcBef>
                <a:spcPts val="400"/>
              </a:spcBef>
              <a:spcAft>
                <a:spcPts val="400"/>
              </a:spcAft>
              <a:buClr>
                <a:srgbClr val="EE283C"/>
              </a:buClr>
            </a:pPr>
            <a:r>
              <a:rPr lang="en-US" sz="1400" dirty="0">
                <a:solidFill>
                  <a:schemeClr val="tx1"/>
                </a:solidFill>
                <a:latin typeface="Lato`"/>
              </a:rPr>
              <a:t>  - </a:t>
            </a:r>
            <a:r>
              <a:rPr lang="en-US" sz="1400" dirty="0" err="1">
                <a:solidFill>
                  <a:schemeClr val="tx1"/>
                </a:solidFill>
                <a:latin typeface="Lato`"/>
              </a:rPr>
              <a:t>Last_review</a:t>
            </a:r>
            <a:endParaRPr lang="en-US" sz="1400" dirty="0">
              <a:solidFill>
                <a:schemeClr val="tx1"/>
              </a:solidFill>
              <a:latin typeface="Lato`"/>
            </a:endParaRPr>
          </a:p>
          <a:p>
            <a:pPr marL="720000" indent="-342900">
              <a:spcBef>
                <a:spcPts val="400"/>
              </a:spcBef>
              <a:spcAft>
                <a:spcPts val="400"/>
              </a:spcAft>
              <a:buClr>
                <a:srgbClr val="EE283C"/>
              </a:buClr>
              <a:buFont typeface="Wingdings" panose="05000000000000000000" pitchFamily="2" charset="2"/>
              <a:buChar char="l"/>
            </a:pPr>
            <a:endParaRPr lang="en-US" sz="1400" dirty="0">
              <a:solidFill>
                <a:schemeClr val="tx1"/>
              </a:solidFill>
              <a:latin typeface="Lato`"/>
            </a:endParaRPr>
          </a:p>
          <a:p>
            <a:pPr marL="720000" indent="-342900">
              <a:spcBef>
                <a:spcPts val="400"/>
              </a:spcBef>
              <a:spcAft>
                <a:spcPts val="400"/>
              </a:spcAft>
              <a:buClr>
                <a:srgbClr val="EE283C"/>
              </a:buClr>
              <a:buFont typeface="Wingdings" panose="05000000000000000000" pitchFamily="2" charset="2"/>
              <a:buChar char="l"/>
            </a:pPr>
            <a:endParaRPr lang="en-US" sz="1400" dirty="0">
              <a:solidFill>
                <a:schemeClr val="tx1"/>
              </a:solidFill>
              <a:latin typeface="Lato`"/>
            </a:endParaRPr>
          </a:p>
          <a:p>
            <a:pPr marL="377100">
              <a:spcBef>
                <a:spcPts val="400"/>
              </a:spcBef>
              <a:spcAft>
                <a:spcPts val="400"/>
              </a:spcAft>
              <a:buClr>
                <a:srgbClr val="EE283C"/>
              </a:buClr>
            </a:pPr>
            <a:endParaRPr lang="en-US" sz="1400" dirty="0">
              <a:solidFill>
                <a:schemeClr val="tx1"/>
              </a:solidFill>
              <a:latin typeface="Lato`"/>
            </a:endParaRPr>
          </a:p>
        </p:txBody>
      </p:sp>
    </p:spTree>
    <p:extLst>
      <p:ext uri="{BB962C8B-B14F-4D97-AF65-F5344CB8AC3E}">
        <p14:creationId xmlns:p14="http://schemas.microsoft.com/office/powerpoint/2010/main" val="543388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5">
    <wetp:webextensionref xmlns:r="http://schemas.openxmlformats.org/officeDocument/2006/relationships" r:id="rId1"/>
  </wetp:taskpane>
  <wetp:taskpane dockstate="right" visibility="0" width="525"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41FBE51B-7D4C-4FF6-9C1E-DFE8FD8D890C}">
  <we:reference id="wa104178141" version="4.3.3.0" store="en-US" storeType="OMEX"/>
  <we:alternateReferences>
    <we:reference id="WA104178141" version="4.3.3.0" store=""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4DAA0A16-B1AB-4A5C-B07F-EC7836CB6191}">
  <we:reference id="wa104381555" version="1.0.0.0" store="en-US" storeType="OMEX"/>
  <we:alternateReferences>
    <we:reference id="WA104381555"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554</TotalTime>
  <Words>373</Words>
  <Application>Microsoft Office PowerPoint</Application>
  <PresentationFormat>Widescreen</PresentationFormat>
  <Paragraphs>67</Paragraphs>
  <Slides>10</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0" baseType="lpstr">
      <vt:lpstr>Arial</vt:lpstr>
      <vt:lpstr>Calibri</vt:lpstr>
      <vt:lpstr>Calibri Light</vt:lpstr>
      <vt:lpstr>Courier New</vt:lpstr>
      <vt:lpstr>Lato Semibold</vt:lpstr>
      <vt:lpstr>Lato`</vt:lpstr>
      <vt:lpstr>Roboto</vt:lpstr>
      <vt:lpstr>Wingdings</vt:lpstr>
      <vt:lpstr>Office Theme</vt:lpstr>
      <vt:lpstr>Package</vt:lpstr>
      <vt:lpstr>Insights to Increase AirBnB Revenue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to Increase AirBnB Revenue</dc:title>
  <dc:creator>Aashray Mukhi</dc:creator>
  <cp:lastModifiedBy>Aashray Mukhi</cp:lastModifiedBy>
  <cp:revision>1</cp:revision>
  <dcterms:created xsi:type="dcterms:W3CDTF">2022-09-28T18:37:21Z</dcterms:created>
  <dcterms:modified xsi:type="dcterms:W3CDTF">2022-10-02T18:55:27Z</dcterms:modified>
</cp:coreProperties>
</file>