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58" r:id="rId5"/>
    <p:sldId id="269" r:id="rId6"/>
    <p:sldId id="259" r:id="rId7"/>
    <p:sldId id="263" r:id="rId8"/>
    <p:sldId id="264" r:id="rId9"/>
    <p:sldId id="265" r:id="rId10"/>
    <p:sldId id="266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0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2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0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561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8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9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40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14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5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7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0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1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3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4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8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5240-A889-44DD-A55C-E3C9B8CADCD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7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65240-A889-44DD-A55C-E3C9B8CADCD6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839D0-62F0-4AA0-97EF-683EA76FE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63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5A4-7235-4542-BBFF-03BAE17E4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14400"/>
            <a:ext cx="8576734" cy="2818936"/>
          </a:xfrm>
        </p:spPr>
        <p:txBody>
          <a:bodyPr>
            <a:normAutofit/>
          </a:bodyPr>
          <a:lstStyle/>
          <a:p>
            <a:r>
              <a:rPr lang="en-US" dirty="0"/>
              <a:t>Comparative Analysis of Distributed STORAGE </a:t>
            </a:r>
            <a:r>
              <a:rPr lang="en-US" dirty="0" err="1"/>
              <a:t>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4787E-ABD8-44E6-85AF-68F2DFFFD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0267" y="3844031"/>
            <a:ext cx="7865533" cy="209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GROUP - 11</a:t>
            </a:r>
          </a:p>
          <a:p>
            <a:r>
              <a:rPr lang="en-US" dirty="0"/>
              <a:t>Harsh Vora(A20445400)</a:t>
            </a:r>
          </a:p>
          <a:p>
            <a:r>
              <a:rPr lang="en-US" dirty="0"/>
              <a:t>Nishant </a:t>
            </a:r>
            <a:r>
              <a:rPr lang="en-US" dirty="0" err="1"/>
              <a:t>Pathare</a:t>
            </a:r>
            <a:r>
              <a:rPr lang="en-US" dirty="0"/>
              <a:t>(A20444988)</a:t>
            </a:r>
          </a:p>
          <a:p>
            <a:r>
              <a:rPr lang="en-US" dirty="0" err="1"/>
              <a:t>Sathyaveer</a:t>
            </a:r>
            <a:r>
              <a:rPr lang="en-US" dirty="0"/>
              <a:t> </a:t>
            </a:r>
            <a:r>
              <a:rPr lang="en-US" dirty="0" err="1"/>
              <a:t>Karmarkar</a:t>
            </a:r>
            <a:r>
              <a:rPr lang="en-US" dirty="0"/>
              <a:t>(A20445690)</a:t>
            </a:r>
          </a:p>
        </p:txBody>
      </p:sp>
    </p:spTree>
    <p:extLst>
      <p:ext uri="{BB962C8B-B14F-4D97-AF65-F5344CB8AC3E}">
        <p14:creationId xmlns:p14="http://schemas.microsoft.com/office/powerpoint/2010/main" val="261991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0DE436-5129-41A9-9CB7-93A9DD686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91" y="1404273"/>
            <a:ext cx="5427229" cy="486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8A6FFA-79EF-4F88-8CA8-9BCA3AD23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80" y="1404273"/>
            <a:ext cx="5269620" cy="486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DF793C-0446-43EB-8024-F5D06655A57F}"/>
              </a:ext>
            </a:extLst>
          </p:cNvPr>
          <p:cNvSpPr txBox="1"/>
          <p:nvPr/>
        </p:nvSpPr>
        <p:spPr>
          <a:xfrm flipH="1">
            <a:off x="4166102" y="488027"/>
            <a:ext cx="5072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Average of 3 operations</a:t>
            </a:r>
          </a:p>
        </p:txBody>
      </p:sp>
    </p:spTree>
    <p:extLst>
      <p:ext uri="{BB962C8B-B14F-4D97-AF65-F5344CB8AC3E}">
        <p14:creationId xmlns:p14="http://schemas.microsoft.com/office/powerpoint/2010/main" val="202430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AB03-AB72-4948-A4C3-7A86FB9C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08F96-7B37-44BF-B72D-932D7772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3201"/>
            <a:ext cx="10590222" cy="4568162"/>
          </a:xfrm>
        </p:spPr>
        <p:txBody>
          <a:bodyPr>
            <a:normAutofit/>
          </a:bodyPr>
          <a:lstStyle/>
          <a:p>
            <a:endParaRPr lang="en-US" sz="2500" dirty="0"/>
          </a:p>
          <a:p>
            <a:r>
              <a:rPr lang="en-US" sz="2500" dirty="0"/>
              <a:t>After evaluating the three systems on chameleon, we notice that Redis is the most scalable system overall. Redis is an in-memory data store that can persist its state to disk, which can recover its state even after restart of Redis nodes. Therefore, on small key-value pairs, it seems coherent that this system performs the best. </a:t>
            </a:r>
          </a:p>
          <a:p>
            <a:r>
              <a:rPr lang="en-US" sz="2500" dirty="0"/>
              <a:t>On the other hand, Cassandra and </a:t>
            </a:r>
            <a:r>
              <a:rPr lang="en-US" sz="2500" dirty="0" err="1"/>
              <a:t>mongoDB</a:t>
            </a:r>
            <a:r>
              <a:rPr lang="en-US" sz="2500" dirty="0"/>
              <a:t> are more robust to failures as well as best fitted for handling large amount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4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81C5-F8DC-47C3-9514-B26F44F6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32C1B-1925-4107-8536-D165112C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Tonglin</a:t>
            </a:r>
            <a:r>
              <a:rPr lang="en-US" dirty="0"/>
              <a:t> Li , </a:t>
            </a:r>
            <a:r>
              <a:rPr lang="en-US" dirty="0" err="1"/>
              <a:t>Xiaobing</a:t>
            </a:r>
            <a:r>
              <a:rPr lang="en-US" dirty="0"/>
              <a:t> Zhou , Kevin Brandstatter, </a:t>
            </a:r>
            <a:r>
              <a:rPr lang="en-US" dirty="0" err="1"/>
              <a:t>Dongfang</a:t>
            </a:r>
            <a:r>
              <a:rPr lang="en-US" dirty="0"/>
              <a:t> Zhao , </a:t>
            </a:r>
            <a:r>
              <a:rPr lang="en-US" dirty="0" err="1"/>
              <a:t>Ke</a:t>
            </a:r>
            <a:r>
              <a:rPr lang="en-US" dirty="0"/>
              <a:t> Wang , Anupam Rajendran, Zhao Zhang , </a:t>
            </a:r>
            <a:r>
              <a:rPr lang="en-US" dirty="0" err="1"/>
              <a:t>Ioan</a:t>
            </a:r>
            <a:r>
              <a:rPr lang="en-US" dirty="0"/>
              <a:t> </a:t>
            </a:r>
            <a:r>
              <a:rPr lang="en-US" dirty="0" err="1"/>
              <a:t>Raicu</a:t>
            </a:r>
            <a:r>
              <a:rPr lang="en-US" dirty="0"/>
              <a:t>. “ZHT: A Light-weight Reliable Persistent Dynamic Scalable Zero-hop Distributed Hash Table” .</a:t>
            </a:r>
          </a:p>
          <a:p>
            <a:r>
              <a:rPr lang="en-US" dirty="0"/>
              <a:t>Cassandra  http://cassandra.apache.org</a:t>
            </a:r>
          </a:p>
          <a:p>
            <a:r>
              <a:rPr lang="en-US" dirty="0"/>
              <a:t>Redis   http://redis.io</a:t>
            </a:r>
          </a:p>
          <a:p>
            <a:r>
              <a:rPr lang="en-US" dirty="0"/>
              <a:t>MongoDB https://www.mongodb.org</a:t>
            </a:r>
          </a:p>
          <a:p>
            <a:r>
              <a:rPr lang="en-US" dirty="0"/>
              <a:t>https://www.javacodegeeks.com/2019/02/nosql-databases-cassandra-vs-mongo-vs-redis-db-comparison.html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9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57B8-DECE-46E0-A3F9-5F148B68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819F-27D0-4064-AE1A-D8C698691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8001"/>
            <a:ext cx="9749366" cy="4263362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Centralized databases disadvantages:</a:t>
            </a:r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Single point of failure.</a:t>
            </a:r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Bottleneck on IO or CPU.</a:t>
            </a:r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Not flexible enough for high scale computing.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Relational database : Relational model is not flexible.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Key-value stores can easily be used by other applications (e.g. ZHT).</a:t>
            </a:r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8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57B8-DECE-46E0-A3F9-5F148B68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819F-27D0-4064-AE1A-D8C698691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12901"/>
            <a:ext cx="10600871" cy="4428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Motivations to evaluate various Key-Value Storage Systems </a:t>
            </a:r>
          </a:p>
          <a:p>
            <a:r>
              <a:rPr lang="en-US" sz="2500" dirty="0"/>
              <a:t> To compare and contrast the three distributed Key/Value  Storage Systems(Cassandra, Redis, MongoDB) with ZHT.</a:t>
            </a:r>
          </a:p>
          <a:p>
            <a:r>
              <a:rPr lang="en-US" sz="2500" dirty="0"/>
              <a:t>To find which storage system provide good throughput and latency on various physical nodes.</a:t>
            </a:r>
          </a:p>
          <a:p>
            <a:r>
              <a:rPr lang="en-US" sz="2500" dirty="0"/>
              <a:t>To observe which of the storage systems provide simple implementation of Distributed Key-Value Pairs.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7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933D-77DE-4F32-AA6D-58DE9553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8700"/>
          </a:xfrm>
        </p:spPr>
        <p:txBody>
          <a:bodyPr/>
          <a:lstStyle/>
          <a:p>
            <a:r>
              <a:rPr lang="en-US" dirty="0"/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287E-F458-47DC-B537-4B86E2E4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01"/>
            <a:ext cx="10219266" cy="4301462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Compare throughput and latency performance of three NoSQL systems on insert, lookup, and delete operations:</a:t>
            </a:r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Cassandra</a:t>
            </a:r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MongoDB</a:t>
            </a:r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Redis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Deploy each system over 8 m1.medium instances.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Scale the nodes executing concurrent 100K requests from 1 to 8.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Compute throughput in Ops/sec and latency in </a:t>
            </a:r>
            <a:r>
              <a:rPr lang="en-US" sz="3200" dirty="0" err="1"/>
              <a:t>ms.</a:t>
            </a:r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Visualize the results to know which system provides the best throughput, the lowest latency.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B3A5-87E3-4925-87A1-D7DD5F25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Cassandra, </a:t>
            </a:r>
            <a:r>
              <a:rPr lang="en-US" dirty="0" err="1"/>
              <a:t>mongodb</a:t>
            </a:r>
            <a:r>
              <a:rPr lang="en-US" dirty="0"/>
              <a:t>,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71A9-2769-49E9-807D-2E48E304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409201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Apache Cassandra is distributed and wide column </a:t>
            </a:r>
            <a:r>
              <a:rPr lang="en-US" dirty="0" err="1">
                <a:effectLst/>
              </a:rPr>
              <a:t>NoSql</a:t>
            </a:r>
            <a:r>
              <a:rPr lang="en-US" dirty="0">
                <a:effectLst/>
              </a:rPr>
              <a:t> database. It is written in Java. All nodes in </a:t>
            </a:r>
            <a:r>
              <a:rPr lang="en-US" dirty="0" err="1">
                <a:effectLst/>
              </a:rPr>
              <a:t>cassandra</a:t>
            </a:r>
            <a:r>
              <a:rPr lang="en-US" dirty="0">
                <a:effectLst/>
              </a:rPr>
              <a:t> cluster are peers and there is no master-slave paradigm in Cassandra. This makes </a:t>
            </a:r>
            <a:r>
              <a:rPr lang="en-US" dirty="0" err="1">
                <a:effectLst/>
              </a:rPr>
              <a:t>cassandra</a:t>
            </a:r>
            <a:r>
              <a:rPr lang="en-US" dirty="0">
                <a:effectLst/>
              </a:rPr>
              <a:t> highly available, fault tolerant and no-single point of failure. Cassandra clusters can be scaled horizontally and can be distributed to multiple data centers.</a:t>
            </a:r>
          </a:p>
          <a:p>
            <a:r>
              <a:rPr lang="en-US" dirty="0">
                <a:effectLst/>
              </a:rPr>
              <a:t>MongoDB is a cross-platform, document-oriented, highly available, scalable, and flexible </a:t>
            </a:r>
            <a:r>
              <a:rPr lang="en-US" dirty="0" err="1">
                <a:effectLst/>
              </a:rPr>
              <a:t>NoSql</a:t>
            </a:r>
            <a:r>
              <a:rPr lang="en-US" dirty="0">
                <a:effectLst/>
              </a:rPr>
              <a:t> database written in C++. It works on collections and documents and provides high availability through replica sets.</a:t>
            </a:r>
          </a:p>
          <a:p>
            <a:r>
              <a:rPr lang="en-US" dirty="0">
                <a:effectLst/>
              </a:rPr>
              <a:t>Redis is a scalable data store, which can be used as a database, cache, and also as a message broker.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8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16F0-E95A-46B5-901A-8360201E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AF37-0E13-4BC1-9D77-4BE22A806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1"/>
            <a:ext cx="10590222" cy="4618962"/>
          </a:xfrm>
        </p:spPr>
        <p:txBody>
          <a:bodyPr/>
          <a:lstStyle/>
          <a:p>
            <a:endParaRPr lang="en-US" sz="2500" dirty="0"/>
          </a:p>
          <a:p>
            <a:r>
              <a:rPr lang="en-US" sz="2500" dirty="0"/>
              <a:t>We have compared the performance( via throughput and latency) of three NoSQL database systems over three operations: insert, lookup, and delete.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8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E74FFF-F19A-4C9F-8118-AABBCDF0D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80" y="1110369"/>
            <a:ext cx="5229219" cy="53714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9C00D-4923-41AB-ACFD-478DA6562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1110369"/>
            <a:ext cx="5229219" cy="5315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47CBB3-E24C-48F3-9BB8-B46FC5FC6775}"/>
              </a:ext>
            </a:extLst>
          </p:cNvPr>
          <p:cNvSpPr txBox="1"/>
          <p:nvPr/>
        </p:nvSpPr>
        <p:spPr>
          <a:xfrm>
            <a:off x="4362450" y="376195"/>
            <a:ext cx="364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Operation</a:t>
            </a:r>
          </a:p>
        </p:txBody>
      </p:sp>
    </p:spTree>
    <p:extLst>
      <p:ext uri="{BB962C8B-B14F-4D97-AF65-F5344CB8AC3E}">
        <p14:creationId xmlns:p14="http://schemas.microsoft.com/office/powerpoint/2010/main" val="288855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211CA9-8C64-406F-BBEF-6C237187B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155700"/>
            <a:ext cx="5295898" cy="5295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71149-D326-4F3D-884B-8385CA62E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2" y="1144853"/>
            <a:ext cx="5194298" cy="5270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000F22-B64F-41F6-836C-3190EA85C3A3}"/>
              </a:ext>
            </a:extLst>
          </p:cNvPr>
          <p:cNvSpPr txBox="1"/>
          <p:nvPr/>
        </p:nvSpPr>
        <p:spPr>
          <a:xfrm>
            <a:off x="4533900" y="366902"/>
            <a:ext cx="397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Lookup Operation</a:t>
            </a:r>
          </a:p>
        </p:txBody>
      </p:sp>
    </p:spTree>
    <p:extLst>
      <p:ext uri="{BB962C8B-B14F-4D97-AF65-F5344CB8AC3E}">
        <p14:creationId xmlns:p14="http://schemas.microsoft.com/office/powerpoint/2010/main" val="368471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658524-624B-40C4-8540-FB549E589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8" y="1212773"/>
            <a:ext cx="5155975" cy="5327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7BEE2A-0A71-48BB-B3D0-44E9186FA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06" y="1212773"/>
            <a:ext cx="5118994" cy="5289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ED7256-E653-4BC2-9941-C680753A5E1E}"/>
              </a:ext>
            </a:extLst>
          </p:cNvPr>
          <p:cNvSpPr txBox="1"/>
          <p:nvPr/>
        </p:nvSpPr>
        <p:spPr>
          <a:xfrm>
            <a:off x="4495800" y="355600"/>
            <a:ext cx="3452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Delete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15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964</TotalTime>
  <Words>531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Comparative Analysis of Distributed STORAGE sYSTEMS</vt:lpstr>
      <vt:lpstr>Motivation</vt:lpstr>
      <vt:lpstr>Motivation</vt:lpstr>
      <vt:lpstr>Proposed Work</vt:lpstr>
      <vt:lpstr>Cassandra, mongodb, redis</vt:lpstr>
      <vt:lpstr>Evaluation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Comparitive Analysis of Distributed Key-Value Stores</dc:title>
  <dc:creator>Harsh Vora</dc:creator>
  <cp:lastModifiedBy>Harsh Vora</cp:lastModifiedBy>
  <cp:revision>34</cp:revision>
  <dcterms:created xsi:type="dcterms:W3CDTF">2019-11-24T19:46:29Z</dcterms:created>
  <dcterms:modified xsi:type="dcterms:W3CDTF">2019-11-25T18:51:09Z</dcterms:modified>
</cp:coreProperties>
</file>