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 autoAdjust="0"/>
    <p:restoredTop sz="94660"/>
  </p:normalViewPr>
  <p:slideViewPr>
    <p:cSldViewPr>
      <p:cViewPr varScale="1">
        <p:scale>
          <a:sx n="70" d="100"/>
          <a:sy n="70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0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3798-2A0A-411A-99FA-2DB632C66B53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9234-AB01-480E-A7A5-D8A51433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TLSHAPE_T_38129b37c4394a25b95121d8e7629deb_Shape"/>
          <p:cNvSpPr/>
          <p:nvPr>
            <p:custDataLst>
              <p:tags r:id="rId2"/>
            </p:custDataLst>
          </p:nvPr>
        </p:nvSpPr>
        <p:spPr>
          <a:xfrm>
            <a:off x="7068582" y="6612255"/>
            <a:ext cx="4318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OTLSHAPE_T_38129b37c4394a25b95121d8e7629deb_ShapePercentage" hidden="1"/>
          <p:cNvSpPr/>
          <p:nvPr>
            <p:custDataLst>
              <p:tags r:id="rId3"/>
            </p:custDataLst>
          </p:nvPr>
        </p:nvSpPr>
        <p:spPr>
          <a:xfrm>
            <a:off x="7068582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2" name="OTLSHAPE_T_2b6bb54ebb3e4a58b1cedc8325d9828a_Shape"/>
          <p:cNvSpPr/>
          <p:nvPr>
            <p:custDataLst>
              <p:tags r:id="rId4"/>
            </p:custDataLst>
          </p:nvPr>
        </p:nvSpPr>
        <p:spPr>
          <a:xfrm>
            <a:off x="6882666" y="6345555"/>
            <a:ext cx="1905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3" name="OTLSHAPE_T_2b6bb54ebb3e4a58b1cedc8325d9828a_ShapePercentage" hidden="1"/>
          <p:cNvSpPr/>
          <p:nvPr>
            <p:custDataLst>
              <p:tags r:id="rId5"/>
            </p:custDataLst>
          </p:nvPr>
        </p:nvSpPr>
        <p:spPr>
          <a:xfrm>
            <a:off x="6882666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OTLSHAPE_T_7d020813c35048d991433616f9c980bd_Shape"/>
          <p:cNvSpPr/>
          <p:nvPr>
            <p:custDataLst>
              <p:tags r:id="rId6"/>
            </p:custDataLst>
          </p:nvPr>
        </p:nvSpPr>
        <p:spPr>
          <a:xfrm>
            <a:off x="6776428" y="6078855"/>
            <a:ext cx="1143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OTLSHAPE_T_7d020813c35048d991433616f9c980bd_ShapePercentage" hidden="1"/>
          <p:cNvSpPr/>
          <p:nvPr>
            <p:custDataLst>
              <p:tags r:id="rId7"/>
            </p:custDataLst>
          </p:nvPr>
        </p:nvSpPr>
        <p:spPr>
          <a:xfrm>
            <a:off x="6776428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OTLSHAPE_T_3c092d9eb7ea4feb919f6cac2cc91667_Shape"/>
          <p:cNvSpPr/>
          <p:nvPr>
            <p:custDataLst>
              <p:tags r:id="rId8"/>
            </p:custDataLst>
          </p:nvPr>
        </p:nvSpPr>
        <p:spPr>
          <a:xfrm>
            <a:off x="5820291" y="5812155"/>
            <a:ext cx="1397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9" name="OTLSHAPE_T_3c092d9eb7ea4feb919f6cac2cc91667_ShapePercentage" hidden="1"/>
          <p:cNvSpPr/>
          <p:nvPr>
            <p:custDataLst>
              <p:tags r:id="rId9"/>
            </p:custDataLst>
          </p:nvPr>
        </p:nvSpPr>
        <p:spPr>
          <a:xfrm>
            <a:off x="582029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OTLSHAPE_T_8bbb7096991a4a1c9a90fe07793c9bae_Shape"/>
          <p:cNvSpPr/>
          <p:nvPr>
            <p:custDataLst>
              <p:tags r:id="rId10"/>
            </p:custDataLst>
          </p:nvPr>
        </p:nvSpPr>
        <p:spPr>
          <a:xfrm>
            <a:off x="5501579" y="5545455"/>
            <a:ext cx="3048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OTLSHAPE_T_8bbb7096991a4a1c9a90fe07793c9bae_ShapePercentage" hidden="1"/>
          <p:cNvSpPr/>
          <p:nvPr>
            <p:custDataLst>
              <p:tags r:id="rId11"/>
            </p:custDataLst>
          </p:nvPr>
        </p:nvSpPr>
        <p:spPr>
          <a:xfrm>
            <a:off x="5501579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4" name="OTLSHAPE_T_060f9b16f5ca475f911f582a34d965e4_Shape"/>
          <p:cNvSpPr/>
          <p:nvPr>
            <p:custDataLst>
              <p:tags r:id="rId12"/>
            </p:custDataLst>
          </p:nvPr>
        </p:nvSpPr>
        <p:spPr>
          <a:xfrm>
            <a:off x="5235985" y="5278755"/>
            <a:ext cx="2667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OTLSHAPE_T_060f9b16f5ca475f911f582a34d965e4_ShapePercentage" hidden="1"/>
          <p:cNvSpPr/>
          <p:nvPr>
            <p:custDataLst>
              <p:tags r:id="rId13"/>
            </p:custDataLst>
          </p:nvPr>
        </p:nvSpPr>
        <p:spPr>
          <a:xfrm>
            <a:off x="5235985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2" name="OTLSHAPE_T_6fcec29e535c4b66a48de75c26087b04_Shape"/>
          <p:cNvSpPr/>
          <p:nvPr>
            <p:custDataLst>
              <p:tags r:id="rId14"/>
            </p:custDataLst>
          </p:nvPr>
        </p:nvSpPr>
        <p:spPr>
          <a:xfrm>
            <a:off x="4731357" y="5012055"/>
            <a:ext cx="5080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OTLSHAPE_T_6fcec29e535c4b66a48de75c26087b04_ShapePercentage" hidden="1"/>
          <p:cNvSpPr/>
          <p:nvPr>
            <p:custDataLst>
              <p:tags r:id="rId15"/>
            </p:custDataLst>
          </p:nvPr>
        </p:nvSpPr>
        <p:spPr>
          <a:xfrm>
            <a:off x="4731357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0" name="OTLSHAPE_T_6fc0aecbeac94a25a63df87ad49516ce_Shape"/>
          <p:cNvSpPr/>
          <p:nvPr>
            <p:custDataLst>
              <p:tags r:id="rId16"/>
            </p:custDataLst>
          </p:nvPr>
        </p:nvSpPr>
        <p:spPr>
          <a:xfrm>
            <a:off x="3111234" y="4745355"/>
            <a:ext cx="8001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1" name="OTLSHAPE_T_6fc0aecbeac94a25a63df87ad49516ce_ShapePercentage" hidden="1"/>
          <p:cNvSpPr/>
          <p:nvPr>
            <p:custDataLst>
              <p:tags r:id="rId17"/>
            </p:custDataLst>
          </p:nvPr>
        </p:nvSpPr>
        <p:spPr>
          <a:xfrm>
            <a:off x="3111234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OTLSHAPE_T_6b1db73f60f246b0a2b9776adeb96c11_Shape"/>
          <p:cNvSpPr/>
          <p:nvPr>
            <p:custDataLst>
              <p:tags r:id="rId18"/>
            </p:custDataLst>
          </p:nvPr>
        </p:nvSpPr>
        <p:spPr>
          <a:xfrm>
            <a:off x="2367572" y="4478655"/>
            <a:ext cx="7493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9" name="OTLSHAPE_T_6b1db73f60f246b0a2b9776adeb96c11_ShapePercentage" hidden="1"/>
          <p:cNvSpPr/>
          <p:nvPr>
            <p:custDataLst>
              <p:tags r:id="rId19"/>
            </p:custDataLst>
          </p:nvPr>
        </p:nvSpPr>
        <p:spPr>
          <a:xfrm>
            <a:off x="2367572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TLSHAPE_T_1cd47245c2f74b0da6e8145cf9402c72_Shape"/>
          <p:cNvSpPr/>
          <p:nvPr>
            <p:custDataLst>
              <p:tags r:id="rId20"/>
            </p:custDataLst>
          </p:nvPr>
        </p:nvSpPr>
        <p:spPr>
          <a:xfrm>
            <a:off x="1730147" y="4211955"/>
            <a:ext cx="6477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TLSHAPE_T_1cd47245c2f74b0da6e8145cf9402c72_ShapePercentage" hidden="1"/>
          <p:cNvSpPr/>
          <p:nvPr>
            <p:custDataLst>
              <p:tags r:id="rId21"/>
            </p:custDataLst>
          </p:nvPr>
        </p:nvSpPr>
        <p:spPr>
          <a:xfrm>
            <a:off x="1730147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OTLSHAPE_T_69578f4d99384f828c51969cca1a17e1_Shape"/>
          <p:cNvSpPr/>
          <p:nvPr>
            <p:custDataLst>
              <p:tags r:id="rId22"/>
            </p:custDataLst>
          </p:nvPr>
        </p:nvSpPr>
        <p:spPr>
          <a:xfrm>
            <a:off x="1198959" y="3945255"/>
            <a:ext cx="533400" cy="203200"/>
          </a:xfrm>
          <a:prstGeom prst="rect">
            <a:avLst/>
          </a:prstGeom>
          <a:solidFill>
            <a:schemeClr val="l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OTLSHAPE_T_69578f4d99384f828c51969cca1a17e1_ShapePercentage" hidden="1"/>
          <p:cNvSpPr/>
          <p:nvPr>
            <p:custDataLst>
              <p:tags r:id="rId23"/>
            </p:custDataLst>
          </p:nvPr>
        </p:nvSpPr>
        <p:spPr>
          <a:xfrm>
            <a:off x="1198959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7" name="OTLSHAPE_T_38129b37c4394a25b95121d8e7629deb_HorizontalConnector1"/>
          <p:cNvCxnSpPr/>
          <p:nvPr>
            <p:custDataLst>
              <p:tags r:id="rId24"/>
            </p:custDataLst>
          </p:nvPr>
        </p:nvCxnSpPr>
        <p:spPr>
          <a:xfrm>
            <a:off x="916644" y="6713855"/>
            <a:ext cx="615193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_2b6bb54ebb3e4a58b1cedc8325d9828a_HorizontalConnector1"/>
          <p:cNvCxnSpPr/>
          <p:nvPr>
            <p:custDataLst>
              <p:tags r:id="rId25"/>
            </p:custDataLst>
          </p:nvPr>
        </p:nvCxnSpPr>
        <p:spPr>
          <a:xfrm>
            <a:off x="674116" y="6447155"/>
            <a:ext cx="62085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_7d020813c35048d991433616f9c980bd_HorizontalConnector1"/>
          <p:cNvCxnSpPr/>
          <p:nvPr>
            <p:custDataLst>
              <p:tags r:id="rId26"/>
            </p:custDataLst>
          </p:nvPr>
        </p:nvCxnSpPr>
        <p:spPr>
          <a:xfrm>
            <a:off x="1096899" y="6180455"/>
            <a:ext cx="56795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_3c092d9eb7ea4feb919f6cac2cc91667_HorizontalConnector1"/>
          <p:cNvCxnSpPr/>
          <p:nvPr>
            <p:custDataLst>
              <p:tags r:id="rId27"/>
            </p:custDataLst>
          </p:nvPr>
        </p:nvCxnSpPr>
        <p:spPr>
          <a:xfrm>
            <a:off x="811657" y="5913755"/>
            <a:ext cx="50086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8bbb7096991a4a1c9a90fe07793c9bae_HorizontalConnector1"/>
          <p:cNvCxnSpPr/>
          <p:nvPr>
            <p:custDataLst>
              <p:tags r:id="rId28"/>
            </p:custDataLst>
          </p:nvPr>
        </p:nvCxnSpPr>
        <p:spPr>
          <a:xfrm>
            <a:off x="1237954" y="5647055"/>
            <a:ext cx="42636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060f9b16f5ca475f911f582a34d965e4_HorizontalConnector1"/>
          <p:cNvCxnSpPr/>
          <p:nvPr>
            <p:custDataLst>
              <p:tags r:id="rId29"/>
            </p:custDataLst>
          </p:nvPr>
        </p:nvCxnSpPr>
        <p:spPr>
          <a:xfrm>
            <a:off x="915035" y="5380355"/>
            <a:ext cx="43209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OTLSHAPE_T_6fcec29e535c4b66a48de75c26087b04_HorizontalConnector1"/>
          <p:cNvCxnSpPr/>
          <p:nvPr>
            <p:custDataLst>
              <p:tags r:id="rId30"/>
            </p:custDataLst>
          </p:nvPr>
        </p:nvCxnSpPr>
        <p:spPr>
          <a:xfrm>
            <a:off x="1061635" y="5113655"/>
            <a:ext cx="36697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OTLSHAPE_T_6fc0aecbeac94a25a63df87ad49516ce_HorizontalConnector1"/>
          <p:cNvCxnSpPr/>
          <p:nvPr>
            <p:custDataLst>
              <p:tags r:id="rId31"/>
            </p:custDataLst>
          </p:nvPr>
        </p:nvCxnSpPr>
        <p:spPr>
          <a:xfrm>
            <a:off x="692108" y="4846955"/>
            <a:ext cx="24191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OTLSHAPE_T_6b1db73f60f246b0a2b9776adeb96c11_HorizontalConnector1"/>
          <p:cNvCxnSpPr/>
          <p:nvPr>
            <p:custDataLst>
              <p:tags r:id="rId32"/>
            </p:custDataLst>
          </p:nvPr>
        </p:nvCxnSpPr>
        <p:spPr>
          <a:xfrm>
            <a:off x="1489752" y="4580255"/>
            <a:ext cx="8778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OTLSHAPE_T_1cd47245c2f74b0da6e8145cf9402c72_HorizontalConnector1"/>
          <p:cNvCxnSpPr/>
          <p:nvPr>
            <p:custDataLst>
              <p:tags r:id="rId33"/>
            </p:custDataLst>
          </p:nvPr>
        </p:nvCxnSpPr>
        <p:spPr>
          <a:xfrm>
            <a:off x="1116965" y="4313555"/>
            <a:ext cx="6131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OTLSHAPE_T_69578f4d99384f828c51969cca1a17e1_HorizontalConnector1"/>
          <p:cNvCxnSpPr/>
          <p:nvPr>
            <p:custDataLst>
              <p:tags r:id="rId34"/>
            </p:custDataLst>
          </p:nvPr>
        </p:nvCxnSpPr>
        <p:spPr>
          <a:xfrm>
            <a:off x="821436" y="4046855"/>
            <a:ext cx="3775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M_c8b294fde5304511b622561729fa0622_Connector1"/>
          <p:cNvCxnSpPr/>
          <p:nvPr>
            <p:custDataLst>
              <p:tags r:id="rId35"/>
            </p:custDataLst>
          </p:nvPr>
        </p:nvCxnSpPr>
        <p:spPr>
          <a:xfrm>
            <a:off x="7499882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OTLSHAPE_M_f764ccefcefa48d881d69f78d790de60_Connector1"/>
          <p:cNvCxnSpPr/>
          <p:nvPr>
            <p:custDataLst>
              <p:tags r:id="rId36"/>
            </p:custDataLst>
          </p:nvPr>
        </p:nvCxnSpPr>
        <p:spPr>
          <a:xfrm>
            <a:off x="1178750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TLSHAPE_TB_00000000000000000000000000000000_LeftEndCaps"/>
          <p:cNvSpPr txBox="1"/>
          <p:nvPr>
            <p:custDataLst>
              <p:tags r:id="rId37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rgbClr val="ED7D31"/>
                </a:solidFill>
                <a:latin typeface="Calibri"/>
              </a:rPr>
              <a:t>2017</a:t>
            </a:r>
            <a:endParaRPr lang="en-IN" b="1" spc="-38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33" name="OTLSHAPE_TB_00000000000000000000000000000000_RightEndCaps"/>
          <p:cNvSpPr txBox="1"/>
          <p:nvPr>
            <p:custDataLst>
              <p:tags r:id="rId38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rgbClr val="ED7D31"/>
                </a:solidFill>
                <a:latin typeface="Calibri"/>
              </a:rPr>
              <a:t>2018</a:t>
            </a:r>
            <a:endParaRPr lang="en-IN" b="1" spc="-38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34" name="OTLSHAPE_TB_00000000000000000000000000000000_ScaleContainer"/>
          <p:cNvSpPr/>
          <p:nvPr>
            <p:custDataLst>
              <p:tags r:id="rId39"/>
            </p:custDataLst>
          </p:nvPr>
        </p:nvSpPr>
        <p:spPr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TLSHAPE_TB_00000000000000000000000000000000_ElapsedTime"/>
          <p:cNvSpPr/>
          <p:nvPr>
            <p:custDataLst>
              <p:tags r:id="rId40"/>
            </p:custDataLst>
          </p:nvPr>
        </p:nvSpPr>
        <p:spPr>
          <a:xfrm>
            <a:off x="933365" y="3352800"/>
            <a:ext cx="6908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TLSHAPE_TB_00000000000000000000000000000000_TodayMarkerShape"/>
          <p:cNvSpPr/>
          <p:nvPr>
            <p:custDataLst>
              <p:tags r:id="rId41"/>
            </p:custDataLst>
          </p:nvPr>
        </p:nvSpPr>
        <p:spPr>
          <a:xfrm>
            <a:off x="7787629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TLSHAPE_TB_00000000000000000000000000000000_TodayMarkerText"/>
          <p:cNvSpPr txBox="1"/>
          <p:nvPr>
            <p:custDataLst>
              <p:tags r:id="rId42"/>
            </p:custDataLst>
          </p:nvPr>
        </p:nvSpPr>
        <p:spPr>
          <a:xfrm>
            <a:off x="766192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IN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OTLSHAPE_TB_00000000000000000000000000000000_TimescaleInterval1"/>
          <p:cNvSpPr txBox="1"/>
          <p:nvPr>
            <p:custDataLst>
              <p:tags r:id="rId43"/>
            </p:custDataLst>
          </p:nvPr>
        </p:nvSpPr>
        <p:spPr>
          <a:xfrm>
            <a:off x="996865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lt1"/>
                </a:solidFill>
                <a:latin typeface="Calibri"/>
              </a:rPr>
              <a:t>Jul</a:t>
            </a:r>
            <a:endParaRPr lang="en-IN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9" name="OTLSHAPE_TB_00000000000000000000000000000000_Separator1"/>
          <p:cNvCxnSpPr/>
          <p:nvPr>
            <p:custDataLst>
              <p:tags r:id="rId44"/>
            </p:custDataLst>
          </p:nvPr>
        </p:nvCxnSpPr>
        <p:spPr>
          <a:xfrm>
            <a:off x="175670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TLSHAPE_TB_00000000000000000000000000000000_TimescaleInterval2"/>
          <p:cNvSpPr txBox="1"/>
          <p:nvPr>
            <p:custDataLst>
              <p:tags r:id="rId45"/>
            </p:custDataLst>
          </p:nvPr>
        </p:nvSpPr>
        <p:spPr>
          <a:xfrm>
            <a:off x="1820206" y="31454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lt1"/>
                </a:solidFill>
                <a:latin typeface="Calibri"/>
              </a:rPr>
              <a:t>Aug</a:t>
            </a:r>
            <a:endParaRPr lang="en-IN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1" name="OTLSHAPE_TB_00000000000000000000000000000000_Separator2"/>
          <p:cNvCxnSpPr/>
          <p:nvPr>
            <p:custDataLst>
              <p:tags r:id="rId46"/>
            </p:custDataLst>
          </p:nvPr>
        </p:nvCxnSpPr>
        <p:spPr>
          <a:xfrm>
            <a:off x="258004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TLSHAPE_TB_00000000000000000000000000000000_TimescaleInterval3"/>
          <p:cNvSpPr txBox="1"/>
          <p:nvPr>
            <p:custDataLst>
              <p:tags r:id="rId47"/>
            </p:custDataLst>
          </p:nvPr>
        </p:nvSpPr>
        <p:spPr>
          <a:xfrm>
            <a:off x="2643547" y="3145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/>
              </a:rPr>
              <a:t>Sep</a:t>
            </a:r>
            <a:endParaRPr lang="en-IN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3" name="OTLSHAPE_TB_00000000000000000000000000000000_Separator3"/>
          <p:cNvCxnSpPr/>
          <p:nvPr>
            <p:custDataLst>
              <p:tags r:id="rId48"/>
            </p:custDataLst>
          </p:nvPr>
        </p:nvCxnSpPr>
        <p:spPr>
          <a:xfrm>
            <a:off x="337682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TB_00000000000000000000000000000000_TimescaleInterval4"/>
          <p:cNvSpPr txBox="1"/>
          <p:nvPr>
            <p:custDataLst>
              <p:tags r:id="rId49"/>
            </p:custDataLst>
          </p:nvPr>
        </p:nvSpPr>
        <p:spPr>
          <a:xfrm>
            <a:off x="3440328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 smtClean="0">
                <a:solidFill>
                  <a:schemeClr val="lt1"/>
                </a:solidFill>
                <a:latin typeface="Calibri"/>
              </a:rPr>
              <a:t>Oct</a:t>
            </a:r>
            <a:endParaRPr lang="en-IN" sz="1200" spc="-22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5" name="OTLSHAPE_TB_00000000000000000000000000000000_Separator4"/>
          <p:cNvCxnSpPr/>
          <p:nvPr>
            <p:custDataLst>
              <p:tags r:id="rId50"/>
            </p:custDataLst>
          </p:nvPr>
        </p:nvCxnSpPr>
        <p:spPr>
          <a:xfrm>
            <a:off x="420016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TLSHAPE_TB_00000000000000000000000000000000_TimescaleInterval5"/>
          <p:cNvSpPr txBox="1"/>
          <p:nvPr>
            <p:custDataLst>
              <p:tags r:id="rId51"/>
            </p:custDataLst>
          </p:nvPr>
        </p:nvSpPr>
        <p:spPr>
          <a:xfrm>
            <a:off x="4263669" y="31454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lt1"/>
                </a:solidFill>
                <a:latin typeface="Calibri"/>
              </a:rPr>
              <a:t>Nov</a:t>
            </a:r>
            <a:endParaRPr lang="en-IN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7" name="OTLSHAPE_TB_00000000000000000000000000000000_Separator5"/>
          <p:cNvCxnSpPr/>
          <p:nvPr>
            <p:custDataLst>
              <p:tags r:id="rId52"/>
            </p:custDataLst>
          </p:nvPr>
        </p:nvCxnSpPr>
        <p:spPr>
          <a:xfrm>
            <a:off x="499695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TLSHAPE_TB_00000000000000000000000000000000_TimescaleInterval6"/>
          <p:cNvSpPr txBox="1"/>
          <p:nvPr>
            <p:custDataLst>
              <p:tags r:id="rId53"/>
            </p:custDataLst>
          </p:nvPr>
        </p:nvSpPr>
        <p:spPr>
          <a:xfrm>
            <a:off x="5060450" y="31454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 smtClean="0">
                <a:solidFill>
                  <a:schemeClr val="lt1"/>
                </a:solidFill>
                <a:latin typeface="Calibri"/>
              </a:rPr>
              <a:t>Dec</a:t>
            </a:r>
            <a:endParaRPr lang="en-IN" sz="1200" spc="-22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9" name="OTLSHAPE_TB_00000000000000000000000000000000_Separator6"/>
          <p:cNvCxnSpPr/>
          <p:nvPr>
            <p:custDataLst>
              <p:tags r:id="rId54"/>
            </p:custDataLst>
          </p:nvPr>
        </p:nvCxnSpPr>
        <p:spPr>
          <a:xfrm>
            <a:off x="582029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TLSHAPE_TB_00000000000000000000000000000000_TimescaleInterval7"/>
          <p:cNvSpPr txBox="1"/>
          <p:nvPr>
            <p:custDataLst>
              <p:tags r:id="rId55"/>
            </p:custDataLst>
          </p:nvPr>
        </p:nvSpPr>
        <p:spPr>
          <a:xfrm>
            <a:off x="5883791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lt1"/>
                </a:solidFill>
                <a:latin typeface="Calibri"/>
              </a:rPr>
              <a:t>2018</a:t>
            </a:r>
            <a:endParaRPr lang="en-IN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51" name="OTLSHAPE_TB_00000000000000000000000000000000_Separator7"/>
          <p:cNvCxnSpPr/>
          <p:nvPr>
            <p:custDataLst>
              <p:tags r:id="rId56"/>
            </p:custDataLst>
          </p:nvPr>
        </p:nvCxnSpPr>
        <p:spPr>
          <a:xfrm>
            <a:off x="664363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TLSHAPE_TB_00000000000000000000000000000000_TimescaleInterval8"/>
          <p:cNvSpPr txBox="1"/>
          <p:nvPr>
            <p:custDataLst>
              <p:tags r:id="rId57"/>
            </p:custDataLst>
          </p:nvPr>
        </p:nvSpPr>
        <p:spPr>
          <a:xfrm>
            <a:off x="6707132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/>
              </a:rPr>
              <a:t>Feb</a:t>
            </a:r>
            <a:endParaRPr lang="en-IN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53" name="OTLSHAPE_TB_00000000000000000000000000000000_Separator8"/>
          <p:cNvCxnSpPr/>
          <p:nvPr>
            <p:custDataLst>
              <p:tags r:id="rId58"/>
            </p:custDataLst>
          </p:nvPr>
        </p:nvCxnSpPr>
        <p:spPr>
          <a:xfrm>
            <a:off x="7387294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TLSHAPE_TB_00000000000000000000000000000000_TimescaleInterval9"/>
          <p:cNvSpPr txBox="1"/>
          <p:nvPr>
            <p:custDataLst>
              <p:tags r:id="rId59"/>
            </p:custDataLst>
          </p:nvPr>
        </p:nvSpPr>
        <p:spPr>
          <a:xfrm>
            <a:off x="7450794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smtClean="0">
                <a:solidFill>
                  <a:schemeClr val="lt1"/>
                </a:solidFill>
                <a:latin typeface="Calibri"/>
              </a:rPr>
              <a:t>Mar</a:t>
            </a:r>
            <a:endParaRPr lang="en-IN" sz="1200" spc="-18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8" name="OTLSHAPE_M_f764ccefcefa48d881d69f78d790de60_Title"/>
          <p:cNvSpPr txBox="1"/>
          <p:nvPr>
            <p:custDataLst>
              <p:tags r:id="rId60"/>
            </p:custDataLst>
          </p:nvPr>
        </p:nvSpPr>
        <p:spPr>
          <a:xfrm>
            <a:off x="1401000" y="2493857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Product Kickstart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OTLSHAPE_M_f764ccefcefa48d881d69f78d790de60_Date"/>
          <p:cNvSpPr txBox="1"/>
          <p:nvPr>
            <p:custDataLst>
              <p:tags r:id="rId61"/>
            </p:custDataLst>
          </p:nvPr>
        </p:nvSpPr>
        <p:spPr>
          <a:xfrm>
            <a:off x="1401000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44546A"/>
                </a:solidFill>
                <a:latin typeface="Calibri"/>
              </a:rPr>
              <a:t>7/10/2017</a:t>
            </a:r>
            <a:endParaRPr lang="en-IN" sz="1000" spc="-8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70" name="OTLSHAPE_M_f764ccefcefa48d881d69f78d790de60_Shape"/>
          <p:cNvSpPr/>
          <p:nvPr>
            <p:custDataLst>
              <p:tags r:id="rId62"/>
            </p:custDataLst>
          </p:nvPr>
        </p:nvSpPr>
        <p:spPr>
          <a:xfrm rot="16200000">
            <a:off x="1204150" y="2605828"/>
            <a:ext cx="165100" cy="165100"/>
          </a:xfrm>
          <a:prstGeom prst="flowChartMerge">
            <a:avLst/>
          </a:prstGeom>
          <a:solidFill>
            <a:srgbClr val="82B6F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TLSHAPE_M_c8b294fde5304511b622561729fa0622_Title"/>
          <p:cNvSpPr txBox="1"/>
          <p:nvPr>
            <p:custDataLst>
              <p:tags r:id="rId63"/>
            </p:custDataLst>
          </p:nvPr>
        </p:nvSpPr>
        <p:spPr>
          <a:xfrm>
            <a:off x="7722132" y="249385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Final Product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OTLSHAPE_M_c8b294fde5304511b622561729fa0622_Date"/>
          <p:cNvSpPr txBox="1"/>
          <p:nvPr>
            <p:custDataLst>
              <p:tags r:id="rId64"/>
            </p:custDataLst>
          </p:nvPr>
        </p:nvSpPr>
        <p:spPr>
          <a:xfrm>
            <a:off x="7722132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44546A"/>
                </a:solidFill>
                <a:latin typeface="Calibri"/>
              </a:rPr>
              <a:t>3/5/2018</a:t>
            </a:r>
            <a:endParaRPr lang="en-IN" sz="1000" spc="-8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73" name="OTLSHAPE_M_c8b294fde5304511b622561729fa0622_Shape"/>
          <p:cNvSpPr/>
          <p:nvPr>
            <p:custDataLst>
              <p:tags r:id="rId65"/>
            </p:custDataLst>
          </p:nvPr>
        </p:nvSpPr>
        <p:spPr>
          <a:xfrm rot="16200000">
            <a:off x="7525282" y="2605828"/>
            <a:ext cx="165100" cy="165100"/>
          </a:xfrm>
          <a:prstGeom prst="flowChartMerge">
            <a:avLst/>
          </a:prstGeom>
          <a:solidFill>
            <a:srgbClr val="82B6F3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TLSHAPE_T_69578f4d99384f828c51969cca1a17e1_Duration" hidden="1"/>
          <p:cNvSpPr txBox="1"/>
          <p:nvPr>
            <p:custDataLst>
              <p:tags r:id="rId66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20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77" name="OTLSHAPE_T_69578f4d99384f828c51969cca1a17e1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78" name="OTLSHAPE_T_69578f4d99384f828c51969cca1a17e1_StartDate" hidden="1"/>
          <p:cNvSpPr txBox="1"/>
          <p:nvPr>
            <p:custDataLst>
              <p:tags r:id="rId68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79" name="OTLSHAPE_T_69578f4d99384f828c51969cca1a17e1_EndDate" hidden="1"/>
          <p:cNvSpPr txBox="1"/>
          <p:nvPr>
            <p:custDataLst>
              <p:tags r:id="rId69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80" name="OTLSHAPE_T_69578f4d99384f828c51969cca1a17e1_JoinedDate"/>
          <p:cNvSpPr txBox="1"/>
          <p:nvPr>
            <p:custDataLst>
              <p:tags r:id="rId70"/>
            </p:custDataLst>
          </p:nvPr>
        </p:nvSpPr>
        <p:spPr>
          <a:xfrm>
            <a:off x="1780928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7/11/2017 - 7/30/2017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81" name="OTLSHAPE_T_69578f4d99384f828c51969cca1a17e1_Title"/>
          <p:cNvSpPr txBox="1"/>
          <p:nvPr>
            <p:custDataLst>
              <p:tags r:id="rId71"/>
            </p:custDataLst>
          </p:nvPr>
        </p:nvSpPr>
        <p:spPr>
          <a:xfrm>
            <a:off x="127000" y="396159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dirty="0" smtClean="0">
                <a:solidFill>
                  <a:schemeClr val="dk1"/>
                </a:solidFill>
                <a:latin typeface="Calibri"/>
              </a:rPr>
              <a:t>Project Plan</a:t>
            </a:r>
            <a:endParaRPr lang="en-IN" sz="1100" b="1" spc="-6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OTLSHAPE_T_1cd47245c2f74b0da6e8145cf9402c72_Duration" hidden="1"/>
          <p:cNvSpPr txBox="1"/>
          <p:nvPr>
            <p:custDataLst>
              <p:tags r:id="rId72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24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85" name="OTLSHAPE_T_1cd47245c2f74b0da6e8145cf9402c72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86" name="OTLSHAPE_T_1cd47245c2f74b0da6e8145cf9402c72_StartDate" hidden="1"/>
          <p:cNvSpPr txBox="1"/>
          <p:nvPr>
            <p:custDataLst>
              <p:tags r:id="rId74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87" name="OTLSHAPE_T_1cd47245c2f74b0da6e8145cf9402c72_EndDate" hidden="1"/>
          <p:cNvSpPr txBox="1"/>
          <p:nvPr>
            <p:custDataLst>
              <p:tags r:id="rId75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88" name="OTLSHAPE_T_1cd47245c2f74b0da6e8145cf9402c72_JoinedDate"/>
          <p:cNvSpPr txBox="1"/>
          <p:nvPr>
            <p:custDataLst>
              <p:tags r:id="rId76"/>
            </p:custDataLst>
          </p:nvPr>
        </p:nvSpPr>
        <p:spPr>
          <a:xfrm>
            <a:off x="2418353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7/31/2017 - 8/23/2017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89" name="OTLSHAPE_T_1cd47245c2f74b0da6e8145cf9402c72_Title"/>
          <p:cNvSpPr txBox="1"/>
          <p:nvPr>
            <p:custDataLst>
              <p:tags r:id="rId77"/>
            </p:custDataLst>
          </p:nvPr>
        </p:nvSpPr>
        <p:spPr>
          <a:xfrm>
            <a:off x="127000" y="4228296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Literature Survey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OTLSHAPE_T_6b1db73f60f246b0a2b9776adeb96c11_Duration" hidden="1"/>
          <p:cNvSpPr txBox="1"/>
          <p:nvPr>
            <p:custDataLst>
              <p:tags r:id="rId78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28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93" name="OTLSHAPE_T_6b1db73f60f246b0a2b9776adeb96c11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194" name="OTLSHAPE_T_6b1db73f60f246b0a2b9776adeb96c11_StartDate" hidden="1"/>
          <p:cNvSpPr txBox="1"/>
          <p:nvPr>
            <p:custDataLst>
              <p:tags r:id="rId80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95" name="OTLSHAPE_T_6b1db73f60f246b0a2b9776adeb96c11_EndDate" hidden="1"/>
          <p:cNvSpPr txBox="1"/>
          <p:nvPr>
            <p:custDataLst>
              <p:tags r:id="rId81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96" name="OTLSHAPE_T_6b1db73f60f246b0a2b9776adeb96c11_JoinedDate"/>
          <p:cNvSpPr txBox="1"/>
          <p:nvPr>
            <p:custDataLst>
              <p:tags r:id="rId82"/>
            </p:custDataLst>
          </p:nvPr>
        </p:nvSpPr>
        <p:spPr>
          <a:xfrm>
            <a:off x="3162016" y="45027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8/24/2017 - 9/20/2017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197" name="OTLSHAPE_T_6b1db73f60f246b0a2b9776adeb96c11_Title"/>
          <p:cNvSpPr txBox="1"/>
          <p:nvPr>
            <p:custDataLst>
              <p:tags r:id="rId83"/>
            </p:custDataLst>
          </p:nvPr>
        </p:nvSpPr>
        <p:spPr>
          <a:xfrm>
            <a:off x="127000" y="4494996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Requirement Gathering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OTLSHAPE_T_6fc0aecbeac94a25a63df87ad49516ce_Duration" hidden="1"/>
          <p:cNvSpPr txBox="1"/>
          <p:nvPr>
            <p:custDataLst>
              <p:tags r:id="rId84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30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01" name="OTLSHAPE_T_6fc0aecbeac94a25a63df87ad49516ce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02" name="OTLSHAPE_T_6fc0aecbeac94a25a63df87ad49516ce_StartDate" hidden="1"/>
          <p:cNvSpPr txBox="1"/>
          <p:nvPr>
            <p:custDataLst>
              <p:tags r:id="rId86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3" name="OTLSHAPE_T_6fc0aecbeac94a25a63df87ad49516ce_EndDate" hidden="1"/>
          <p:cNvSpPr txBox="1"/>
          <p:nvPr>
            <p:custDataLst>
              <p:tags r:id="rId87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4" name="OTLSHAPE_T_6fc0aecbeac94a25a63df87ad49516ce_JoinedDate"/>
          <p:cNvSpPr txBox="1"/>
          <p:nvPr>
            <p:custDataLst>
              <p:tags r:id="rId88"/>
            </p:custDataLst>
          </p:nvPr>
        </p:nvSpPr>
        <p:spPr>
          <a:xfrm>
            <a:off x="3958797" y="47694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9/21/2017 - 10/20/2017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5" name="OTLSHAPE_T_6fc0aecbeac94a25a63df87ad49516ce_Title"/>
          <p:cNvSpPr txBox="1"/>
          <p:nvPr>
            <p:custDataLst>
              <p:tags r:id="rId89"/>
            </p:custDataLst>
          </p:nvPr>
        </p:nvSpPr>
        <p:spPr>
          <a:xfrm>
            <a:off x="127000" y="4761696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Designing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OTLSHAPE_T_6fcec29e535c4b66a48de75c26087b04_Duration" hidden="1"/>
          <p:cNvSpPr txBox="1"/>
          <p:nvPr>
            <p:custDataLst>
              <p:tags r:id="rId90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19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09" name="OTLSHAPE_T_6fcec29e535c4b66a48de75c26087b04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10" name="OTLSHAPE_T_6fcec29e535c4b66a48de75c26087b04_StartDate" hidden="1"/>
          <p:cNvSpPr txBox="1"/>
          <p:nvPr>
            <p:custDataLst>
              <p:tags r:id="rId92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11" name="OTLSHAPE_T_6fcec29e535c4b66a48de75c26087b04_EndDate" hidden="1"/>
          <p:cNvSpPr txBox="1"/>
          <p:nvPr>
            <p:custDataLst>
              <p:tags r:id="rId93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12" name="OTLSHAPE_T_6fcec29e535c4b66a48de75c26087b04_JoinedDate"/>
          <p:cNvSpPr txBox="1"/>
          <p:nvPr>
            <p:custDataLst>
              <p:tags r:id="rId94"/>
            </p:custDataLst>
          </p:nvPr>
        </p:nvSpPr>
        <p:spPr>
          <a:xfrm>
            <a:off x="5286766" y="50361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11/21/2017 - 12/9/2017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13" name="OTLSHAPE_T_6fcec29e535c4b66a48de75c26087b04_Title"/>
          <p:cNvSpPr txBox="1"/>
          <p:nvPr>
            <p:custDataLst>
              <p:tags r:id="rId95"/>
            </p:custDataLst>
          </p:nvPr>
        </p:nvSpPr>
        <p:spPr>
          <a:xfrm>
            <a:off x="127000" y="5028396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Implementation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OTLSHAPE_T_060f9b16f5ca475f911f582a34d965e4_Duration" hidden="1"/>
          <p:cNvSpPr txBox="1"/>
          <p:nvPr>
            <p:custDataLst>
              <p:tags r:id="rId96"/>
            </p:custDataLst>
          </p:nvPr>
        </p:nvSpPr>
        <p:spPr>
          <a:xfrm>
            <a:off x="0" y="52787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10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17" name="OTLSHAPE_T_060f9b16f5ca475f911f582a34d965e4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18" name="OTLSHAPE_T_060f9b16f5ca475f911f582a34d965e4_StartDate" hidden="1"/>
          <p:cNvSpPr txBox="1"/>
          <p:nvPr>
            <p:custDataLst>
              <p:tags r:id="rId98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19" name="OTLSHAPE_T_060f9b16f5ca475f911f582a34d965e4_EndDate" hidden="1"/>
          <p:cNvSpPr txBox="1"/>
          <p:nvPr>
            <p:custDataLst>
              <p:tags r:id="rId99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20" name="OTLSHAPE_T_060f9b16f5ca475f911f582a34d965e4_JoinedDate"/>
          <p:cNvSpPr txBox="1"/>
          <p:nvPr>
            <p:custDataLst>
              <p:tags r:id="rId100"/>
            </p:custDataLst>
          </p:nvPr>
        </p:nvSpPr>
        <p:spPr>
          <a:xfrm>
            <a:off x="5552360" y="53028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12/10/2017 - 12/19/2017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21" name="OTLSHAPE_T_060f9b16f5ca475f911f582a34d965e4_Title"/>
          <p:cNvSpPr txBox="1"/>
          <p:nvPr>
            <p:custDataLst>
              <p:tags r:id="rId101"/>
            </p:custDataLst>
          </p:nvPr>
        </p:nvSpPr>
        <p:spPr>
          <a:xfrm>
            <a:off x="127000" y="5295096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Configuration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OTLSHAPE_T_8bbb7096991a4a1c9a90fe07793c9bae_Duration" hidden="1"/>
          <p:cNvSpPr txBox="1"/>
          <p:nvPr>
            <p:custDataLst>
              <p:tags r:id="rId102"/>
            </p:custDataLst>
          </p:nvPr>
        </p:nvSpPr>
        <p:spPr>
          <a:xfrm>
            <a:off x="0" y="55454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11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25" name="OTLSHAPE_T_8bbb7096991a4a1c9a90fe07793c9bae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57004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26" name="OTLSHAPE_T_8bbb7096991a4a1c9a90fe07793c9bae_StartDate" hidden="1"/>
          <p:cNvSpPr txBox="1"/>
          <p:nvPr>
            <p:custDataLst>
              <p:tags r:id="rId104"/>
            </p:custDataLst>
          </p:nvPr>
        </p:nvSpPr>
        <p:spPr>
          <a:xfrm>
            <a:off x="0" y="57004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27" name="OTLSHAPE_T_8bbb7096991a4a1c9a90fe07793c9bae_EndDate" hidden="1"/>
          <p:cNvSpPr txBox="1"/>
          <p:nvPr>
            <p:custDataLst>
              <p:tags r:id="rId105"/>
            </p:custDataLst>
          </p:nvPr>
        </p:nvSpPr>
        <p:spPr>
          <a:xfrm>
            <a:off x="0" y="57004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28" name="OTLSHAPE_T_8bbb7096991a4a1c9a90fe07793c9bae_JoinedDate"/>
          <p:cNvSpPr txBox="1"/>
          <p:nvPr>
            <p:custDataLst>
              <p:tags r:id="rId106"/>
            </p:custDataLst>
          </p:nvPr>
        </p:nvSpPr>
        <p:spPr>
          <a:xfrm>
            <a:off x="5844513" y="55695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12/20/2017 - 12/30/2017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29" name="OTLSHAPE_T_8bbb7096991a4a1c9a90fe07793c9bae_Title"/>
          <p:cNvSpPr txBox="1"/>
          <p:nvPr>
            <p:custDataLst>
              <p:tags r:id="rId107"/>
            </p:custDataLst>
          </p:nvPr>
        </p:nvSpPr>
        <p:spPr>
          <a:xfrm>
            <a:off x="127000" y="5561796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Environment Setup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OTLSHAPE_T_3c092d9eb7ea4feb919f6cac2cc91667_Duration" hidden="1"/>
          <p:cNvSpPr txBox="1"/>
          <p:nvPr>
            <p:custDataLst>
              <p:tags r:id="rId108"/>
            </p:custDataLst>
          </p:nvPr>
        </p:nvSpPr>
        <p:spPr>
          <a:xfrm>
            <a:off x="0" y="58121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5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33" name="OTLSHAPE_T_3c092d9eb7ea4feb919f6cac2cc91667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59671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34" name="OTLSHAPE_T_3c092d9eb7ea4feb919f6cac2cc91667_StartDate" hidden="1"/>
          <p:cNvSpPr txBox="1"/>
          <p:nvPr>
            <p:custDataLst>
              <p:tags r:id="rId110"/>
            </p:custDataLst>
          </p:nvPr>
        </p:nvSpPr>
        <p:spPr>
          <a:xfrm>
            <a:off x="0" y="59671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35" name="OTLSHAPE_T_3c092d9eb7ea4feb919f6cac2cc91667_EndDate" hidden="1"/>
          <p:cNvSpPr txBox="1"/>
          <p:nvPr>
            <p:custDataLst>
              <p:tags r:id="rId111"/>
            </p:custDataLst>
          </p:nvPr>
        </p:nvSpPr>
        <p:spPr>
          <a:xfrm>
            <a:off x="0" y="59671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36" name="OTLSHAPE_T_3c092d9eb7ea4feb919f6cac2cc91667_JoinedDate"/>
          <p:cNvSpPr txBox="1"/>
          <p:nvPr>
            <p:custDataLst>
              <p:tags r:id="rId112"/>
            </p:custDataLst>
          </p:nvPr>
        </p:nvSpPr>
        <p:spPr>
          <a:xfrm>
            <a:off x="6003869" y="5836243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1/1/2018 - 1/5/2018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37" name="OTLSHAPE_T_3c092d9eb7ea4feb919f6cac2cc91667_Title"/>
          <p:cNvSpPr txBox="1"/>
          <p:nvPr>
            <p:custDataLst>
              <p:tags r:id="rId113"/>
            </p:custDataLst>
          </p:nvPr>
        </p:nvSpPr>
        <p:spPr>
          <a:xfrm>
            <a:off x="127000" y="582849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Prototyping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OTLSHAPE_T_7d020813c35048d991433616f9c980bd_Duration" hidden="1"/>
          <p:cNvSpPr txBox="1"/>
          <p:nvPr>
            <p:custDataLst>
              <p:tags r:id="rId114"/>
            </p:custDataLst>
          </p:nvPr>
        </p:nvSpPr>
        <p:spPr>
          <a:xfrm>
            <a:off x="0" y="60788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4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41" name="OTLSHAPE_T_7d020813c35048d991433616f9c980bd_TextPercentage" hidden="1"/>
          <p:cNvSpPr txBox="1"/>
          <p:nvPr>
            <p:custDataLst>
              <p:tags r:id="rId115"/>
            </p:custDataLst>
          </p:nvPr>
        </p:nvSpPr>
        <p:spPr>
          <a:xfrm>
            <a:off x="0" y="62338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42" name="OTLSHAPE_T_7d020813c35048d991433616f9c980bd_StartDate" hidden="1"/>
          <p:cNvSpPr txBox="1"/>
          <p:nvPr>
            <p:custDataLst>
              <p:tags r:id="rId116"/>
            </p:custDataLst>
          </p:nvPr>
        </p:nvSpPr>
        <p:spPr>
          <a:xfrm>
            <a:off x="0" y="62338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43" name="OTLSHAPE_T_7d020813c35048d991433616f9c980bd_EndDate" hidden="1"/>
          <p:cNvSpPr txBox="1"/>
          <p:nvPr>
            <p:custDataLst>
              <p:tags r:id="rId117"/>
            </p:custDataLst>
          </p:nvPr>
        </p:nvSpPr>
        <p:spPr>
          <a:xfrm>
            <a:off x="0" y="62338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44" name="OTLSHAPE_T_7d020813c35048d991433616f9c980bd_JoinedDate"/>
          <p:cNvSpPr txBox="1"/>
          <p:nvPr>
            <p:custDataLst>
              <p:tags r:id="rId118"/>
            </p:custDataLst>
          </p:nvPr>
        </p:nvSpPr>
        <p:spPr>
          <a:xfrm>
            <a:off x="6933447" y="6102943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2/6/2018 - 2/9/2018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45" name="OTLSHAPE_T_7d020813c35048d991433616f9c980bd_Title"/>
          <p:cNvSpPr txBox="1"/>
          <p:nvPr>
            <p:custDataLst>
              <p:tags r:id="rId119"/>
            </p:custDataLst>
          </p:nvPr>
        </p:nvSpPr>
        <p:spPr>
          <a:xfrm>
            <a:off x="127000" y="6095196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10" smtClean="0">
                <a:solidFill>
                  <a:schemeClr val="dk1"/>
                </a:solidFill>
                <a:latin typeface="Calibri"/>
              </a:rPr>
              <a:t>Testing (Phase 1)</a:t>
            </a:r>
            <a:endParaRPr lang="en-IN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OTLSHAPE_T_2b6bb54ebb3e4a58b1cedc8325d9828a_Duration" hidden="1"/>
          <p:cNvSpPr txBox="1"/>
          <p:nvPr>
            <p:custDataLst>
              <p:tags r:id="rId120"/>
            </p:custDataLst>
          </p:nvPr>
        </p:nvSpPr>
        <p:spPr>
          <a:xfrm>
            <a:off x="0" y="63455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7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49" name="OTLSHAPE_T_2b6bb54ebb3e4a58b1cedc8325d9828a_TextPercentage" hidden="1"/>
          <p:cNvSpPr txBox="1"/>
          <p:nvPr>
            <p:custDataLst>
              <p:tags r:id="rId121"/>
            </p:custDataLst>
          </p:nvPr>
        </p:nvSpPr>
        <p:spPr>
          <a:xfrm>
            <a:off x="0" y="65005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50" name="OTLSHAPE_T_2b6bb54ebb3e4a58b1cedc8325d9828a_StartDate" hidden="1"/>
          <p:cNvSpPr txBox="1"/>
          <p:nvPr>
            <p:custDataLst>
              <p:tags r:id="rId122"/>
            </p:custDataLst>
          </p:nvPr>
        </p:nvSpPr>
        <p:spPr>
          <a:xfrm>
            <a:off x="0" y="65005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51" name="OTLSHAPE_T_2b6bb54ebb3e4a58b1cedc8325d9828a_EndDate" hidden="1"/>
          <p:cNvSpPr txBox="1"/>
          <p:nvPr>
            <p:custDataLst>
              <p:tags r:id="rId123"/>
            </p:custDataLst>
          </p:nvPr>
        </p:nvSpPr>
        <p:spPr>
          <a:xfrm>
            <a:off x="0" y="65005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52" name="OTLSHAPE_T_2b6bb54ebb3e4a58b1cedc8325d9828a_JoinedDate"/>
          <p:cNvSpPr txBox="1"/>
          <p:nvPr>
            <p:custDataLst>
              <p:tags r:id="rId124"/>
            </p:custDataLst>
          </p:nvPr>
        </p:nvSpPr>
        <p:spPr>
          <a:xfrm>
            <a:off x="7119363" y="63696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2/10/2018 - 2/16/2018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53" name="OTLSHAPE_T_2b6bb54ebb3e4a58b1cedc8325d9828a_Title"/>
          <p:cNvSpPr txBox="1"/>
          <p:nvPr>
            <p:custDataLst>
              <p:tags r:id="rId125"/>
            </p:custDataLst>
          </p:nvPr>
        </p:nvSpPr>
        <p:spPr>
          <a:xfrm>
            <a:off x="127000" y="6361896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Feedback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OTLSHAPE_T_38129b37c4394a25b95121d8e7629deb_Duration" hidden="1"/>
          <p:cNvSpPr txBox="1"/>
          <p:nvPr>
            <p:custDataLst>
              <p:tags r:id="rId126"/>
            </p:custDataLst>
          </p:nvPr>
        </p:nvSpPr>
        <p:spPr>
          <a:xfrm>
            <a:off x="0" y="6612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rgbClr val="ED7D31"/>
                </a:solidFill>
                <a:latin typeface="Calibri"/>
              </a:rPr>
              <a:t>16 days</a:t>
            </a:r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57" name="OTLSHAPE_T_38129b37c4394a25b95121d8e7629deb_TextPercentage" hidden="1"/>
          <p:cNvSpPr txBox="1"/>
          <p:nvPr>
            <p:custDataLst>
              <p:tags r:id="rId127"/>
            </p:custDataLst>
          </p:nvPr>
        </p:nvSpPr>
        <p:spPr>
          <a:xfrm>
            <a:off x="0" y="6767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258" name="OTLSHAPE_T_38129b37c4394a25b95121d8e7629deb_StartDate" hidden="1"/>
          <p:cNvSpPr txBox="1"/>
          <p:nvPr>
            <p:custDataLst>
              <p:tags r:id="rId128"/>
            </p:custDataLst>
          </p:nvPr>
        </p:nvSpPr>
        <p:spPr>
          <a:xfrm>
            <a:off x="0" y="6767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59" name="OTLSHAPE_T_38129b37c4394a25b95121d8e7629deb_EndDate" hidden="1"/>
          <p:cNvSpPr txBox="1"/>
          <p:nvPr>
            <p:custDataLst>
              <p:tags r:id="rId129"/>
            </p:custDataLst>
          </p:nvPr>
        </p:nvSpPr>
        <p:spPr>
          <a:xfrm>
            <a:off x="0" y="6767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60" name="OTLSHAPE_T_38129b37c4394a25b95121d8e7629deb_JoinedDate"/>
          <p:cNvSpPr txBox="1"/>
          <p:nvPr>
            <p:custDataLst>
              <p:tags r:id="rId130"/>
            </p:custDataLst>
          </p:nvPr>
        </p:nvSpPr>
        <p:spPr>
          <a:xfrm>
            <a:off x="7544313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44546A"/>
                </a:solidFill>
                <a:latin typeface="Calibri"/>
              </a:rPr>
              <a:t>2/17/2018 - 3/4/2018</a:t>
            </a:r>
            <a:endParaRPr lang="en-IN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61" name="OTLSHAPE_T_38129b37c4394a25b95121d8e7629deb_Title"/>
          <p:cNvSpPr txBox="1"/>
          <p:nvPr>
            <p:custDataLst>
              <p:tags r:id="rId131"/>
            </p:custDataLst>
          </p:nvPr>
        </p:nvSpPr>
        <p:spPr>
          <a:xfrm>
            <a:off x="127000" y="6628595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Improvement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572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SU4iLCJTdHlsZU5hbWUiOm51bGwsIlZlcnNpb24iOnsiJGlkIjoiMiIsIlZlcnNpb24iOiIzLjEuMSIsIk9yaWdpbmFsQXNzZW1ibHlWZXJzaW9uIjoiMy4yMC4wN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yMzgsIkciOjIzNiwiQiI6MjI1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MtMDVUMDA6MDA6MDAiLCJGb3JtYXQiOiJNTU0iLCJUeXBlIjoyLCJBdXRvRGF0ZVJhbmdlIjp0cnVlLCJXb3JraW5nRGF5cyI6MTI3LCJUb2RheU1hcmtlclRleHQiOiJUb2RheSIsIkF1dG9TY2FsZVR5cGUiOnRydWV9LCJNaWxlc3RvbmVzIjpbeyIkaWQiOiIxMjgiLCJEYXRlIjoiMjAxNy0wNy0xMFQwMDowMDowMCIsIlN0eWxlIjp7IiRpZCI6IjEyOSIsIlNoYXBlIjoyLCJDb25uZWN0b3JNYXJnaW4iOnsiJGlkIjoiMTMwIiwiVG9wIjowLCJMZWZ0IjoyLCJSaWdodCI6MiwiQm90dG9tIjowfSwiQ29ubmVjdG9yU3R5bGUiOnsiJGlkIjoiMTMxIiwiTGluZUNvbG9yIjp7IiRpZCI6IjEzMiIsIiR0eXBlIjoiTkxSRS5Db21tb24uRG9tLlNvbGlkQ29sb3JCcnVzaCwgTkxSRS5Db21tb24iLCJDb2xvciI6eyIkaWQiOiIxMzMiLCJBIjoxMjcsIlIiOjMxLCJHIjo3MywiQiI6MTI2fX0sIkxpbmVXZWlnaHQiOjEuMCwiTGluZVR5cGUiOjAsIlBhcmVudFN0eWxlIjpudWxsfSwiSXNCZWxvd1RpbWViYW5kIjpmYWxzZSwiSGlkZURhdGUiOmZhbHNlLCJTaGFwZVNpemUiOjEsIlNwYWNpbmciOjEuMCwiUGFkZGluZyI6eyIkaWQiOiIxMzQiLCJUb3AiOjcsIkxlZnQiOjMsIlJpZ2h0IjowLCJCb3R0b20iOjJ9LCJTaGFwZVN0eWxlIjp7IiRpZCI6IjEzNSIsIk1hcmdpbiI6eyIkaWQiOiIxMzYiLCJUb3AiOjAsIkxlZnQiOjAsIlJpZ2h0IjowLCJCb3R0b20iOjB9LCJQYWRkaW5nIjp7IiRpZCI6IjEzNyIsIlRvcCI6MCwiTGVmdCI6MCwiUmlnaHQiOjAsIkJvdHRvbSI6MH0sIkJhY2tncm91bmQiOnsiJGlkIjoiMTM4IiwiQ29sb3IiOnsiJGlkIjoiMTM5IiwiQSI6MjU1LCJSIjoxMzAsIkciOjE4MiwiQiI6MjQzfX0sIklzVmlzaWJsZSI6dHJ1ZSwiV2lkdGgiOjE4LjAsIkhlaWdodCI6MjAuMCwiQm9yZGVyU3R5bGUiOnsiJGlkIjoiMTQwIiwiTGluZUNvbG9yIjp7IiRyZWYiOiI2NSJ9LCJMaW5lV2VpZ2h0IjowLjAsIkxpbmVUeXBlIjowLCJQYXJlbnRTdHlsZSI6bnVsbH0sIlBhcmVudFN0eWxlIjpudWxsfSwiVGl0bGVTdHlsZSI6eyIkaWQiOiIxNDEiLCJGb250U2V0dGluZ3MiOnsiJGlkIjoiMTQyIiwiRm9udFNpemUiOjExLCJGb250TmFtZSI6IkNhbGlicmkiLCJJc0JvbGQiOnRydWUsIklzSXRhbGljIjpmYWxzZSwiSXNVbmRlcmxpbmVkIjpmYWxzZSwiUGFyZW50U3R5bGUiOm51bGx9LCJBdXRvU2l6ZSI6MCwiRm9yZWdyb3VuZCI6eyIkaWQiOiIxNDMiLCJDb2xvciI6eyIkcmVmIjoiNzAifX0sIk1heFdpZHRoIjoyMDAuMCwiTWF4SGVpZ2h0IjoiSW5maW5pdHkiLCJTbWFydEZvcmVncm91bmRJc0FjdGl2ZSI6ZmFsc2UsIkhvcml6b250YWxBbGlnbm1lbnQiOjAsIlZlcnRpY2FsQWxpZ25tZW50IjowLCJTbWFydEZvcmVncm91bmQiOm51bGwsIk1hcmdpbiI6eyIkaWQiOiIxNDQiLCJUb3AiOjAsIkxlZnQiOjAsIlJpZ2h0IjowLCJCb3R0b20iOjB9LCJQYWRkaW5nIjp7IiRpZCI6IjE0NSIsIlRvcCI6MCwiTGVmdCI6MCwiUmlnaHQiOjAsIkJvdHRvbSI6MH0sIkJhY2tncm91bmQiOnsiJHJlZiI6IjczIn0sIklzVmlzaWJsZSI6dHJ1ZSwiV2lkdGgiOjAuMCwiSGVpZ2h0IjowLjAsIkJvcmRlclN0eWxlIjp7IiRpZCI6IjE0NiIsIkxpbmVDb2xvciI6bnVsbCwiTGluZVdlaWdodCI6MC4wLCJMaW5lVHlwZSI6MCwiUGFyZW50U3R5bGUiOm51bGx9LCJQYXJlbnRTdHlsZSI6bnVsbH0sIkRhdGVTdHlsZSI6eyIkaWQiOiIxNDciLCJGb250U2V0dGluZ3MiOnsiJGlkIjoiMTQ4IiwiRm9udFNpemUiOjEwLCJGb250TmFtZSI6IkNhbGlicmkiLCJJc0JvbGQiOmZhbHNlLCJJc0l0YWxpYyI6ZmFsc2UsIklzVW5kZXJsaW5lZCI6ZmFsc2UsIlBhcmVudFN0eWxlIjpudWxsfSwiQXV0b1NpemUiOjAsIkZvcmVncm91bmQiOnsiJGlkIjoiMTQ5IiwiQ29sb3IiOnsiJHJlZiI6Ijc3In19LCJNYXhXaWR0aCI6MjAwLjAsIk1heEhlaWdodCI6IkluZmluaXR5IiwiU21hcnRGb3JlZ3JvdW5kSXNBY3RpdmUiOmZhbHNlLCJIb3Jpem9udGFsQWxpZ25tZW50IjowLCJWZXJ0aWNhbEFsaWdubWVudCI6MCwiU21hcnRGb3JlZ3JvdW5kIjpudWxsLCJNYXJnaW4iOnsiJGlkIjoiMTUwIiwiVG9wIjowLCJMZWZ0IjowLCJSaWdodCI6MCwiQm90dG9tIjowfSwiUGFkZGluZyI6eyIkaWQiOiIxNTEiLCJUb3AiOjAsIkxlZnQiOjAsIlJpZ2h0IjowLCJCb3R0b20iOjB9LCJCYWNrZ3JvdW5kIjp7IiRyZWYiOiI4MCJ9LCJJc1Zpc2libGUiOnRydWUsIldpZHRoIjowLjAsIkhlaWdodCI6MC4wLCJCb3JkZXJTdHlsZSI6eyIkaWQiOiIxNTIiLCJMaW5lQ29sb3IiOm51bGwsIkxpbmVXZWlnaHQiOjAuMCwiTGluZVR5cGUiOjAsIlBhcmVudFN0eWxlIjpudWxsfSwiUGFyZW50U3R5bGUiOm51bGx9LCJEYXRlRm9ybWF0Ijp7IiRpZCI6IjE1M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QZXJjZW50YWdlQ29tcGxldGUiOm51bGwsIlBvc2l0aW9uIjp7IlJhdGlvIjowLjAsIklzQ3VzdG9tIjpmYWxzZX0sIkRhdGVGb3JtYXQiOnsiJHJlZiI6IjE1MyJ9LCJJZCI6ImY3NjRjY2VmLWNlZmEtNDhkOC04MWQ2LTlmNzhkNzkwZGU2MCIsIkltcG9ydElkIjpudWxsLCJUaXRsZSI6IlByb2R1Y3QgS2lja3N0YXJ0IiwiTm90ZSI6bnVsbCwiSHlwZXJsaW5rIjpudWxsLCJJc0NoYW5nZWQiOmZhbHNlLCJJc05ldyI6ZmFsc2V9LHsiJGlkIjoiMTU0IiwiRGF0ZSI6IjIwMTgtMDMtMDVUMDA6MDA6MDAiLCJTdHlsZSI6eyIkaWQiOiIxNTUiLCJTaGFwZSI6MiwiQ29ubmVjdG9yTWFyZ2luIjp7IiRpZCI6IjE1NiIsIlRvcCI6MCwiTGVmdCI6MiwiUmlnaHQiOjIsIkJvdHRvbSI6MH0sIkNvbm5lY3RvclN0eWxlIjp7IiRpZCI6IjE1NyIsIkxpbmVDb2xvciI6eyIkaWQiOiIxNTgiLCIkdHlwZSI6Ik5MUkUuQ29tbW9uLkRvbS5Tb2xpZENvbG9yQnJ1c2gsIE5MUkUuQ29tbW9uIiwiQ29sb3IiOnsiJGlkIjoiMTU5IiwiQSI6MTI3LCJSIjozMSwiRyI6NzMsIkIiOjEyNn19LCJMaW5lV2VpZ2h0IjoxLjAsIkxpbmVUeXBlIjowLCJQYXJlbnRTdHlsZSI6bnVsbH0sIklzQmVsb3dUaW1lYmFuZCI6ZmFsc2UsIkhpZGVEYXRlIjpmYWxzZSwiU2hhcGVTaXplIjoxLCJTcGFjaW5nIjoxLjAsIlBhZGRpbmciOnsiJGlkIjoiMTYwIiwiVG9wIjo3LCJMZWZ0IjozLCJSaWdodCI6MCwiQm90dG9tIjoyfSwiU2hhcGVTdHlsZSI6eyIkaWQiOiIxNjEiLCJNYXJnaW4iOnsiJGlkIjoiMTYyIiwiVG9wIjowLCJMZWZ0IjowLCJSaWdodCI6MCwiQm90dG9tIjowfSwiUGFkZGluZyI6eyIkaWQiOiIxNjMiLCJUb3AiOjAsIkxlZnQiOjAsIlJpZ2h0IjowLCJCb3R0b20iOjB9LCJCYWNrZ3JvdW5kIjp7IiRpZCI6IjE2NCIsIkNvbG9yIjp7IiRpZCI6IjE2NSIsIkEiOjI1NSwiUiI6MTMwLCJHIjoxODIsIkIiOjI0M319LCJJc1Zpc2libGUiOnRydWUsIldpZHRoIjoxOC4wLCJIZWlnaHQiOjIwLjAsIkJvcmRlclN0eWxlIjp7IiRpZCI6IjE2NiIsIkxpbmVDb2xvciI6eyIkcmVmIjoiNjUifSwiTGluZVdlaWdodCI6MC4wLCJMaW5lVHlwZSI6MCwiUGFyZW50U3R5bGUiOm51bGx9LCJQYXJlbnRTdHlsZSI6bnVsbH0sIlRpdGxlU3R5bGUiOnsiJGlkIjoiMTY3IiwiRm9udFNldHRpbmdzIjp7IiRpZCI6IjE2OCIsIkZvbnRTaXplIjoxMSwiRm9udE5hbWUiOiJDYWxpYnJpIiwiSXNCb2xkIjp0cnVlLCJJc0l0YWxpYyI6ZmFsc2UsIklzVW5kZXJsaW5lZCI6ZmFsc2UsIlBhcmVudFN0eWxlIjpudWxsfSwiQXV0b1NpemUiOjAsIkZvcmVncm91bmQiOnsiJGlkIjoiMTY5IiwiQ29sb3IiOnsiJHJlZiI6IjcwIn19LCJNYXhXaWR0aCI6MjAwLjAsIk1heEhlaWdodCI6IkluZmluaXR5IiwiU21hcnRGb3JlZ3JvdW5kSXNBY3RpdmUiOmZhbHNlLCJIb3Jpem9udGFsQWxpZ25tZW50IjowLCJWZXJ0aWNhbEFsaWdubWVudCI6MCwiU21hcnRGb3JlZ3JvdW5kIjpudWxsLCJNYXJnaW4iOnsiJGlkIjoiMTcwIiwiVG9wIjowLCJMZWZ0IjowLCJSaWdodCI6MCwiQm90dG9tIjowfSwiUGFkZGluZyI6eyIkaWQiOiIxNzEiLCJUb3AiOjAsIkxlZnQiOjAsIlJpZ2h0IjowLCJCb3R0b20iOjB9LCJCYWNrZ3JvdW5kIjp7IiRyZWYiOiI3MyJ9LCJJc1Zpc2libGUiOnRydWUsIldpZHRoIjowLjAsIkhlaWdodCI6MC4wLCJCb3JkZXJTdHlsZSI6eyIkaWQiOiIxNzIiLCJMaW5lQ29sb3IiOm51bGwsIkxpbmVXZWlnaHQiOjAuMCwiTGluZVR5cGUiOjAsIlBhcmVudFN0eWxlIjpudWxsfSwiUGFyZW50U3R5bGUiOm51bGx9LCJEYXRlU3R5bGUiOnsiJGlkIjoiMTczIiwiRm9udFNldHRpbmdzIjp7IiRpZCI6IjE3NCIsIkZvbnRTaXplIjoxMCwiRm9udE5hbWUiOiJDYWxpYnJpIiwiSXNCb2xkIjpmYWxzZSwiSXNJdGFsaWMiOmZhbHNlLCJJc1VuZGVybGluZWQiOmZhbHNlLCJQYXJlbnRTdHlsZSI6bnVsbH0sIkF1dG9TaXplIjowLCJGb3JlZ3JvdW5kIjp7IiRpZCI6IjE3NSIsIkNvbG9yIjp7IiRyZWYiOiI3NyJ9fSwiTWF4V2lkdGgiOjIwMC4wLCJNYXhIZWlnaHQiOiJJbmZpbml0eSIsIlNtYXJ0Rm9yZWdyb3VuZElzQWN0aXZlIjpmYWxzZSwiSG9yaXpvbnRhbEFsaWdubWVudCI6MCwiVmVydGljYWxBbGlnbm1lbnQiOjAsIlNtYXJ0Rm9yZWdyb3VuZCI6bnVsbCwiTWFyZ2luIjp7IiRpZCI6IjE3NiIsIlRvcCI6MCwiTGVmdCI6MCwiUmlnaHQiOjAsIkJvdHRvbSI6MH0sIlBhZGRpbmciOnsiJGlkIjoiMTc3IiwiVG9wIjowLCJMZWZ0IjowLCJSaWdodCI6MCwiQm90dG9tIjowfSwiQmFja2dyb3VuZCI6eyIkcmVmIjoiODAifSwiSXNWaXNpYmxlIjp0cnVlLCJXaWR0aCI6MC4wLCJIZWlnaHQiOjAuMCwiQm9yZGVyU3R5bGUiOnsiJGlkIjoiMTc4IiwiTGluZUNvbG9yIjpudWxsLCJMaW5lV2VpZ2h0IjowLjAsIkxpbmVUeXBlIjowLCJQYXJlbnRTdHlsZSI6bnVsbH0sIlBhcmVudFN0eWxlIjpudWxsfSwiRGF0ZUZvcm1hdCI6eyIkaWQiOiIxNzk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MsIlBlcmNlbnRhZ2VDb21wbGV0ZSI6bnVsbCwiUG9zaXRpb24iOnsiUmF0aW8iOjAuMCwiSXNDdXN0b20iOmZhbHNlfSwiRGF0ZUZvcm1hdCI6eyIkcmVmIjoiMTc5In0sIklkIjoiYzhiMjk0ZmQtZTUzMC00NTExLWI2MjItNTYxNzI5ZmEwNjIyIiwiSW1wb3J0SWQiOm51bGwsIlRpdGxlIjoiRmluYWwgUHJvZHVjdCIsIk5vdGUiOm51bGwsIkh5cGVybGluayI6bnVsbCwiSXNDaGFuZ2VkIjpmYWxzZSwiSXNOZXciOmZhbHNlfV0sIlRhc2tzIjpbeyIkaWQiOiIxODAiLCJHcm91cE5hbWUiOm51bGwsIlN0YXJ0RGF0ZSI6IjIwMTctMDctMTFUMDA6MDA6MDAiLCJFbmREYXRlIjoiMjAxNy0wNy0zMFQyMzo1OTowMCIsIlBlcmNlbnRhZ2VDb21wbGV0ZSI6bnVsbCwiU3R5bGUiOnsiJGlkIjoiMTgxIiwiU2hhcGUiOjA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m51bGx9LCJBdXRvU2l6ZSI6MCwiRm9yZWdyb3VuZCI6eyIkaWQiOiIxODQiLCJDb2xvciI6eyIkcmVmIjoiODYifX0sIk1heFdpZHRoIjoyMDAuMCwiTWF4SGVpZ2h0IjoiSW5maW5pdHkiLCJTbWFydEZvcmVncm91bmRJc0FjdGl2ZSI6ZmFsc2UsIkhvcml6b250YWxBbGlnbm1lbnQiOjAsIlZlcnRpY2FsQWxpZ25tZW50IjowLCJTbWFydEZvcmVncm91bmQiOm51bGwsIk1hcmdpbiI6eyIkaWQiOiIxODUiLCJUb3AiOjAsIkxlZnQiOjAsIlJpZ2h0IjowLCJCb3R0b20iOjB9LCJQYWRkaW5nIjp7IiRpZCI6IjE4NiIsIlRvcCI6MCwiTGVmdCI6MCwiUmlnaHQiOjAsIkJvdHRvbSI6MH0sIkJhY2tncm91bmQiOnsiJHJlZiI6Ijg5In0sIklzVmlzaWJsZSI6dHJ1ZSwiV2lkdGgiOjAuMCwiSGVpZ2h0IjowLjAsIkJvcmRlclN0eWxlIjp7IiRpZCI6IjE4NyIsIkxpbmVDb2xvciI6bnVsbCwiTGluZVdlaWdodCI6MC4wLCJMaW5lVHlwZSI6MCwiUGFyZW50U3R5bGUiOm51bGx9LCJQYXJlbnRTdHlsZSI6bnVsbH0sIkR1cmF0aW9u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5MyJ9fSwiTWF4V2lkdGgiOjIwMC4wLCJNYXhIZWlnaHQiOiJJbmZpbml0eSIsIlNtYXJ0Rm9yZWdyb3VuZElzQWN0aXZlIjpmYWxzZSwiSG9yaXpvbnRhbEFsaWdubWVudCI6MCwiVmVydGljYWxBbGlnbm1lbnQiOjAsIlNtYXJ0Rm9yZWdyb3VuZCI6bnVsbCwiTWFyZ2luIjp7IiRpZCI6IjE5MSIsIlRvcCI6MCwiTGVmdCI6MCwiUmlnaHQiOjAsIkJvdHRvbSI6MH0sIlBhZGRpbmciOnsiJGlkIjoiMTkyIiwiVG9wIjowLCJMZWZ0IjowLCJSaWdodCI6MCwiQm90dG9tIjowfSwiQmFja2dyb3VuZCI6eyIkcmVmIjoiOTYifSwiSXNWaXNpYmxlIjp0cnVlLCJXaWR0aCI6MC4wLCJIZWlnaHQiOjAuMCwiQm9yZGVyU3R5bGUiOnsiJGlkIjoiMTkzIiwiTGluZUNvbG9yIjpudWxsLCJMaW5lV2VpZ2h0IjowLjAsIkxpbmVUeXBlIjowLCJQYXJlbnRTdHlsZSI6bnVsbH0sIlBhcmVudFN0eWxlIjpudWxsfSwiSG9yaXpvbnRhbENvbm5lY3RvclN0eWxlIjp7IiRpZCI6IjE5NCIsIkxpbmVDb2xvciI6eyIkcmVmIjoiOTgifSwiTGluZVdlaWdodCI6MS4wLCJMaW5lVHlwZSI6MCwiUGFyZW50U3R5bGUiOm51bGx9LCJWZXJ0aWNhbENvbm5lY3RvclN0eWxlIjp7IiRpZCI6IjE5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TYiLCJNYXJnaW4iOnsiJGlkIjoiMTk3IiwiVG9wIjowLCJMZWZ0Ijo0LCJSaWdodCI6NCwiQm90dG9tIjowfSwiUGFkZGluZyI6eyIkaWQiOiIxOTgiLCJUb3AiOjAsIkxlZnQiOjAsIlJpZ2h0IjowLCJCb3R0b20iOjB9LCJCYWNrZ3JvdW5kIjp7IiRyZWYiOiIxMDYifSwiSXNWaXNpYmxlIjp0cnVlLCJXaWR0aCI6MC4wLCJIZWlnaHQiOjE2LjAsIkJvcmRlclN0eWxlIjp7IiRpZCI6IjE5OSIsIkxpbmVDb2xvciI6eyIkcmVmIjoiMTA5In0sIkxpbmVXZWlnaHQiOjAuMCwiTGluZVR5cGUiOjAsIlBhcmVudFN0eWxlIjpudWxsfSwiUGFyZW50U3R5bGUiOm51bGx9LCJUaXRsZVN0eWxlIjp7IiRpZCI6IjIwMCIsIkZvbnRTZXR0aW5ncyI6eyIkaWQiOiIyMDEiLCJGb250U2l6ZSI6MTEsIkZvbnROYW1lIjoiQ2FsaWJyaSIsIklzQm9sZCI6dHJ1ZSwiSXNJdGFsaWMiOmZhbHNlLCJJc1VuZGVybGluZWQiOmZhbHNlLCJQYXJlbnRTdHlsZSI6bnVsbH0sIkF1dG9TaXplIjowLCJGb3JlZ3JvdW5kIjp7IiRpZCI6IjIwMiIsIkNvbG9yIjp7IiRyZWYiOiIxMTQifX0sIk1heFdpZHRoIjo5NjAuMCwiTWF4SGVpZ2h0IjoiSW5maW5pdHkiLCJTbWFydEZvcmVncm91bmRJc0FjdGl2ZSI6ZmFsc2UsIkhvcml6b250YWxBbGlnbm1lbnQiOjAsIlZlcnRpY2FsQWxpZ25tZW50IjowLCJTbWFydEZvcmVncm91bmQiOm51bGwsIk1hcmdpbiI6eyIkaWQiOiIyMDMiLCJUb3AiOjAsIkxlZnQiOjAsIlJpZ2h0IjowLCJCb3R0b20iOjB9LCJQYWRkaW5nIjp7IiRpZCI6IjIwNCIsIlRvcCI6MCwiTGVmdCI6MCwiUmlnaHQiOjAsIkJvdHRvbSI6MH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1hcmdpbiI6eyIkaWQiOiIyMDkiLCJUb3AiOjAsIkxlZnQiOjAsIlJpZ2h0IjowLCJCb3R0b20iOjB9LCJQYWRkaW5nIjp7IiRpZCI6IjIxMCIsIlRvcCI6MCwiTGVmdCI6MCwiUmlnaHQiOjAsIkJvdHRvbSI6MH0sIkJhY2tncm91bmQiOnsiJHJlZiI6IjEyNCJ9LCJJc1Zpc2libGUiOnRydWUsIldpZHRoIjowLjAsIkhlaWdodCI6MC4wLCJCb3JkZXJTdHlsZSI6eyIkaWQiOiIyMTEiLCJMaW5lQ29sb3IiOm51bGwsIkxpbmVXZWlnaHQiOjAuMCwiTGluZVR5cGUiOjAsIlBhcmVudFN0eWxlIjpudWxsfSwiUGFyZW50U3R5bGUiOm51bGx9LCJEYXRlRm9ybWF0Ijp7IiRpZCI6IjIx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EyIn0sIklkIjoiNjk1NzhmNGQtOTkzOC00ZjgyLThjNTEtOTY5Y2NhMWExN2UxIiwiSW1wb3J0SWQiOm51bGwsIlRpdGxlIjoiUHJvamVjdCBQbGFuIiwiTm90ZSI6bnVsbCwiSHlwZXJsaW5rIjpudWxsLCJJc0NoYW5nZWQiOmZhbHNlLCJJc05ldyI6ZmFsc2V9LHsiJGlkIjoiMjEzIiwiR3JvdXBOYW1lIjpudWxsLCJTdGFydERhdGUiOiIyMDE3LTA3LTMxVDAwOjAwOjAwIiwiRW5kRGF0ZSI6IjIwMTctMDgtMjNUMjM6NTk6MDAiLCJQZXJjZW50YWdlQ29tcGxldGUiOm51bGwsIlN0eWxlIjp7IiRpZCI6IjIxNCIsIlNoYXBlIjowLCJTaGFwZVRoaWNrbmVzcyI6MSwiRHVyYXRpb25Gb3JtYXQiOjAsIkluY2x1ZGVOb25Xb3JraW5nRGF5c0luRHVyYXRpb24iOmZhbHNlLCJQZXJjZW50YWdlQ29tcGxldGVTdHlsZSI6eyIkaWQiOiIyMTUiLCJGb250U2V0dGluZ3MiOnsiJGlkIjoiMjE2IiwiRm9udFNpemUiOjEwLCJGb250TmFtZSI6IkNhbGlicmkiLCJJc0JvbGQiOmZhbHNlLCJJc0l0YWxpYyI6ZmFsc2UsIklzVW5kZXJsaW5lZCI6ZmFsc2UsIlBhcmVudFN0eWxlIjpudWxsfSwiQXV0b1NpemUiOjAsIkZvcmVncm91bmQiOnsiJGlkIjoiMjE3IiwiQ29sb3IiOnsiJHJlZiI6Ijg2In19LCJNYXhXaWR0aCI6MjAwLjAsIk1heEhlaWdodCI6IkluZmluaXR5IiwiU21hcnRGb3JlZ3JvdW5kSXNBY3RpdmUiOmZhbHNlLCJIb3Jpem9udGFsQWxpZ25tZW50IjowLCJWZXJ0aWNhbEFsaWdubWVudCI6MCwiU21hcnRGb3JlZ3JvdW5kIjpudWxsLCJNYXJnaW4iOnsiJGlkIjoiMjE4IiwiVG9wIjowLCJMZWZ0IjowLCJSaWdodCI6MCwiQm90dG9tIjowfSwiUGFkZGluZyI6eyIkaWQiOiIyMTkiLCJUb3AiOjAsIkxlZnQiOjAsIlJpZ2h0IjowLCJCb3R0b20iOjB9LCJCYWNrZ3JvdW5kIjp7IiRyZWYiOiI4OSJ9LCJJc1Zpc2libGUiOnRydWUsIldpZHRoIjowLjAsIkhlaWdodCI6MC4wLCJCb3JkZXJTdHlsZSI6eyIkaWQiOiIyMjAiLCJMaW5lQ29sb3IiOm51bGwsIkxpbmVXZWlnaHQiOjAuMCwiTGluZVR5cGUiOjAsIlBhcmVudFN0eWxlIjpudWxsfSwiUGFyZW50U3R5bGUiOm51bGx9LCJEdXJhdGlvblN0eWxlIjp7IiRpZCI6IjIyMSIsIkZvbnRTZXR0aW5ncyI6eyIkaWQiOiIyMjIiLCJGb250U2l6ZSI6MTAsIkZvbnROYW1lIjoiQ2FsaWJyaSIsIklzQm9sZCI6ZmFsc2UsIklzSXRhbGljIjpmYWxzZSwiSXNVbmRlcmxpbmVkIjpmYWxzZSwiUGFyZW50U3R5bGUiOm51bGx9LCJBdXRvU2l6ZSI6MCwiRm9yZWdyb3VuZCI6eyIkaWQiOiIyMjMiLCJDb2xvciI6eyIkcmVmIjoiOTMifX0sIk1heFdpZHRoIjoyMDAuMCwiTWF4SGVpZ2h0IjoiSW5maW5pdHkiLCJTbWFydEZvcmVncm91bmRJc0FjdGl2ZSI6ZmFsc2UsIkhvcml6b250YWxBbGlnbm1lbnQiOjAsIlZlcnRpY2FsQWxpZ25tZW50IjowLCJTbWFydEZvcmVncm91bmQiOm51bGwsIk1hcmdpbiI6eyIkaWQiOiIyMjQiLCJUb3AiOjAsIkxlZnQiOjAsIlJpZ2h0IjowLCJCb3R0b20iOjB9LCJQYWRkaW5nIjp7IiRpZCI6IjIyNSIsIlRvcCI6MCwiTGVmdCI6MCwiUmlnaHQiOjAsIkJvdHRvbSI6MH0sIkJhY2tncm91bmQiOnsiJHJlZiI6Ijk2In0sIklzVmlzaWJsZSI6dHJ1ZSwiV2lkdGgiOjAuMCwiSGVpZ2h0IjowLjAsIkJvcmRlclN0eWxlIjp7IiRpZCI6IjIyNiIsIkxpbmVDb2xvciI6bnVsbCwiTGluZVdlaWdodCI6MC4wLCJMaW5lVHlwZSI6MCwiUGFyZW50U3R5bGUiOm51bGx9LCJQYXJlbnRTdHlsZSI6bnVsbH0sIkhvcml6b250YWxDb25uZWN0b3JTdHlsZSI6eyIkaWQiOiIyMjciLCJMaW5lQ29sb3IiOnsiJHJlZiI6Ijk4In0sIkxpbmVXZWlnaHQiOjEuMCwiTGluZVR5cGUiOjAsIlBhcmVudFN0eWxlIjpudWxsfSwiVmVydGljYWxDb25uZWN0b3JTdHlsZSI6eyIkaWQiOiIyM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5IiwiTWFyZ2luIjp7IiRpZCI6IjIzMCIsIlRvcCI6MCwiTGVmdCI6NCwiUmlnaHQiOjQsIkJvdHRvbSI6MH0sIlBhZGRpbmciOnsiJGlkIjoiMjMxIiwiVG9wIjowLCJMZWZ0IjowLCJSaWdodCI6MCwiQm90dG9tIjowfSwiQmFja2dyb3VuZCI6eyIkcmVmIjoiMTA2In0sIklzVmlzaWJsZSI6dHJ1ZSwiV2lkdGgiOjAuMCwiSGVpZ2h0IjoxNi4wLCJCb3JkZXJTdHlsZSI6eyIkaWQiOiIyMzIiLCJMaW5lQ29sb3IiOnsiJHJlZiI6IjEwOSJ9LCJMaW5lV2VpZ2h0IjowLjAsIkxpbmVUeXBlIjowLCJQYXJlbnRTdHlsZSI6bnVsbH0sIlBhcmVudFN0eWxlIjpudWxsfSwiVGl0bGVTdHlsZSI6eyIkaWQiOiIyMzMiLCJGb250U2V0dGluZ3MiOnsiJGlkIjoiMjM0IiwiRm9udFNpemUiOjExLCJGb250TmFtZSI6IkNhbGlicmkiLCJJc0JvbGQiOnRydWUsIklzSXRhbGljIjpmYWxzZSwiSXNVbmRlcmxpbmVkIjpmYWxzZSwiUGFyZW50U3R5bGUiOm51bGx9LCJBdXRvU2l6ZSI6MCwiRm9yZWdyb3VuZCI6eyIkaWQiOiIyMzUiLCJDb2xvciI6eyIkcmVmIjoiMTE0In19LCJNYXhXaWR0aCI6OTYwLjAsIk1heEhlaWdodCI6IkluZmluaXR5IiwiU21hcnRGb3JlZ3JvdW5kSXNBY3RpdmUiOmZhbHNlLCJIb3Jpem9udGFsQWxpZ25tZW50IjowLCJWZXJ0aWNhbEFsaWdubWVudCI6MCwiU21hcnRGb3JlZ3JvdW5kIjpudWxsLCJNYXJnaW4iOnsiJGlkIjoiMjM2IiwiVG9wIjowLCJMZWZ0IjowLCJSaWdodCI6MCwiQm90dG9tIjowfSwiUGFkZGluZyI6eyIkaWQiOiIyMzciLCJUb3AiOjAsIkxlZnQiOjAsIlJpZ2h0IjowLCJCb3R0b20iOjB9LCJCYWNrZ3JvdW5kIjp7IiRyZWYiOiIxMTcifSwiSXNWaXNpYmxlIjp0cnVlLCJXaWR0aCI6MC4wLCJIZWlnaHQiOjAuMCwiQm9yZGVyU3R5bGUiOnsiJGlkIjoiMjM4IiwiTGluZUNvbG9yIjpudWxsLCJMaW5lV2VpZ2h0IjowLjAsIkxpbmVUeXBlIjowLCJQYXJlbnRTdHlsZSI6bnVsbH0sIlBhcmVudFN0eWxlIjpudWxsfSwiRGF0ZVN0eWxlIjp7IiRpZCI6IjIzOSIsIkZvbnRTZXR0aW5ncyI6eyIkaWQiOiIyNDAiLCJGb250U2l6ZSI6MTAsIkZvbnROYW1lIjoiQ2FsaWJyaSIsIklzQm9sZCI6ZmFsc2UsIklzSXRhbGljIjpmYWxzZSwiSXNVbmRlcmxpbmVkIjpmYWxzZSwiUGFyZW50U3R5bGUiOm51bGx9LCJBdXRvU2l6ZSI6MCwiRm9yZWdyb3VuZCI6eyIkaWQiOiIyNDEiLCJDb2xvciI6eyIkcmVmIjoiMTIxIn19LCJNYXhXaWR0aCI6MjAwLjAsIk1heEhlaWdodCI6IkluZmluaXR5IiwiU21hcnRGb3JlZ3JvdW5kSXNBY3RpdmUiOmZhbHNlLCJIb3Jpem9udGFsQWxpZ25tZW50IjowLCJWZXJ0aWNhbEFsaWdubWVudCI6MCwiU21hcnRGb3JlZ3JvdW5kIjpudWxsLCJNYXJnaW4iOnsiJGlkIjoiMjQyIiwiVG9wIjowLCJMZWZ0IjowLCJSaWdodCI6MCwiQm90dG9tIjowfSwiUGFkZGluZyI6eyIkaWQiOiIyNDMiLCJUb3AiOjAsIkxlZnQiOjAsIlJpZ2h0IjowLCJCb3R0b20iOjB9LCJCYWNrZ3JvdW5kIjp7IiRyZWYiOiIxMjQifSwiSXNWaXNpYmxlIjp0cnVlLCJXaWR0aCI6MC4wLCJIZWlnaHQiOjAuMCwiQm9yZGVyU3R5bGUiOnsiJGlkIjoiMjQ0IiwiTGluZUNvbG9yIjpudWxsLCJMaW5lV2VpZ2h0IjowLjAsIkxpbmVUeXBlIjowLCJQYXJlbnRTdHlsZSI6bnVsbH0sIlBhcmVudFN0eWxlIjpudWxsfSwiRGF0ZUZvcm1hdCI6eyIkaWQiOiIyND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0NSJ9LCJJZCI6IjFjZDQ3MjQ1LWMyZjctNGIwZC1hNmU4LTE0NWNmOTQwMmM3MiIsIkltcG9ydElkIjpudWxsLCJUaXRsZSI6IkxpdGVyYXR1cmUgU3VydmV5IiwiTm90ZSI6bnVsbCwiSHlwZXJsaW5rIjpudWxsLCJJc0NoYW5nZWQiOmZhbHNlLCJJc05ldyI6ZmFsc2V9LHsiJGlkIjoiMjQ2IiwiR3JvdXBOYW1lIjpudWxsLCJTdGFydERhdGUiOiIyMDE3LTA4LTI0VDAwOjAwOjAwIiwiRW5kRGF0ZSI6IjIwMTctMDktMjBUMjM6NTk6MDAiLCJQZXJjZW50YWdlQ29tcGxldGUiOm51bGwsIlN0eWxlIjp7IiRpZCI6IjI0NyIsIlNoYXBlIjowLCJTaGFwZVRoaWNrbmVzcyI6MSwiRHVyYXRpb25Gb3JtYXQiOjAsIkluY2x1ZGVOb25Xb3JraW5nRGF5c0luRHVyYXRpb24iOmZhbHNlLCJQZXJjZW50YWdlQ29tcGxldGVTdHlsZSI6eyIkaWQiOiIyNDgiLCJGb250U2V0dGluZ3MiOnsiJGlkIjoiMjQ5IiwiRm9udFNpemUiOjEwLCJGb250TmFtZSI6IkNhbGlicmkiLCJJc0JvbGQiOmZhbHNlLCJJc0l0YWxpYyI6ZmFsc2UsIklzVW5kZXJsaW5lZCI6ZmFsc2UsIlBhcmVudFN0eWxlIjpudWxsfSwiQXV0b1NpemUiOjAsIkZvcmVncm91bmQiOnsiJGlkIjoiMjUwIiwiQ29sb3IiOnsiJHJlZiI6Ijg2In19LCJNYXhXaWR0aCI6MjAwLjAsIk1heEhlaWdodCI6IkluZmluaXR5IiwiU21hcnRGb3JlZ3JvdW5kSXNBY3RpdmUiOmZhbHNlLCJIb3Jpem9udGFsQWxpZ25tZW50IjowLCJWZXJ0aWNhbEFsaWdubWVudCI6MCwiU21hcnRGb3JlZ3JvdW5kIjpudWxsLCJNYXJnaW4iOnsiJGlkIjoiMjUxIiwiVG9wIjowLCJMZWZ0IjowLCJSaWdodCI6MCwiQm90dG9tIjowfSwiUGFkZGluZyI6eyIkaWQiOiIyNTIiLCJUb3AiOjAsIkxlZnQiOjAsIlJpZ2h0IjowLCJCb3R0b20iOjB9LCJCYWNrZ3JvdW5kIjp7IiRyZWYiOiI4OSJ9LCJJc1Zpc2libGUiOnRydWUsIldpZHRoIjowLjAsIkhlaWdodCI6MC4wLCJCb3JkZXJTdHlsZSI6eyIkaWQiOiIyNTMiLCJMaW5lQ29sb3IiOm51bGwsIkxpbmVXZWlnaHQiOjAuMCwiTGluZVR5cGUiOjAsIlBhcmVudFN0eWxlIjpudWxsfSwiUGFyZW50U3R5bGUiOm51bGx9LCJEdXJhdGlvblN0eWxlIjp7IiRpZCI6IjI1NCIsIkZvbnRTZXR0aW5ncyI6eyIkaWQiOiIyNTUiLCJGb250U2l6ZSI6MTAsIkZvbnROYW1lIjoiQ2FsaWJyaSIsIklzQm9sZCI6ZmFsc2UsIklzSXRhbGljIjpmYWxzZSwiSXNVbmRlcmxpbmVkIjpmYWxzZSwiUGFyZW50U3R5bGUiOm51bGx9LCJBdXRvU2l6ZSI6MCwiRm9yZWdyb3VuZCI6eyIkaWQiOiIyNTYiLCJDb2xvciI6eyIkcmVmIjoiOTMifX0sIk1heFdpZHRoIjoyMDAuMCwiTWF4SGVpZ2h0IjoiSW5maW5pdHkiLCJTbWFydEZvcmVncm91bmRJc0FjdGl2ZSI6ZmFsc2UsIkhvcml6b250YWxBbGlnbm1lbnQiOjAsIlZlcnRpY2FsQWxpZ25tZW50IjowLCJTbWFydEZvcmVncm91bmQiOm51bGwsIk1hcmdpbiI6eyIkaWQiOiIyNTciLCJUb3AiOjAsIkxlZnQiOjAsIlJpZ2h0IjowLCJCb3R0b20iOjB9LCJQYWRkaW5nIjp7IiRpZCI6IjI1OCIsIlRvcCI6MCwiTGVmdCI6MCwiUmlnaHQiOjAsIkJvdHRvbSI6MH0sIkJhY2tncm91bmQiOnsiJHJlZiI6Ijk2In0sIklzVmlzaWJsZSI6dHJ1ZSwiV2lkdGgiOjAuMCwiSGVpZ2h0IjowLjAsIkJvcmRlclN0eWxlIjp7IiRpZCI6IjI1OSIsIkxpbmVDb2xvciI6bnVsbCwiTGluZVdlaWdodCI6MC4wLCJMaW5lVHlwZSI6MCwiUGFyZW50U3R5bGUiOm51bGx9LCJQYXJlbnRTdHlsZSI6bnVsbH0sIkhvcml6b250YWxDb25uZWN0b3JTdHlsZSI6eyIkaWQiOiIyNjAiLCJMaW5lQ29sb3IiOnsiJHJlZiI6Ijk4In0sIkxpbmVXZWlnaHQiOjEuMCwiTGluZVR5cGUiOjAsIlBhcmVudFN0eWxlIjpudWxsfSwiVmVydGljYWxDb25uZWN0b3JTdHlsZSI6eyIkaWQiOiIy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YyIiwiTWFyZ2luIjp7IiRpZCI6IjI2MyIsIlRvcCI6MCwiTGVmdCI6NCwiUmlnaHQiOjQsIkJvdHRvbSI6MH0sIlBhZGRpbmciOnsiJGlkIjoiMjY0IiwiVG9wIjowLCJMZWZ0IjowLCJSaWdodCI6MCwiQm90dG9tIjowfSwiQmFja2dyb3VuZCI6eyIkcmVmIjoiMTA2In0sIklzVmlzaWJsZSI6dHJ1ZSwiV2lkdGgiOjAuMCwiSGVpZ2h0IjoxNi4wLCJCb3JkZXJTdHlsZSI6eyIkaWQiOiIyNjUiLCJMaW5lQ29sb3IiOnsiJHJlZiI6IjEwOSJ9LCJMaW5lV2VpZ2h0IjowLjAsIkxpbmVUeXBlIjowLCJQYXJlbnRTdHlsZSI6bnVsbH0sIlBhcmVudFN0eWxlIjpudWxsfSwiVGl0bGVTdHlsZSI6eyIkaWQiOiIyNjYiLCJGb250U2V0dGluZ3MiOnsiJGlkIjoiMjY3IiwiRm9udFNpemUiOjExLCJGb250TmFtZSI6IkNhbGlicmkiLCJJc0JvbGQiOnRydWUsIklzSXRhbGljIjpmYWxzZSwiSXNVbmRlcmxpbmVkIjpmYWxzZSwiUGFyZW50U3R5bGUiOm51bGx9LCJBdXRvU2l6ZSI6MCwiRm9yZWdyb3VuZCI6eyIkaWQiOiIyNjgiLCJDb2xvciI6eyIkcmVmIjoiMTE0In19LCJNYXhXaWR0aCI6OTYwLjAsIk1heEhlaWdodCI6IkluZmluaXR5IiwiU21hcnRGb3JlZ3JvdW5kSXNBY3RpdmUiOmZhbHNlLCJIb3Jpem9udGFsQWxpZ25tZW50IjowLCJWZXJ0aWNhbEFsaWdubWVudCI6MCwiU21hcnRGb3JlZ3JvdW5kIjpudWxsLCJNYXJnaW4iOnsiJGlkIjoiMjY5IiwiVG9wIjowLCJMZWZ0IjowLCJSaWdodCI6MCwiQm90dG9tIjowfSwiUGFkZGluZyI6eyIkaWQiOiIyNzAiLCJUb3AiOjAsIkxlZnQiOjAsIlJpZ2h0IjowLCJCb3R0b20iOjB9LCJCYWNrZ3JvdW5kIjp7IiRyZWYiOiIxMTcifSwiSXNWaXNpYmxlIjp0cnVlLCJXaWR0aCI6MC4wLCJIZWlnaHQiOjAuMCwiQm9yZGVyU3R5bGUiOnsiJGlkIjoiMjcxIiwiTGluZUNvbG9yIjpudWxsLCJMaW5lV2VpZ2h0IjowLjAsIkxpbmVUeXBlIjowLCJQYXJlbnRTdHlsZSI6bnVsbH0sIlBhcmVudFN0eWxlIjpudWxsfSwiRGF0ZVN0eWxlIjp7IiRpZCI6IjI3MiIsIkZvbnRTZXR0aW5ncyI6eyIkaWQiOiIyNzMiLCJGb250U2l6ZSI6MTAsIkZvbnROYW1lIjoiQ2FsaWJyaSIsIklzQm9sZCI6ZmFsc2UsIklzSXRhbGljIjpmYWxzZSwiSXNVbmRlcmxpbmVkIjpmYWxzZSwiUGFyZW50U3R5bGUiOm51bGx9LCJBdXRvU2l6ZSI6MCwiRm9yZWdyb3VuZCI6eyIkaWQiOiIyNzQiLCJDb2xvciI6eyIkcmVmIjoiMTIxIn19LCJNYXhXaWR0aCI6MjAwLjAsIk1heEhlaWdodCI6IkluZmluaXR5IiwiU21hcnRGb3JlZ3JvdW5kSXNBY3RpdmUiOmZhbHNlLCJIb3Jpem9udGFsQWxpZ25tZW50IjowLCJWZXJ0aWNhbEFsaWdubWVudCI6MCwiU21hcnRGb3JlZ3JvdW5kIjpudWxsLCJNYXJnaW4iOnsiJGlkIjoiMjc1IiwiVG9wIjowLCJMZWZ0IjowLCJSaWdodCI6MCwiQm90dG9tIjowfSwiUGFkZGluZyI6eyIkaWQiOiIyNzYiLCJUb3AiOjAsIkxlZnQiOjAsIlJpZ2h0IjowLCJCb3R0b20iOjB9LCJCYWNrZ3JvdW5kIjp7IiRyZWYiOiIxMjQifSwiSXNWaXNpYmxlIjp0cnVlLCJXaWR0aCI6MC4wLCJIZWlnaHQiOjAuMCwiQm9yZGVyU3R5bGUiOnsiJGlkIjoiMjc3IiwiTGluZUNvbG9yIjpudWxsLCJMaW5lV2VpZ2h0IjowLjAsIkxpbmVUeXBlIjowLCJQYXJlbnRTdHlsZSI6bnVsbH0sIlBhcmVudFN0eWxlIjpudWxsfSwiRGF0ZUZvcm1hdCI6eyIkaWQiOiIyNzg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3OCJ9LCJJZCI6IjZiMWRiNzNmLTYwZjItNDZiMC1hMmI5LTc3NmFkZWI5NmMxMSIsIkltcG9ydElkIjpudWxsLCJUaXRsZSI6IlJlcXVpcmVtZW50IEdhdGhlcmluZyIsIk5vdGUiOm51bGwsIkh5cGVybGluayI6bnVsbCwiSXNDaGFuZ2VkIjpmYWxzZSwiSXNOZXciOmZhbHNlfSx7IiRpZCI6IjI3OSIsIkdyb3VwTmFtZSI6bnVsbCwiU3RhcnREYXRlIjoiMjAxNy0wOS0yMVQwMDowMDowMCIsIkVuZERhdGUiOiIyMDE3LTEwLTIwVDIzOjU5OjAwIiwiUGVyY2VudGFnZUNvbXBsZXRlIjpudWxsLCJTdHlsZSI6eyIkaWQiOiIyODAiLCJTaGFwZSI6MCwiU2hhcGVUaGlja25lc3MiOjEsIkR1cmF0aW9uRm9ybWF0IjowLCJJbmNsdWRlTm9uV29ya2luZ0RheXNJbkR1cmF0aW9uIjpmYWxzZSwiUGVyY2VudGFnZUNvbXBsZXRlU3R5bGUiOnsiJGlkIjoiMjgxIiwiRm9udFNldHRpbmdzIjp7IiRpZCI6IjI4MiIsIkZvbnRTaXplIjoxMCwiRm9udE5hbWUiOiJDYWxpYnJpIiwiSXNCb2xkIjpmYWxzZSwiSXNJdGFsaWMiOmZhbHNlLCJJc1VuZGVybGluZWQiOmZhbHNlLCJQYXJlbnRTdHlsZSI6bnVsbH0sIkF1dG9TaXplIjowLCJGb3JlZ3JvdW5kIjp7IiRpZCI6IjI4MyIsIkNvbG9yIjp7IiRyZWYiOiI4NiJ9fSwiTWF4V2lkdGgiOjIwMC4wLCJNYXhIZWlnaHQiOiJJbmZpbml0eSIsIlNtYXJ0Rm9yZWdyb3VuZElzQWN0aXZlIjpmYWxzZSwiSG9yaXpvbnRhbEFsaWdubWVudCI6MCwiVmVydGljYWxBbGlnbm1lbnQiOjAsIlNtYXJ0Rm9yZWdyb3VuZCI6bnVsbCwiTWFyZ2luIjp7IiRpZCI6IjI4NCIsIlRvcCI6MCwiTGVmdCI6MCwiUmlnaHQiOjAsIkJvdHRvbSI6MH0sIlBhZGRpbmciOnsiJGlkIjoiMjg1IiwiVG9wIjowLCJMZWZ0IjowLCJSaWdodCI6MCwiQm90dG9tIjowfSwiQmFja2dyb3VuZCI6eyIkcmVmIjoiODkifSwiSXNWaXNpYmxlIjp0cnVlLCJXaWR0aCI6MC4wLCJIZWlnaHQiOjAuMCwiQm9yZGVyU3R5bGUiOnsiJGlkIjoiMjg2IiwiTGluZUNvbG9yIjpudWxsLCJMaW5lV2VpZ2h0IjowLjAsIkxpbmVUeXBlIjowLCJQYXJlbnRTdHlsZSI6bnVsbH0sIlBhcmVudFN0eWxlIjpudWxsfSwiRHVyYXRpb25TdHlsZSI6eyIkaWQiOiIyODciLCJGb250U2V0dGluZ3MiOnsiJGlkIjoiMjg4IiwiRm9udFNpemUiOjEwLCJGb250TmFtZSI6IkNhbGlicmkiLCJJc0JvbGQiOmZhbHNlLCJJc0l0YWxpYyI6ZmFsc2UsIklzVW5kZXJsaW5lZCI6ZmFsc2UsIlBhcmVudFN0eWxlIjpudWxsfSwiQXV0b1NpemUiOjAsIkZvcmVncm91bmQiOnsiJGlkIjoiMjg5IiwiQ29sb3IiOnsiJHJlZiI6IjkzIn19LCJNYXhXaWR0aCI6MjAwLjAsIk1heEhlaWdodCI6IkluZmluaXR5IiwiU21hcnRGb3JlZ3JvdW5kSXNBY3RpdmUiOmZhbHNlLCJIb3Jpem9udGFsQWxpZ25tZW50IjowLCJWZXJ0aWNhbEFsaWdubWVudCI6MCwiU21hcnRGb3JlZ3JvdW5kIjpudWxsLCJNYXJnaW4iOnsiJGlkIjoiMjkwIiwiVG9wIjowLCJMZWZ0IjowLCJSaWdodCI6MCwiQm90dG9tIjowfSwiUGFkZGluZyI6eyIkaWQiOiIyOTEiLCJUb3AiOjAsIkxlZnQiOjAsIlJpZ2h0IjowLCJCb3R0b20iOjB9LCJCYWNrZ3JvdW5kIjp7IiRyZWYiOiI5NiJ9LCJJc1Zpc2libGUiOnRydWUsIldpZHRoIjowLjAsIkhlaWdodCI6MC4wLCJCb3JkZXJTdHlsZSI6eyIkaWQiOiIyOTIiLCJMaW5lQ29sb3IiOm51bGwsIkxpbmVXZWlnaHQiOjAuMCwiTGluZVR5cGUiOjAsIlBhcmVudFN0eWxlIjpudWxsfSwiUGFyZW50U3R5bGUiOm51bGx9LCJIb3Jpem9udGFsQ29ubmVjdG9yU3R5bGUiOnsiJGlkIjoiMjkzIiwiTGluZUNvbG9yIjp7IiRyZWYiOiI5OCJ9LCJMaW5lV2VpZ2h0IjoxLjAsIkxpbmVUeXBlIjowLCJQYXJlbnRTdHlsZSI6bnVsbH0sIlZlcnRpY2FsQ29ubmVjdG9yU3R5bGUiOnsiJGlkIjoiMjk0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5NSIsIk1hcmdpbiI6eyIkaWQiOiIyOTYiLCJUb3AiOjAsIkxlZnQiOjQsIlJpZ2h0Ijo0LCJCb3R0b20iOjB9LCJQYWRkaW5nIjp7IiRpZCI6IjI5NyIsIlRvcCI6MCwiTGVmdCI6MCwiUmlnaHQiOjAsIkJvdHRvbSI6MH0sIkJhY2tncm91bmQiOnsiJHJlZiI6IjEwNiJ9LCJJc1Zpc2libGUiOnRydWUsIldpZHRoIjowLjAsIkhlaWdodCI6MTYuMCwiQm9yZGVyU3R5bGUiOnsiJGlkIjoiMjk4IiwiTGluZUNvbG9yIjp7IiRyZWYiOiIxMDki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AsIkZvcmVncm91bmQiOnsiJGlkIjoiMzAxIiwiQ29sb3IiOnsiJHJlZiI6IjExNCJ9fSwiTWF4V2lkdGgiOjk2MC4wLCJNYXhIZWlnaHQiOiJJbmZpbml0eSIsIlNtYXJ0Rm9yZWdyb3VuZElzQWN0aXZlIjpmYWxzZSwiSG9yaXpvbnRhbEFsaWdubWVudCI6MCwiVmVydGljYWxBbGlnbm1lbnQiOjAsIlNtYXJ0Rm9yZWdyb3VuZCI6bnVsbCwiTWFyZ2luIjp7IiRpZCI6IjMwMiIsIlRvcCI6MCwiTGVmdCI6MCwiUmlnaHQiOjAsIkJvdHRvbSI6MH0sIlBhZGRpbmciOnsiJGlkIjoiMzAzIiwiVG9wIjowLCJMZWZ0IjowLCJSaWdodCI6MCwiQm90dG9tIjowfSwiQmFja2dyb3VuZCI6eyIkcmVmIjoiMTE3In0sIklzVmlzaWJsZSI6dHJ1ZSwiV2lkdGgiOjAuMCwiSGVpZ2h0IjowLjAsIkJvcmRlclN0eWxlIjp7IiRpZCI6IjMwNCIsIkxpbmVDb2xvciI6bnVsbCwiTGluZVdlaWdodCI6MC4wLCJMaW5lVHlwZSI6MCwiUGFyZW50U3R5bGUiOm51bGx9LCJQYXJlbnRTdHlsZSI6bnVsbH0sIkRhdGVTdHlsZSI6eyIkaWQiOiIzMDUiLCJGb250U2V0dGluZ3MiOnsiJGlkIjoiMzA2IiwiRm9udFNpemUiOjEwLCJGb250TmFtZSI6IkNhbGlicmkiLCJJc0JvbGQiOmZhbHNlLCJJc0l0YWxpYyI6ZmFsc2UsIklzVW5kZXJsaW5lZCI6ZmFsc2UsIlBhcmVudFN0eWxlIjpudWxsfSwiQXV0b1NpemUiOjAsIkZvcmVncm91bmQiOnsiJGlkIjoiMzA3IiwiQ29sb3IiOnsiJHJlZiI6IjEyMSJ9fSwiTWF4V2lkdGgiOjIwMC4wLCJNYXhIZWlnaHQiOiJJbmZpbml0eSIsIlNtYXJ0Rm9yZWdyb3VuZElzQWN0aXZlIjpmYWxzZSwiSG9yaXpvbnRhbEFsaWdubWVudCI6MCwiVmVydGljYWxBbGlnbm1lbnQiOjAsIlNtYXJ0Rm9yZWdyb3VuZCI6bnVsbCwiTWFyZ2luIjp7IiRpZCI6IjMwOCIsIlRvcCI6MCwiTGVmdCI6MCwiUmlnaHQiOjAsIkJvdHRvbSI6MH0sIlBhZGRpbmciOnsiJGlkIjoiMzA5IiwiVG9wIjowLCJMZWZ0IjowLCJSaWdodCI6MCwiQm90dG9tIjowfSwiQmFja2dyb3VuZCI6eyIkcmVmIjoiMTI0In0sIklzVmlzaWJsZSI6dHJ1ZSwiV2lkdGgiOjAuMCwiSGVpZ2h0IjowLjAsIkJvcmRlclN0eWxlIjp7IiRpZCI6IjMxMCIsIkxpbmVDb2xvciI6bnVsbCwiTGluZVdlaWdodCI6MC4wLCJMaW5lVHlwZSI6MCwiUGFyZW50U3R5bGUiOm51bGx9LCJQYXJlbnRTdHlsZSI6bnVsbH0sIkRhdGVGb3JtYXQiOnsiJGlkIjoiMzE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TEifSwiSWQiOiI2ZmMwYWVjYi1lYWM5LTRhMjUtYTYzZC1mODdhZDQ5NTE2Y2UiLCJJbXBvcnRJZCI6bnVsbCwiVGl0bGUiOiJEZXNpZ25pbmciLCJOb3RlIjpudWxsLCJIeXBlcmxpbmsiOm51bGwsIklzQ2hhbmdlZCI6ZmFsc2UsIklzTmV3IjpmYWxzZX0seyIkaWQiOiIzMTIiLCJHcm91cE5hbWUiOm51bGwsIlN0YXJ0RGF0ZSI6IjIwMTctMTEtMjFUMDA6MDA6MDAiLCJFbmREYXRlIjoiMjAxNy0xMi0wOVQyMzo1OTowMCIsIlBlcmNlbnRhZ2VDb21wbGV0ZSI6bnVsbCwiU3R5bGUiOnsiJGlkIjoiMzEzIiwiU2hhcGUiOjAsIlNoYXBlVGhpY2tuZXNzIjoxLCJEdXJhdGlvbkZvcm1hdCI6MCwiSW5jbHVkZU5vbldvcmtpbmdEYXlzSW5EdXJhdGlvbiI6ZmFsc2UsIlBlcmNlbnRhZ2VDb21wbGV0ZVN0eWxlIjp7IiRpZCI6IjMxNCIsIkZvbnRTZXR0aW5ncyI6eyIkaWQiOiIzMTUiLCJGb250U2l6ZSI6MTAsIkZvbnROYW1lIjoiQ2FsaWJyaSIsIklzQm9sZCI6ZmFsc2UsIklzSXRhbGljIjpmYWxzZSwiSXNVbmRlcmxpbmVkIjpmYWxzZSwiUGFyZW50U3R5bGUiOm51bGx9LCJBdXRvU2l6ZSI6MCwiRm9yZWdyb3VuZCI6eyIkaWQiOiIzMTYiLCJDb2xvciI6eyIkcmVmIjoiODYifX0sIk1heFdpZHRoIjoyMDAuMCwiTWF4SGVpZ2h0IjoiSW5maW5pdHkiLCJTbWFydEZvcmVncm91bmRJc0FjdGl2ZSI6ZmFsc2UsIkhvcml6b250YWxBbGlnbm1lbnQiOjAsIlZlcnRpY2FsQWxpZ25tZW50IjowLCJTbWFydEZvcmVncm91bmQiOm51bGwsIk1hcmdpbiI6eyIkaWQiOiIzMTciLCJUb3AiOjAsIkxlZnQiOjAsIlJpZ2h0IjowLCJCb3R0b20iOjB9LCJQYWRkaW5nIjp7IiRpZCI6IjMxOCIsIlRvcCI6MCwiTGVmdCI6MCwiUmlnaHQiOjAsIkJvdHRvbSI6MH0sIkJhY2tncm91bmQiOnsiJHJlZiI6Ijg5In0sIklzVmlzaWJsZSI6dHJ1ZSwiV2lkdGgiOjAuMCwiSGVpZ2h0IjowLjAsIkJvcmRlclN0eWxlIjp7IiRpZCI6IjMxOSIsIkxpbmVDb2xvciI6bnVsbCwiTGluZVdlaWdodCI6MC4wLCJMaW5lVHlwZSI6MCwiUGFyZW50U3R5bGUiOm51bGx9LCJQYXJlbnRTdHlsZSI6bnVsbH0sIkR1cmF0aW9uU3R5bGUiOnsiJGlkIjoiMzIwIiwiRm9udFNldHRpbmdzIjp7IiRpZCI6IjMyMSIsIkZvbnRTaXplIjoxMCwiRm9udE5hbWUiOiJDYWxpYnJpIiwiSXNCb2xkIjpmYWxzZSwiSXNJdGFsaWMiOmZhbHNlLCJJc1VuZGVybGluZWQiOmZhbHNlLCJQYXJlbnRTdHlsZSI6bnVsbH0sIkF1dG9TaXplIjowLCJGb3JlZ3JvdW5kIjp7IiRpZCI6IjMyMiIsIkNvbG9yIjp7IiRyZWYiOiI5MyJ9fSwiTWF4V2lkdGgiOjIwMC4wLCJNYXhIZWlnaHQiOiJJbmZpbml0eSIsIlNtYXJ0Rm9yZWdyb3VuZElzQWN0aXZlIjpmYWxzZSwiSG9yaXpvbnRhbEFsaWdubWVudCI6MCwiVmVydGljYWxBbGlnbm1lbnQiOjAsIlNtYXJ0Rm9yZWdyb3VuZCI6bnVsbCwiTWFyZ2luIjp7IiRpZCI6IjMyMyIsIlRvcCI6MCwiTGVmdCI6MCwiUmlnaHQiOjAsIkJvdHRvbSI6MH0sIlBhZGRpbmciOnsiJGlkIjoiMzI0IiwiVG9wIjowLCJMZWZ0IjowLCJSaWdodCI6MCwiQm90dG9tIjowfSwiQmFja2dyb3VuZCI6eyIkcmVmIjoiOTYifSwiSXNWaXNpYmxlIjp0cnVlLCJXaWR0aCI6MC4wLCJIZWlnaHQiOjAuMCwiQm9yZGVyU3R5bGUiOnsiJGlkIjoiMzI1IiwiTGluZUNvbG9yIjpudWxsLCJMaW5lV2VpZ2h0IjowLjAsIkxpbmVUeXBlIjowLCJQYXJlbnRTdHlsZSI6bnVsbH0sIlBhcmVudFN0eWxlIjpudWxsfSwiSG9yaXpvbnRhbENvbm5lY3RvclN0eWxlIjp7IiRpZCI6IjMyNiIsIkxpbmVDb2xvciI6eyIkcmVmIjoiOTgifSwiTGluZVdlaWdodCI6MS4wLCJMaW5lVHlwZSI6MCwiUGFyZW50U3R5bGUiOm51bGx9LCJWZXJ0aWNhbENvbm5lY3RvclN0eWxlIjp7IiRpZCI6IjMy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jgiLCJNYXJnaW4iOnsiJGlkIjoiMzI5IiwiVG9wIjowLCJMZWZ0Ijo0LCJSaWdodCI6NCwiQm90dG9tIjowfSwiUGFkZGluZyI6eyIkaWQiOiIzMzAiLCJUb3AiOjAsIkxlZnQiOjAsIlJpZ2h0IjowLCJCb3R0b20iOjB9LCJCYWNrZ3JvdW5kIjp7IiRyZWYiOiIxMDYifSwiSXNWaXNpYmxlIjp0cnVlLCJXaWR0aCI6MC4wLCJIZWlnaHQiOjE2LjAsIkJvcmRlclN0eWxlIjp7IiRpZCI6IjMzMSIsIkxpbmVDb2xvciI6eyIkcmVmIjoiMTA5In0sIkxpbmVXZWlnaHQiOjAuMCwiTGluZVR5cGUiOjAsIlBhcmVudFN0eWxlIjpudWxsfSwiUGFyZW50U3R5bGUiOm51bGx9LCJUaXRsZVN0eWxlIjp7IiRpZCI6IjMzMiIsIkZvbnRTZXR0aW5ncyI6eyIkaWQiOiIzMzMiLCJGb250U2l6ZSI6MTEsIkZvbnROYW1lIjoiQ2FsaWJyaSIsIklzQm9sZCI6dHJ1ZSwiSXNJdGFsaWMiOmZhbHNlLCJJc1VuZGVybGluZWQiOmZhbHNlLCJQYXJlbnRTdHlsZSI6bnVsbH0sIkF1dG9TaXplIjowLCJGb3JlZ3JvdW5kIjp7IiRpZCI6IjMzNCIsIkNvbG9yIjp7IiRyZWYiOiIxMTQifX0sIk1heFdpZHRoIjo5NjAuMCwiTWF4SGVpZ2h0IjoiSW5maW5pdHkiLCJTbWFydEZvcmVncm91bmRJc0FjdGl2ZSI6ZmFsc2UsIkhvcml6b250YWxBbGlnbm1lbnQiOjAsIlZlcnRpY2FsQWxpZ25tZW50IjowLCJTbWFydEZvcmVncm91bmQiOm51bGwsIk1hcmdpbiI6eyIkaWQiOiIzMzUiLCJUb3AiOjAsIkxlZnQiOjAsIlJpZ2h0IjowLCJCb3R0b20iOjB9LCJQYWRkaW5nIjp7IiRpZCI6IjMzNiIsIlRvcCI6MCwiTGVmdCI6MCwiUmlnaHQiOjAsIkJvdHRvbSI6MH0sIkJhY2tncm91bmQiOnsiJHJlZiI6IjExNyJ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xMCwiRm9udE5hbWUiOiJDYWxpYnJpIiwiSXNCb2xkIjpmYWxzZSwiSXNJdGFsaWMiOmZhbHNlLCJJc1VuZGVybGluZWQiOmZhbHNlLCJQYXJlbnRTdHlsZSI6bnVsbH0sIkF1dG9TaXplIjowLCJGb3JlZ3JvdW5kIjp7IiRpZCI6IjM0MCIsIkNvbG9yIjp7IiRyZWYiOiIxMjEifX0sIk1heFdpZHRoIjoyMDAuMCwiTWF4SGVpZ2h0IjoiSW5maW5pdHkiLCJTbWFydEZvcmVncm91bmRJc0FjdGl2ZSI6ZmFsc2UsIkhvcml6b250YWxBbGlnbm1lbnQiOjAsIlZlcnRpY2FsQWxpZ25tZW50IjowLCJTbWFydEZvcmVncm91bmQiOm51bGwsIk1hcmdpbiI6eyIkaWQiOiIzNDEiLCJUb3AiOjAsIkxlZnQiOjAsIlJpZ2h0IjowLCJCb3R0b20iOjB9LCJQYWRkaW5nIjp7IiRpZCI6IjM0MiIsIlRvcCI6MCwiTGVmdCI6MCwiUmlnaHQiOjAsIkJvdHRvbSI6MH0sIkJhY2tncm91bmQiOnsiJHJlZiI6IjEyNCJ9LCJJc1Zpc2libGUiOnRydWUsIldpZHRoIjowLjAsIkhlaWdodCI6MC4wLCJCb3JkZXJTdHlsZSI6eyIkaWQiOiIzNDMiLCJMaW5lQ29sb3IiOm51bGwsIkxpbmVXZWlnaHQiOjAuMCwiTGluZVR5cGUiOjAsIlBhcmVudFN0eWxlIjpudWxsfSwiUGFyZW50U3R5bGUiOm51bGx9LCJEYXRlRm9ybWF0Ijp7IiRpZCI6IjM0NC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Q0In0sIklkIjoiNmZjZWMyOWUtNTM1Yy00YjY2LWE0OGQtZTc1YzI2MDg3YjA0IiwiSW1wb3J0SWQiOm51bGwsIlRpdGxlIjoiSW1wbGVtZW50YXRpb24iLCJOb3RlIjpudWxsLCJIeXBlcmxpbmsiOm51bGwsIklzQ2hhbmdlZCI6ZmFsc2UsIklzTmV3IjpmYWxzZX0seyIkaWQiOiIzNDUiLCJHcm91cE5hbWUiOm51bGwsIlN0YXJ0RGF0ZSI6IjIwMTctMTItMTBUMDA6MDA6MDAiLCJFbmREYXRlIjoiMjAxNy0xMi0xOVQyMzo1OTowMCIsIlBlcmNlbnRhZ2VDb21wbGV0ZSI6bnVsbCwiU3R5bGUiOnsiJGlkIjoiMzQ2IiwiU2hhcGUiOjAsIlNoYXBlVGhpY2tuZXNzIjoxLCJEdXJhdGlvbkZvcm1hdCI6MCwiSW5jbHVkZU5vbldvcmtpbmdEYXlzSW5EdXJhdGlvbiI6ZmFsc2UsIlBlcmNlbnRhZ2VDb21wbGV0ZVN0eWxlIjp7IiRpZCI6IjM0NyIsIkZvbnRTZXR0aW5ncyI6eyIkaWQiOiIzNDgiLCJGb250U2l6ZSI6MTAsIkZvbnROYW1lIjoiQ2FsaWJyaSIsIklzQm9sZCI6ZmFsc2UsIklzSXRhbGljIjpmYWxzZSwiSXNVbmRlcmxpbmVkIjpmYWxzZSwiUGFyZW50U3R5bGUiOm51bGx9LCJBdXRvU2l6ZSI6MCwiRm9yZWdyb3VuZCI6eyIkaWQiOiIzNDkiLCJDb2xvciI6eyIkcmVmIjoiODYifX0sIk1heFdpZHRoIjoyMDAuMCwiTWF4SGVpZ2h0IjoiSW5maW5pdHkiLCJTbWFydEZvcmVncm91bmRJc0FjdGl2ZSI6ZmFsc2UsIkhvcml6b250YWxBbGlnbm1lbnQiOjAsIlZlcnRpY2FsQWxpZ25tZW50IjowLCJTbWFydEZvcmVncm91bmQiOm51bGwsIk1hcmdpbiI6eyIkaWQiOiIzNTAiLCJUb3AiOjAsIkxlZnQiOjAsIlJpZ2h0IjowLCJCb3R0b20iOjB9LCJQYWRkaW5nIjp7IiRpZCI6IjM1MSIsIlRvcCI6MCwiTGVmdCI6MCwiUmlnaHQiOjAsIkJvdHRvbSI6MH0sIkJhY2tncm91bmQiOnsiJHJlZiI6Ijg5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5MyJ9fSwiTWF4V2lkdGgiOjIwMC4wLCJNYXhIZWlnaHQiOiJJbmZpbml0eSIsIlNtYXJ0Rm9yZWdyb3VuZElzQWN0aXZlIjpmYWxzZSwiSG9yaXpvbnRhbEFsaWdubWVudCI6MCwiVmVydGljYWxBbGlnbm1lbnQiOjAsIlNtYXJ0Rm9yZWdyb3VuZCI6bnVsbCwiTWFyZ2luIjp7IiRpZCI6IjM1NiIsIlRvcCI6MCwiTGVmdCI6MCwiUmlnaHQiOjAsIkJvdHRvbSI6MH0sIlBhZGRpbmciOnsiJGlkIjoiMzU3IiwiVG9wIjowLCJMZWZ0IjowLCJSaWdodCI6MCwiQm90dG9tIjowfSwiQmFja2dyb3VuZCI6eyIkcmVmIjoiOTYi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cmVmIjoiOTgifSwiTGluZVdlaWdodCI6MS4wLCJMaW5lVHlwZSI6MCwiUGFyZW50U3R5bGUiOm51bGx9LCJWZXJ0aWNhbENvbm5lY3RvclN0eWxlIjp7IiRpZCI6IjM2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jEiLCJNYXJnaW4iOnsiJGlkIjoiMzYyIiwiVG9wIjowLCJMZWZ0Ijo0LCJSaWdodCI6NCwiQm90dG9tIjowfSwiUGFkZGluZyI6eyIkaWQiOiIzNjMiLCJUb3AiOjAsIkxlZnQiOjAsIlJpZ2h0IjowLCJCb3R0b20iOjB9LCJCYWNrZ3JvdW5kIjp7IiRyZWYiOiIxMDYifSwiSXNWaXNpYmxlIjp0cnVlLCJXaWR0aCI6MC4wLCJIZWlnaHQiOjE2LjAsIkJvcmRlclN0eWxlIjp7IiRpZCI6IjM2NCIsIkxpbmVDb2xvciI6eyIkcmVmIjoiMTA5In0sIkxpbmVXZWlnaHQiOjAuMCwiTGluZVR5cGUiOjAsIlBhcmVudFN0eWxlIjpudWxsfSwiUGFyZW50U3R5bGUiOm51bGx9LCJUaXRsZVN0eWxlIjp7IiRpZCI6IjM2NSIsIkZvbnRTZXR0aW5ncyI6eyIkaWQiOiIzNjYiLCJGb250U2l6ZSI6MTEsIkZvbnROYW1lIjoiQ2FsaWJyaSIsIklzQm9sZCI6dHJ1ZSwiSXNJdGFsaWMiOmZhbHNlLCJJc1VuZGVybGluZWQiOmZhbHNlLCJQYXJlbnRTdHlsZSI6bnVsbH0sIkF1dG9TaXplIjowLCJGb3JlZ3JvdW5kIjp7IiRpZCI6IjM2NyIsIkNvbG9yIjp7IiRyZWYiOiIxMTQifX0sIk1heFdpZHRoIjo5NjAuMCwiTWF4SGVpZ2h0IjoiSW5maW5pdHkiLCJTbWFydEZvcmVncm91bmRJc0FjdGl2ZSI6ZmFsc2UsIkhvcml6b250YWxBbGlnbm1lbnQiOjAsIlZlcnRpY2FsQWxpZ25tZW50IjowLCJTbWFydEZvcmVncm91bmQiOm51bGwsIk1hcmdpbiI6eyIkaWQiOiIzNjgiLCJUb3AiOjAsIkxlZnQiOjAsIlJpZ2h0IjowLCJCb3R0b20iOjB9LCJQYWRkaW5nIjp7IiRpZCI6IjM2OSIsIlRvcCI6MCwiTGVmdCI6MCwiUmlnaHQiOjAsIkJvdHRvbSI6MH0sIkJhY2tncm91bmQiOnsiJHJlZiI6IjExNyJ9LCJJc1Zpc2libGUiOnRydWUsIldpZHRoIjowLjAsIkhlaWdodCI6MC4wLCJCb3JkZXJTdHlsZSI6eyIkaWQiOiIzNzAiLCJMaW5lQ29sb3IiOm51bGwsIkxpbmVXZWlnaHQiOjAuMCwiTGluZVR5cGUiOjAsIlBhcmVudFN0eWxlIjpudWxsfSwiUGFyZW50U3R5bGUiOm51bGx9LCJEYXRlU3R5bGUiOnsiJGlkIjoiMzcxIiwiRm9udFNldHRpbmdzIjp7IiRpZCI6IjM3MiIsIkZvbnRTaXplIjoxMCwiRm9udE5hbWUiOiJDYWxpYnJpIiwiSXNCb2xkIjpmYWxzZSwiSXNJdGFsaWMiOmZhbHNlLCJJc1VuZGVybGluZWQiOmZhbHNlLCJQYXJlbnRTdHlsZSI6bnVsbH0sIkF1dG9TaXplIjowLCJGb3JlZ3JvdW5kIjp7IiRpZCI6IjM3MyIsIkNvbG9yIjp7IiRyZWYiOiIxMjEifX0sIk1heFdpZHRoIjoyMDAuMCwiTWF4SGVpZ2h0IjoiSW5maW5pdHkiLCJTbWFydEZvcmVncm91bmRJc0FjdGl2ZSI6ZmFsc2UsIkhvcml6b250YWxBbGlnbm1lbnQiOjAsIlZlcnRpY2FsQWxpZ25tZW50IjowLCJTbWFydEZvcmVncm91bmQiOm51bGwsIk1hcmdpbiI6eyIkaWQiOiIzNzQiLCJUb3AiOjAsIkxlZnQiOjAsIlJpZ2h0IjowLCJCb3R0b20iOjB9LCJQYWRkaW5nIjp7IiRpZCI6IjM3NSIsIlRvcCI6MCwiTGVmdCI6MCwiUmlnaHQiOjAsIkJvdHRvbSI6MH0sIkJhY2tncm91bmQiOnsiJHJlZiI6IjEyNCJ9LCJJc1Zpc2libGUiOnRydWUsIldpZHRoIjowLjAsIkhlaWdodCI6MC4wLCJCb3JkZXJTdHlsZSI6eyIkaWQiOiIzNzYiLCJMaW5lQ29sb3IiOm51bGwsIkxpbmVXZWlnaHQiOjAuMCwiTGluZVR5cGUiOjAsIlBhcmVudFN0eWxlIjpudWxsfSwiUGFyZW50U3R5bGUiOm51bGx9LCJEYXRlRm9ybWF0Ijp7IiRpZCI6IjM3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c3In0sIklkIjoiMDYwZjliMTYtZjVjYS00NzVmLTkxMWYtNTgyYTM0ZDk2NWU0IiwiSW1wb3J0SWQiOm51bGwsIlRpdGxlIjoiQ29uZmlndXJhdGlvbiIsIk5vdGUiOm51bGwsIkh5cGVybGluayI6bnVsbCwiSXNDaGFuZ2VkIjpmYWxzZSwiSXNOZXciOmZhbHNlfSx7IiRpZCI6IjM3OCIsIkdyb3VwTmFtZSI6bnVsbCwiU3RhcnREYXRlIjoiMjAxNy0xMi0yMFQwMDowMDowMCIsIkVuZERhdGUiOiIyMDE3LTEyLTMwVDIzOjU5OjAwIiwiUGVyY2VudGFnZUNvbXBsZXRlIjpudWxsLCJTdHlsZSI6eyIkaWQiOiIzNzkiLCJTaGFwZSI6MCwiU2hhcGVUaGlja25lc3MiOjEsIkR1cmF0aW9uRm9ybWF0IjowLCJJbmNsdWRlTm9uV29ya2luZ0RheXNJbkR1cmF0aW9uIjpmYWxzZSwiUGVyY2VudGFnZUNvbXBsZXRl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4NiJ9fSwiTWF4V2lkdGgiOjIwMC4wLCJNYXhIZWlnaHQiOiJJbmZpbml0eSIsIlNtYXJ0Rm9yZWdyb3VuZElzQWN0aXZlIjpmYWxzZSwiSG9yaXpvbnRhbEFsaWdubWVudCI6MCwiVmVydGljYWxBbGlnbm1lbnQiOjAsIlNtYXJ0Rm9yZWdyb3VuZCI6bnVsbCwiTWFyZ2luIjp7IiRpZCI6IjM4MyIsIlRvcCI6MCwiTGVmdCI6MCwiUmlnaHQiOjAsIkJvdHRvbSI6MH0sIlBhZGRpbmciOnsiJGlkIjoiMzg0IiwiVG9wIjowLCJMZWZ0IjowLCJSaWdodCI6MCwiQm90dG9tIjowfSwiQmFja2dyb3VuZCI6eyIkcmVmIjoiODkifSwiSXNWaXNpYmxlIjp0cnVlLCJXaWR0aCI6MC4wLCJIZWlnaHQiOjAuMCwiQm9yZGVyU3R5bGUiOnsiJGlkIjoiMzg1IiwiTGluZUNvbG9yIjpudWxsLCJMaW5lV2VpZ2h0IjowLjAsIkxpbmVUeXBlIjowLCJQYXJlbnRTdHlsZSI6bnVsbH0sIlBhcmVudFN0eWxlIjpudWxsfSwiRHVyYXRpb25TdHlsZSI6eyIkaWQiOiIzODYiLCJGb250U2V0dGluZ3MiOnsiJGlkIjoiMzg3IiwiRm9udFNpemUiOjEwLCJGb250TmFtZSI6IkNhbGlicmkiLCJJc0JvbGQiOmZhbHNlLCJJc0l0YWxpYyI6ZmFsc2UsIklzVW5kZXJsaW5lZCI6ZmFsc2UsIlBhcmVudFN0eWxlIjpudWxsfSwiQXV0b1NpemUiOjAsIkZvcmVncm91bmQiOnsiJGlkIjoiMzg4IiwiQ29sb3IiOnsiJHJlZiI6IjkzIn19LCJNYXhXaWR0aCI6MjAwLjAsIk1heEhlaWdodCI6IkluZmluaXR5IiwiU21hcnRGb3JlZ3JvdW5kSXNBY3RpdmUiOmZhbHNlLCJIb3Jpem9udGFsQWxpZ25tZW50IjowLCJWZXJ0aWNhbEFsaWdubWVudCI6MCwiU21hcnRGb3JlZ3JvdW5kIjpudWxsLCJNYXJnaW4iOnsiJGlkIjoiMzg5IiwiVG9wIjowLCJMZWZ0IjowLCJSaWdodCI6MCwiQm90dG9tIjowfSwiUGFkZGluZyI6eyIkaWQiOiIzOTAiLCJUb3AiOjAsIkxlZnQiOjAsIlJpZ2h0IjowLCJCb3R0b20iOjB9LCJCYWNrZ3JvdW5kIjp7IiRyZWYiOiI5Ni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5OCJ9LCJMaW5lV2VpZ2h0IjoxLjAsIkxpbmVUeXBlIjowLCJQYXJlbnRTdHlsZSI6bnVsbH0sIlZlcnRpY2FsQ29ubmVjdG9yU3R5bGUiOnsiJGlkIjoiMzk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5NCIsIk1hcmdpbiI6eyIkaWQiOiIzOTUiLCJUb3AiOjAsIkxlZnQiOjQsIlJpZ2h0Ijo0LCJCb3R0b20iOjB9LCJQYWRkaW5nIjp7IiRpZCI6IjM5NiIsIlRvcCI6MCwiTGVmdCI6MCwiUmlnaHQiOjAsIkJvdHRvbSI6MH0sIkJhY2tncm91bmQiOnsiJHJlZiI6IjEwNiJ9LCJJc1Zpc2libGUiOnRydWUsIldpZHRoIjowLjAsIkhlaWdodCI6MTYuMCwiQm9yZGVyU3R5bGUiOnsiJGlkIjoiMzk3IiwiTGluZUNvbG9yIjp7IiRyZWYiOiIxMDkifSwiTGluZVdlaWdodCI6MC4wLCJMaW5lVHlwZSI6MCwiUGFyZW50U3R5bGUiOm51bGx9LCJQYXJlbnRTdHlsZSI6bnVsbH0sIlRpdGxlU3R5bGUiOnsiJGlkIjoiMzk4IiwiRm9udFNldHRpbmdzIjp7IiRpZCI6IjM5OSIsIkZvbnRTaXplIjoxMSwiRm9udE5hbWUiOiJDYWxpYnJpIiwiSXNCb2xkIjp0cnVlLCJJc0l0YWxpYyI6ZmFsc2UsIklzVW5kZXJsaW5lZCI6ZmFsc2UsIlBhcmVudFN0eWxlIjpudWxsfSwiQXV0b1NpemUiOjAsIkZvcmVncm91bmQiOnsiJGlkIjoiNDAwIiwiQ29sb3IiOnsiJHJlZiI6IjExNCJ9fSwiTWF4V2lkdGgiOjk2MC4wLCJNYXhIZWlnaHQiOiJJbmZpbml0eSIsIlNtYXJ0Rm9yZWdyb3VuZElzQWN0aXZlIjpmYWxzZSwiSG9yaXpvbnRhbEFsaWdubWVudCI6MCwiVmVydGljYWxBbGlnbm1lbnQiOjAsIlNtYXJ0Rm9yZWdyb3VuZCI6bnVsbCwiTWFyZ2luIjp7IiRpZCI6IjQwMSIsIlRvcCI6MCwiTGVmdCI6MCwiUmlnaHQiOjAsIkJvdHRvbSI6MH0sIlBhZGRpbmciOnsiJGlkIjoiNDAyIiwiVG9wIjowLCJMZWZ0IjowLCJSaWdodCI6MCwiQm90dG9tIjowfSwiQmFja2dyb3VuZCI6eyIkcmVmIjoiMTE3In0sIklzVmlzaWJsZSI6dHJ1ZSwiV2lkdGgiOjAuMCwiSGVpZ2h0IjowLjAsIkJvcmRlclN0eWxlIjp7IiRpZCI6IjQwMyIsIkxpbmVDb2xvciI6bnVsbCwiTGluZVdlaWdodCI6MC4wLCJMaW5lVHlwZSI6MCwiUGFyZW50U3R5bGUiOm51bGx9LCJQYXJlbnRTdHlsZSI6bnVsbH0sIkRhdGVTdHlsZSI6eyIkaWQiOiI0MDQiLCJGb250U2V0dGluZ3MiOnsiJGlkIjoiNDA1IiwiRm9udFNpemUiOjEwLCJGb250TmFtZSI6IkNhbGlicmkiLCJJc0JvbGQiOmZhbHNlLCJJc0l0YWxpYyI6ZmFsc2UsIklzVW5kZXJsaW5lZCI6ZmFsc2UsIlBhcmVudFN0eWxlIjpudWxsfSwiQXV0b1NpemUiOjAsIkZvcmVncm91bmQiOnsiJGlkIjoiNDA2IiwiQ29sb3IiOnsiJHJlZiI6IjEyMSJ9fSwiTWF4V2lkdGgiOjIwMC4wLCJNYXhIZWlnaHQiOiJJbmZpbml0eSIsIlNtYXJ0Rm9yZWdyb3VuZElzQWN0aXZlIjpmYWxzZSwiSG9yaXpvbnRhbEFsaWdubWVudCI6MCwiVmVydGljYWxBbGlnbm1lbnQiOjAsIlNtYXJ0Rm9yZWdyb3VuZCI6bnVsbCwiTWFyZ2luIjp7IiRpZCI6IjQwNyIsIlRvcCI6MCwiTGVmdCI6MCwiUmlnaHQiOjAsIkJvdHRvbSI6MH0sIlBhZGRpbmciOnsiJGlkIjoiNDA4IiwiVG9wIjowLCJMZWZ0IjowLCJSaWdodCI6MCwiQm90dG9tIjowfSwiQmFja2dyb3VuZCI6eyIkcmVmIjoiMTI0In0sIklzVmlzaWJsZSI6dHJ1ZSwiV2lkdGgiOjAuMCwiSGVpZ2h0IjowLjAsIkJvcmRlclN0eWxlIjp7IiRpZCI6IjQwOSIsIkxpbmVDb2xvciI6bnVsbCwiTGluZVdlaWdodCI6MC4wLCJMaW5lVHlwZSI6MCwiUGFyZW50U3R5bGUiOm51bGx9LCJQYXJlbnRTdHlsZSI6bnVsbH0sIkRhdGVGb3JtYXQiOnsiJGlkIjoiNDE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TAifSwiSWQiOiI4YmJiNzA5Ni05OTFhLTRhMWMtOWE5MC1mZTA3NzkzYzliYWUiLCJJbXBvcnRJZCI6bnVsbCwiVGl0bGUiOiJFbnZpcm9ubWVudCBTZXR1cCIsIk5vdGUiOm51bGwsIkh5cGVybGluayI6bnVsbCwiSXNDaGFuZ2VkIjpmYWxzZSwiSXNOZXciOmZhbHNlfSx7IiRpZCI6IjQxMSIsIkdyb3VwTmFtZSI6bnVsbCwiU3RhcnREYXRlIjoiMjAxOC0wMS0wMVQwMDowMDowMCIsIkVuZERhdGUiOiIyMDE4LTAxLTA1VDIzOjU5OjAwIiwiUGVyY2VudGFnZUNvbXBsZXRlIjpudWxsLCJTdHlsZSI6eyIkaWQiOiI0MTIiLCJTaGFwZSI6MCwiU2hhcGVUaGlja25lc3MiOjEsIkR1cmF0aW9uRm9ybWF0IjowLCJJbmNsdWRlTm9uV29ya2luZ0RheXNJbkR1cmF0aW9uIjpmYWxzZSwiUGVyY2VudGFnZUNvbXBsZXRlU3R5bGUiOnsiJGlkIjoiNDEzIiwiRm9udFNldHRpbmdzIjp7IiRpZCI6IjQxNCIsIkZvbnRTaXplIjoxMCwiRm9udE5hbWUiOiJDYWxpYnJpIiwiSXNCb2xkIjpmYWxzZSwiSXNJdGFsaWMiOmZhbHNlLCJJc1VuZGVybGluZWQiOmZhbHNlLCJQYXJlbnRTdHlsZSI6bnVsbH0sIkF1dG9TaXplIjowLCJGb3JlZ3JvdW5kIjp7IiRpZCI6IjQxNSIsIkNvbG9yIjp7IiRyZWYiOiI4NiJ9fSwiTWF4V2lkdGgiOjIwMC4wLCJNYXhIZWlnaHQiOiJJbmZpbml0eSIsIlNtYXJ0Rm9yZWdyb3VuZElzQWN0aXZlIjpmYWxzZSwiSG9yaXpvbnRhbEFsaWdubWVudCI6MCwiVmVydGljYWxBbGlnbm1lbnQiOjAsIlNtYXJ0Rm9yZWdyb3VuZCI6bnVsbCwiTWFyZ2luIjp7IiRpZCI6IjQxNiIsIlRvcCI6MCwiTGVmdCI6MCwiUmlnaHQiOjAsIkJvdHRvbSI6MH0sIlBhZGRpbmciOnsiJGlkIjoiNDE3IiwiVG9wIjowLCJMZWZ0IjowLCJSaWdodCI6MCwiQm90dG9tIjowfSwiQmFja2dyb3VuZCI6eyIkcmVmIjoiODkifSwiSXNWaXNpYmxlIjp0cnVlLCJXaWR0aCI6MC4wLCJIZWlnaHQiOjAuMCwiQm9yZGVyU3R5bGUiOnsiJGlkIjoiNDE4IiwiTGluZUNvbG9yIjpudWxsLCJMaW5lV2VpZ2h0IjowLjAsIkxpbmVUeXBlIjowLCJQYXJlbnRTdHlsZSI6bnVsbH0sIlBhcmVudFN0eWxlIjpudWxsfSwiRHVyYXRpb25TdHlsZSI6eyIkaWQiOiI0MTkiLCJGb250U2V0dGluZ3MiOnsiJGlkIjoiNDIwIiwiRm9udFNpemUiOjEwLCJGb250TmFtZSI6IkNhbGlicmkiLCJJc0JvbGQiOmZhbHNlLCJJc0l0YWxpYyI6ZmFsc2UsIklzVW5kZXJsaW5lZCI6ZmFsc2UsIlBhcmVudFN0eWxlIjpudWxsfSwiQXV0b1NpemUiOjAsIkZvcmVncm91bmQiOnsiJGlkIjoiNDIxIiwiQ29sb3IiOnsiJHJlZiI6IjkzIn19LCJNYXhXaWR0aCI6MjAwLjAsIk1heEhlaWdodCI6IkluZmluaXR5IiwiU21hcnRGb3JlZ3JvdW5kSXNBY3RpdmUiOmZhbHNlLCJIb3Jpem9udGFsQWxpZ25tZW50IjowLCJWZXJ0aWNhbEFsaWdubWVudCI6MCwiU21hcnRGb3JlZ3JvdW5kIjpudWxsLCJNYXJnaW4iOnsiJGlkIjoiNDIyIiwiVG9wIjowLCJMZWZ0IjowLCJSaWdodCI6MCwiQm90dG9tIjowfSwiUGFkZGluZyI6eyIkaWQiOiI0MjMiLCJUb3AiOjAsIkxlZnQiOjAsIlJpZ2h0IjowLCJCb3R0b20iOjB9LCJCYWNrZ3JvdW5kIjp7IiRyZWYiOiI5NiJ9LCJJc1Zpc2libGUiOnRydWUsIldpZHRoIjowLjAsIkhlaWdodCI6MC4wLCJCb3JkZXJTdHlsZSI6eyIkaWQiOiI0MjQiLCJMaW5lQ29sb3IiOm51bGwsIkxpbmVXZWlnaHQiOjAuMCwiTGluZVR5cGUiOjAsIlBhcmVudFN0eWxlIjpudWxsfSwiUGFyZW50U3R5bGUiOm51bGx9LCJIb3Jpem9udGFsQ29ubmVjdG9yU3R5bGUiOnsiJGlkIjoiNDI1IiwiTGluZUNvbG9yIjp7IiRyZWYiOiI5OCJ9LCJMaW5lV2VpZ2h0IjoxLjAsIkxpbmVUeXBlIjowLCJQYXJlbnRTdHlsZSI6bnVsbH0sIlZlcnRpY2FsQ29ubmVjdG9yU3R5bGUiOnsiJGlkIjoiNDI2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yNyIsIk1hcmdpbiI6eyIkaWQiOiI0MjgiLCJUb3AiOjAsIkxlZnQiOjQsIlJpZ2h0Ijo0LCJCb3R0b20iOjB9LCJQYWRkaW5nIjp7IiRpZCI6IjQyOSIsIlRvcCI6MCwiTGVmdCI6MCwiUmlnaHQiOjAsIkJvdHRvbSI6MH0sIkJhY2tncm91bmQiOnsiJHJlZiI6IjEwNiJ9LCJJc1Zpc2libGUiOnRydWUsIldpZHRoIjowLjAsIkhlaWdodCI6MTYuMCwiQm9yZGVyU3R5bGUiOnsiJGlkIjoiNDMwIiwiTGluZUNvbG9yIjp7IiRyZWYiOiIxMDkifSwiTGluZVdlaWdodCI6MC4wLCJMaW5lVHlwZSI6MCwiUGFyZW50U3R5bGUiOm51bGx9LCJQYXJlbnRTdHlsZSI6bnVsbH0sIlRpdGxlU3R5bGUiOnsiJGlkIjoiNDMxIiwiRm9udFNldHRpbmdzIjp7IiRpZCI6IjQzMiIsIkZvbnRTaXplIjoxMSwiRm9udE5hbWUiOiJDYWxpYnJpIiwiSXNCb2xkIjp0cnVlLCJJc0l0YWxpYyI6ZmFsc2UsIklzVW5kZXJsaW5lZCI6ZmFsc2UsIlBhcmVudFN0eWxlIjpudWxsfSwiQXV0b1NpemUiOjAsIkZvcmVncm91bmQiOnsiJGlkIjoiNDMzIiwiQ29sb3IiOnsiJHJlZiI6IjExNCJ9fSwiTWF4V2lkdGgiOjk2MC4wLCJNYXhIZWlnaHQiOiJJbmZpbml0eSIsIlNtYXJ0Rm9yZWdyb3VuZElzQWN0aXZlIjpmYWxzZSwiSG9yaXpvbnRhbEFsaWdubWVudCI6MCwiVmVydGljYWxBbGlnbm1lbnQiOjAsIlNtYXJ0Rm9yZWdyb3VuZCI6bnVsbCwiTWFyZ2luIjp7IiRpZCI6IjQzNCIsIlRvcCI6MCwiTGVmdCI6MCwiUmlnaHQiOjAsIkJvdHRvbSI6MH0sIlBhZGRpbmciOnsiJGlkIjoiNDM1IiwiVG9wIjowLCJMZWZ0IjowLCJSaWdodCI6MCwiQm90dG9tIjowfSwiQmFja2dyb3VuZCI6eyIkcmVmIjoiMTE3In0sIklzVmlzaWJsZSI6dHJ1ZSwiV2lkdGgiOjAuMCwiSGVpZ2h0IjowLjAsIkJvcmRlclN0eWxlIjp7IiRpZCI6IjQzNiIsIkxpbmVDb2xvciI6bnVsbCwiTGluZVdlaWdodCI6MC4wLCJMaW5lVHlwZSI6MCwiUGFyZW50U3R5bGUiOm51bGx9LCJQYXJlbnRTdHlsZSI6bnVsbH0sIkRhdGVTdHlsZSI6eyIkaWQiOiI0MzciLCJGb250U2V0dGluZ3MiOnsiJGlkIjoiNDM4IiwiRm9udFNpemUiOjEwLCJGb250TmFtZSI6IkNhbGlicmkiLCJJc0JvbGQiOmZhbHNlLCJJc0l0YWxpYyI6ZmFsc2UsIklzVW5kZXJsaW5lZCI6ZmFsc2UsIlBhcmVudFN0eWxlIjpudWxsfSwiQXV0b1NpemUiOjAsIkZvcmVncm91bmQiOnsiJGlkIjoiNDM5IiwiQ29sb3IiOnsiJHJlZiI6IjEyMSJ9fSwiTWF4V2lkdGgiOjIwMC4wLCJNYXhIZWlnaHQiOiJJbmZpbml0eSIsIlNtYXJ0Rm9yZWdyb3VuZElzQWN0aXZlIjpmYWxzZSwiSG9yaXpvbnRhbEFsaWdubWVudCI6MCwiVmVydGljYWxBbGlnbm1lbnQiOjAsIlNtYXJ0Rm9yZWdyb3VuZCI6bnVsbCwiTWFyZ2luIjp7IiRpZCI6IjQ0MCIsIlRvcCI6MCwiTGVmdCI6MCwiUmlnaHQiOjAsIkJvdHRvbSI6MH0sIlBhZGRpbmciOnsiJGlkIjoiNDQxIiwiVG9wIjowLCJMZWZ0IjowLCJSaWdodCI6MCwiQm90dG9tIjowfSwiQmFja2dyb3VuZCI6eyIkcmVmIjoiMTI0In0sIklzVmlzaWJsZSI6dHJ1ZSwiV2lkdGgiOjAuMCwiSGVpZ2h0IjowLjAsIkJvcmRlclN0eWxlIjp7IiRpZCI6IjQ0MiIsIkxpbmVDb2xvciI6bnVsbCwiTGluZVdlaWdodCI6MC4wLCJMaW5lVHlwZSI6MCwiUGFyZW50U3R5bGUiOm51bGx9LCJQYXJlbnRTdHlsZSI6bnVsbH0sIkRhdGVGb3JtYXQiOnsiJGlkIjoiNDQz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DMifSwiSWQiOiIzYzA5MmQ5ZS1iN2VhLTRmZWItOTE5Zi02Y2FjMmNjOTE2NjciLCJJbXBvcnRJZCI6bnVsbCwiVGl0bGUiOiJQcm90b3R5cGluZyIsIk5vdGUiOm51bGwsIkh5cGVybGluayI6bnVsbCwiSXNDaGFuZ2VkIjpmYWxzZSwiSXNOZXciOmZhbHNlfSx7IiRpZCI6IjQ0NCIsIkdyb3VwTmFtZSI6bnVsbCwiU3RhcnREYXRlIjoiMjAxOC0wMi0wNlQwMDowMDowMCIsIkVuZERhdGUiOiIyMDE4LTAyLTA5VDIzOjU5OjAwIiwiUGVyY2VudGFnZUNvbXBsZXRlIjpudWxsLCJTdHlsZSI6eyIkaWQiOiI0NDUiLCJTaGFwZSI6MCwiU2hhcGVUaGlja25lc3MiOjEsIkR1cmF0aW9uRm9ybWF0IjowLCJJbmNsdWRlTm9uV29ya2luZ0RheXNJbkR1cmF0aW9uIjpmYWxzZSwiUGVyY2VudGFnZUNvbXBsZXRlU3R5bGUiOnsiJGlkIjoiNDQ2IiwiRm9udFNldHRpbmdzIjp7IiRpZCI6IjQ0NyIsIkZvbnRTaXplIjoxMCwiRm9udE5hbWUiOiJDYWxpYnJpIiwiSXNCb2xkIjpmYWxzZSwiSXNJdGFsaWMiOmZhbHNlLCJJc1VuZGVybGluZWQiOmZhbHNlLCJQYXJlbnRTdHlsZSI6bnVsbH0sIkF1dG9TaXplIjowLCJGb3JlZ3JvdW5kIjp7IiRpZCI6IjQ0OCIsIkNvbG9yIjp7IiRyZWYiOiI4NiJ9fSwiTWF4V2lkdGgiOjIwMC4wLCJNYXhIZWlnaHQiOiJJbmZpbml0eSIsIlNtYXJ0Rm9yZWdyb3VuZElzQWN0aXZlIjpmYWxzZSwiSG9yaXpvbnRhbEFsaWdubWVudCI6MCwiVmVydGljYWxBbGlnbm1lbnQiOjAsIlNtYXJ0Rm9yZWdyb3VuZCI6bnVsbCwiTWFyZ2luIjp7IiRpZCI6IjQ0OSIsIlRvcCI6MCwiTGVmdCI6MCwiUmlnaHQiOjAsIkJvdHRvbSI6MH0sIlBhZGRpbmciOnsiJGlkIjoiNDUwIiwiVG9wIjowLCJMZWZ0IjowLCJSaWdodCI6MCwiQm90dG9tIjowfSwiQmFja2dyb3VuZCI6eyIkcmVmIjoiODkifSwiSXNWaXNpYmxlIjp0cnVlLCJXaWR0aCI6MC4wLCJIZWlnaHQiOjAuMCwiQm9yZGVyU3R5bGUiOnsiJGlkIjoiNDUxIiwiTGluZUNvbG9yIjpudWxsLCJMaW5lV2VpZ2h0IjowLjAsIkxpbmVUeXBlIjowLCJQYXJlbnRTdHlsZSI6bnVsbH0sIlBhcmVudFN0eWxlIjpudWxsfSwiRHVyYXRpb25TdHlsZSI6eyIkaWQiOiI0NTIiLCJGb250U2V0dGluZ3MiOnsiJGlkIjoiNDUzIiwiRm9udFNpemUiOjEwLCJGb250TmFtZSI6IkNhbGlicmkiLCJJc0JvbGQiOmZhbHNlLCJJc0l0YWxpYyI6ZmFsc2UsIklzVW5kZXJsaW5lZCI6ZmFsc2UsIlBhcmVudFN0eWxlIjpudWxsfSwiQXV0b1NpemUiOjAsIkZvcmVncm91bmQiOnsiJGlkIjoiNDU0IiwiQ29sb3IiOnsiJHJlZiI6IjkzIn19LCJNYXhXaWR0aCI6MjAwLjAsIk1heEhlaWdodCI6IkluZmluaXR5IiwiU21hcnRGb3JlZ3JvdW5kSXNBY3RpdmUiOmZhbHNlLCJIb3Jpem9udGFsQWxpZ25tZW50IjowLCJWZXJ0aWNhbEFsaWdubWVudCI6MCwiU21hcnRGb3JlZ3JvdW5kIjpudWxsLCJNYXJnaW4iOnsiJGlkIjoiNDU1IiwiVG9wIjowLCJMZWZ0IjowLCJSaWdodCI6MCwiQm90dG9tIjowfSwiUGFkZGluZyI6eyIkaWQiOiI0NTYiLCJUb3AiOjAsIkxlZnQiOjAsIlJpZ2h0IjowLCJCb3R0b20iOjB9LCJCYWNrZ3JvdW5kIjp7IiRyZWYiOiI5NiJ9LCJJc1Zpc2libGUiOnRydWUsIldpZHRoIjowLjAsIkhlaWdodCI6MC4wLCJCb3JkZXJTdHlsZSI6eyIkaWQiOiI0NTciLCJMaW5lQ29sb3IiOm51bGwsIkxpbmVXZWlnaHQiOjAuMCwiTGluZVR5cGUiOjAsIlBhcmVudFN0eWxlIjpudWxsfSwiUGFyZW50U3R5bGUiOm51bGx9LCJIb3Jpem9udGFsQ29ubmVjdG9yU3R5bGUiOnsiJGlkIjoiNDU4IiwiTGluZUNvbG9yIjp7IiRyZWYiOiI5OCJ9LCJMaW5lV2VpZ2h0IjoxLjAsIkxpbmVUeXBlIjowLCJQYXJlbnRTdHlsZSI6bnVsbH0sIlZlcnRpY2FsQ29ubmVjdG9yU3R5bGUiOnsiJGlkIjoiNDU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2MCIsIk1hcmdpbiI6eyIkaWQiOiI0NjEiLCJUb3AiOjAsIkxlZnQiOjQsIlJpZ2h0Ijo0LCJCb3R0b20iOjB9LCJQYWRkaW5nIjp7IiRpZCI6IjQ2MiIsIlRvcCI6MCwiTGVmdCI6MCwiUmlnaHQiOjAsIkJvdHRvbSI6MH0sIkJhY2tncm91bmQiOnsiJHJlZiI6IjEwNiJ9LCJJc1Zpc2libGUiOnRydWUsIldpZHRoIjowLjAsIkhlaWdodCI6MTYuMCwiQm9yZGVyU3R5bGUiOnsiJGlkIjoiNDYzIiwiTGluZUNvbG9yIjp7IiRyZWYiOiIxMDkifSwiTGluZVdlaWdodCI6MC4wLCJMaW5lVHlwZSI6MCwiUGFyZW50U3R5bGUiOm51bGx9LCJQYXJlbnRTdHlsZSI6bnVsbH0sIlRpdGxlU3R5bGUiOnsiJGlkIjoiNDY0IiwiRm9udFNldHRpbmdzIjp7IiRpZCI6IjQ2NSIsIkZvbnRTaXplIjoxMSwiRm9udE5hbWUiOiJDYWxpYnJpIiwiSXNCb2xkIjp0cnVlLCJJc0l0YWxpYyI6ZmFsc2UsIklzVW5kZXJsaW5lZCI6ZmFsc2UsIlBhcmVudFN0eWxlIjpudWxsfSwiQXV0b1NpemUiOjAsIkZvcmVncm91bmQiOnsiJGlkIjoiNDY2IiwiQ29sb3IiOnsiJHJlZiI6IjExNCJ9fSwiTWF4V2lkdGgiOjk2MC4wLCJNYXhIZWlnaHQiOiJJbmZpbml0eSIsIlNtYXJ0Rm9yZWdyb3VuZElzQWN0aXZlIjpmYWxzZSwiSG9yaXpvbnRhbEFsaWdubWVudCI6MCwiVmVydGljYWxBbGlnbm1lbnQiOjAsIlNtYXJ0Rm9yZWdyb3VuZCI6bnVsbCwiTWFyZ2luIjp7IiRpZCI6IjQ2NyIsIlRvcCI6MCwiTGVmdCI6MCwiUmlnaHQiOjAsIkJvdHRvbSI6MH0sIlBhZGRpbmciOnsiJGlkIjoiNDY4IiwiVG9wIjowLCJMZWZ0IjowLCJSaWdodCI6MCwiQm90dG9tIjowfSwiQmFja2dyb3VuZCI6eyIkcmVmIjoiMTE3In0sIklzVmlzaWJsZSI6dHJ1ZSwiV2lkdGgiOjAuMCwiSGVpZ2h0IjowLjAsIkJvcmRlclN0eWxlIjp7IiRpZCI6IjQ2OSIsIkxpbmVDb2xvciI6bnVsbCwiTGluZVdlaWdodCI6MC4wLCJMaW5lVHlwZSI6MCwiUGFyZW50U3R5bGUiOm51bGx9LCJQYXJlbnRTdHlsZSI6bnVsbH0sIkRhdGVTdHlsZSI6eyIkaWQiOiI0NzAiLCJGb250U2V0dGluZ3MiOnsiJGlkIjoiNDcxIiwiRm9udFNpemUiOjEwLCJGb250TmFtZSI6IkNhbGlicmkiLCJJc0JvbGQiOmZhbHNlLCJJc0l0YWxpYyI6ZmFsc2UsIklzVW5kZXJsaW5lZCI6ZmFsc2UsIlBhcmVudFN0eWxlIjpudWxsfSwiQXV0b1NpemUiOjAsIkZvcmVncm91bmQiOnsiJGlkIjoiNDcyIiwiQ29sb3IiOnsiJHJlZiI6IjEyMSJ9fSwiTWF4V2lkdGgiOjIwMC4wLCJNYXhIZWlnaHQiOiJJbmZpbml0eSIsIlNtYXJ0Rm9yZWdyb3VuZElzQWN0aXZlIjpmYWxzZSwiSG9yaXpvbnRhbEFsaWdubWVudCI6MCwiVmVydGljYWxBbGlnbm1lbnQiOjAsIlNtYXJ0Rm9yZWdyb3VuZCI6bnVsbCwiTWFyZ2luIjp7IiRpZCI6IjQ3MyIsIlRvcCI6MCwiTGVmdCI6MCwiUmlnaHQiOjAsIkJvdHRvbSI6MH0sIlBhZGRpbmciOnsiJGlkIjoiNDc0IiwiVG9wIjowLCJMZWZ0IjowLCJSaWdodCI6MCwiQm90dG9tIjowfSwiQmFja2dyb3VuZCI6eyIkcmVmIjoiMTI0In0sIklzVmlzaWJsZSI6dHJ1ZSwiV2lkdGgiOjAuMCwiSGVpZ2h0IjowLjAsIkJvcmRlclN0eWxlIjp7IiRpZCI6IjQ3NSIsIkxpbmVDb2xvciI6bnVsbCwiTGluZVdlaWdodCI6MC4wLCJMaW5lVHlwZSI6MCwiUGFyZW50U3R5bGUiOm51bGx9LCJQYXJlbnRTdHlsZSI6bnVsbH0sIkRhdGVGb3JtYXQiOnsiJGlkIjoiNDc2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wLCJTbWFydER1cmF0aW9uQWN0aXZhdGVkIjpmYWxzZSwiRGF0ZUZvcm1hdCI6eyIkcmVmIjoiNDc2In0sIklkIjoiN2QwMjA4MTMtYzM1MC00OGQ5LTkxNDMtMzYxNmY5Yzk4MGJkIiwiSW1wb3J0SWQiOm51bGwsIlRpdGxlIjoiVGVzdGluZyAoUGhhc2UgMSkiLCJOb3RlIjpudWxsLCJIeXBlcmxpbmsiOm51bGwsIklzQ2hhbmdlZCI6ZmFsc2UsIklzTmV3IjpmYWxzZX0seyIkaWQiOiI0NzciLCJHcm91cE5hbWUiOm51bGwsIlN0YXJ0RGF0ZSI6IjIwMTgtMDItMTBUMDA6MDA6MDAiLCJFbmREYXRlIjoiMjAxOC0wMi0xNlQyMzo1OTowMCIsIlBlcmNlbnRhZ2VDb21wbGV0ZSI6bnVsbCwiU3R5bGUiOnsiJGlkIjoiNDc4IiwiU2hhcGUiOjAsIlNoYXBlVGhpY2tuZXNzIjoxLCJEdXJhdGlvbkZvcm1hdCI6MCwiSW5jbHVkZU5vbldvcmtpbmdEYXlzSW5EdXJhdGlvbiI6ZmFsc2UsIlBlcmNlbnRhZ2VDb21wbGV0ZVN0eWxlIjp7IiRpZCI6IjQ3OSIsIkZvbnRTZXR0aW5ncyI6eyIkaWQiOiI0ODAiLCJGb250U2l6ZSI6MTAsIkZvbnROYW1lIjoiQ2FsaWJyaSIsIklzQm9sZCI6ZmFsc2UsIklzSXRhbGljIjpmYWxzZSwiSXNVbmRlcmxpbmVkIjpmYWxzZSwiUGFyZW50U3R5bGUiOm51bGx9LCJBdXRvU2l6ZSI6MCwiRm9yZWdyb3VuZCI6eyIkaWQiOiI0ODEiLCJDb2xvciI6eyIkcmVmIjoiODYifX0sIk1heFdpZHRoIjoyMDAuMCwiTWF4SGVpZ2h0IjoiSW5maW5pdHkiLCJTbWFydEZvcmVncm91bmRJc0FjdGl2ZSI6ZmFsc2UsIkhvcml6b250YWxBbGlnbm1lbnQiOjAsIlZlcnRpY2FsQWxpZ25tZW50IjowLCJTbWFydEZvcmVncm91bmQiOm51bGwsIk1hcmdpbiI6eyIkaWQiOiI0ODIiLCJUb3AiOjAsIkxlZnQiOjAsIlJpZ2h0IjowLCJCb3R0b20iOjB9LCJQYWRkaW5nIjp7IiRpZCI6IjQ4MyIsIlRvcCI6MCwiTGVmdCI6MCwiUmlnaHQiOjAsIkJvdHRvbSI6MH0sIkJhY2tncm91bmQiOnsiJHJlZiI6Ijg5In0sIklzVmlzaWJsZSI6dHJ1ZSwiV2lkdGgiOjAuMCwiSGVpZ2h0IjowLjAsIkJvcmRlclN0eWxlIjp7IiRpZCI6IjQ4NCIsIkxpbmVDb2xvciI6bnVsbCwiTGluZVdlaWdodCI6MC4wLCJMaW5lVHlwZSI6MCwiUGFyZW50U3R5bGUiOm51bGx9LCJQYXJlbnRTdHlsZSI6bnVsbH0sIkR1cmF0aW9uU3R5bGUiOnsiJGlkIjoiNDg1IiwiRm9udFNldHRpbmdzIjp7IiRpZCI6IjQ4NiIsIkZvbnRTaXplIjoxMCwiRm9udE5hbWUiOiJDYWxpYnJpIiwiSXNCb2xkIjpmYWxzZSwiSXNJdGFsaWMiOmZhbHNlLCJJc1VuZGVybGluZWQiOmZhbHNlLCJQYXJlbnRTdHlsZSI6bnVsbH0sIkF1dG9TaXplIjowLCJGb3JlZ3JvdW5kIjp7IiRpZCI6IjQ4NyIsIkNvbG9yIjp7IiRyZWYiOiI5MyJ9fSwiTWF4V2lkdGgiOjIwMC4wLCJNYXhIZWlnaHQiOiJJbmZpbml0eSIsIlNtYXJ0Rm9yZWdyb3VuZElzQWN0aXZlIjpmYWxzZSwiSG9yaXpvbnRhbEFsaWdubWVudCI6MCwiVmVydGljYWxBbGlnbm1lbnQiOjAsIlNtYXJ0Rm9yZWdyb3VuZCI6bnVsbCwiTWFyZ2luIjp7IiRpZCI6IjQ4OCIsIlRvcCI6MCwiTGVmdCI6MCwiUmlnaHQiOjAsIkJvdHRvbSI6MH0sIlBhZGRpbmciOnsiJGlkIjoiNDg5IiwiVG9wIjowLCJMZWZ0IjowLCJSaWdodCI6MCwiQm90dG9tIjowfSwiQmFja2dyb3VuZCI6eyIkcmVmIjoiOTYifSwiSXNWaXNpYmxlIjp0cnVlLCJXaWR0aCI6MC4wLCJIZWlnaHQiOjAuMCwiQm9yZGVyU3R5bGUiOnsiJGlkIjoiNDkwIiwiTGluZUNvbG9yIjpudWxsLCJMaW5lV2VpZ2h0IjowLjAsIkxpbmVUeXBlIjowLCJQYXJlbnRTdHlsZSI6bnVsbH0sIlBhcmVudFN0eWxlIjpudWxsfSwiSG9yaXpvbnRhbENvbm5lY3RvclN0eWxlIjp7IiRpZCI6IjQ5MSIsIkxpbmVDb2xvciI6eyIkcmVmIjoiOTgifSwiTGluZVdlaWdodCI6MS4wLCJMaW5lVHlwZSI6MCwiUGFyZW50U3R5bGUiOm51bGx9LCJWZXJ0aWNhbENvbm5lY3RvclN0eWxlIjp7IiRpZCI6IjQ5Mi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TMiLCJNYXJnaW4iOnsiJGlkIjoiNDk0IiwiVG9wIjowLCJMZWZ0Ijo0LCJSaWdodCI6NCwiQm90dG9tIjowfSwiUGFkZGluZyI6eyIkaWQiOiI0OTUiLCJUb3AiOjAsIkxlZnQiOjAsIlJpZ2h0IjowLCJCb3R0b20iOjB9LCJCYWNrZ3JvdW5kIjp7IiRyZWYiOiIxMDYifSwiSXNWaXNpYmxlIjp0cnVlLCJXaWR0aCI6MC4wLCJIZWlnaHQiOjE2LjAsIkJvcmRlclN0eWxlIjp7IiRpZCI6IjQ5NiIsIkxpbmVDb2xvciI6eyIkcmVmIjoiMTA5In0sIkxpbmVXZWlnaHQiOjAuMCwiTGluZVR5cGUiOjAsIlBhcmVudFN0eWxlIjpudWxsfSwiUGFyZW50U3R5bGUiOm51bGx9LCJUaXRsZVN0eWxlIjp7IiRpZCI6IjQ5NyIsIkZvbnRTZXR0aW5ncyI6eyIkaWQiOiI0OTgiLCJGb250U2l6ZSI6MTEsIkZvbnROYW1lIjoiQ2FsaWJyaSIsIklzQm9sZCI6dHJ1ZSwiSXNJdGFsaWMiOmZhbHNlLCJJc1VuZGVybGluZWQiOmZhbHNlLCJQYXJlbnRTdHlsZSI6bnVsbH0sIkF1dG9TaXplIjowLCJGb3JlZ3JvdW5kIjp7IiRpZCI6IjQ5OSIsIkNvbG9yIjp7IiRyZWYiOiIxMTQifX0sIk1heFdpZHRoIjo5NjAuMCwiTWF4SGVpZ2h0IjoiSW5maW5pdHkiLCJTbWFydEZvcmVncm91bmRJc0FjdGl2ZSI6ZmFsc2UsIkhvcml6b250YWxBbGlnbm1lbnQiOjAsIlZlcnRpY2FsQWxpZ25tZW50IjowLCJTbWFydEZvcmVncm91bmQiOm51bGwsIk1hcmdpbiI6eyIkaWQiOiI1MDAiLCJUb3AiOjAsIkxlZnQiOjAsIlJpZ2h0IjowLCJCb3R0b20iOjB9LCJQYWRkaW5nIjp7IiRpZCI6IjUwMSIsIlRvcCI6MCwiTGVmdCI6MCwiUmlnaHQiOjAsIkJvdHRvbSI6MH0sIkJhY2tncm91bmQiOnsiJHJlZiI6IjExNyJ9LCJJc1Zpc2libGUiOnRydWUsIldpZHRoIjowLjAsIkhlaWdodCI6MC4wLCJCb3JkZXJTdHlsZSI6eyIkaWQiOiI1MDIiLCJMaW5lQ29sb3IiOm51bGwsIkxpbmVXZWlnaHQiOjAuMCwiTGluZVR5cGUiOjAsIlBhcmVudFN0eWxlIjpudWxsfSwiUGFyZW50U3R5bGUiOm51bGx9LCJEYXRlU3R5bGUiOnsiJGlkIjoiNTAzIiwiRm9udFNldHRpbmdzIjp7IiRpZCI6IjUwNCIsIkZvbnRTaXplIjoxMCwiRm9udE5hbWUiOiJDYWxpYnJpIiwiSXNCb2xkIjpmYWxzZSwiSXNJdGFsaWMiOmZhbHNlLCJJc1VuZGVybGluZWQiOmZhbHNlLCJQYXJlbnRTdHlsZSI6bnVsbH0sIkF1dG9TaXplIjowLCJGb3JlZ3JvdW5kIjp7IiRpZCI6IjUwNSIsIkNvbG9yIjp7IiRyZWYiOiIxMjEifX0sIk1heFdpZHRoIjoyMDAuMCwiTWF4SGVpZ2h0IjoiSW5maW5pdHkiLCJTbWFydEZvcmVncm91bmRJc0FjdGl2ZSI6ZmFsc2UsIkhvcml6b250YWxBbGlnbm1lbnQiOjAsIlZlcnRpY2FsQWxpZ25tZW50IjowLCJTbWFydEZvcmVncm91bmQiOm51bGwsIk1hcmdpbiI6eyIkaWQiOiI1MDYiLCJUb3AiOjAsIkxlZnQiOjAsIlJpZ2h0IjowLCJCb3R0b20iOjB9LCJQYWRkaW5nIjp7IiRpZCI6IjUwNyIsIlRvcCI6MCwiTGVmdCI6MCwiUmlnaHQiOjAsIkJvdHRvbSI6MH0sIkJhY2tncm91bmQiOnsiJHJlZiI6IjEyNCJ9LCJJc1Zpc2libGUiOnRydWUsIldpZHRoIjowLjAsIkhlaWdodCI6MC4wLCJCb3JkZXJTdHlsZSI6eyIkaWQiOiI1MDgiLCJMaW5lQ29sb3IiOm51bGwsIkxpbmVXZWlnaHQiOjAuMCwiTGluZVR5cGUiOjAsIlBhcmVudFN0eWxlIjpudWxsfSwiUGFyZW50U3R5bGUiOm51bGx9LCJEYXRlRm9ybWF0Ijp7IiRpZCI6IjUw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UwOSJ9LCJJZCI6IjJiNmJiNTRlLWJiM2UtNGE1OC1iMWNlLWRjODMyNWQ5ODI4YSIsIkltcG9ydElkIjpudWxsLCJUaXRsZSI6IkZlZWRiYWNrIiwiTm90ZSI6bnVsbCwiSHlwZXJsaW5rIjpudWxsLCJJc0NoYW5nZWQiOmZhbHNlLCJJc05ldyI6ZmFsc2V9LHsiJGlkIjoiNTEwIiwiR3JvdXBOYW1lIjpudWxsLCJTdGFydERhdGUiOiIyMDE4LTAyLTE3VDAwOjAwOjAwIiwiRW5kRGF0ZSI6IjIwMTgtMDMtMDRUMjM6NTk6MDAiLCJQZXJjZW50YWdlQ29tcGxldGUiOm51bGwsIlN0eWxlIjp7IiRpZCI6IjUxMSIsIlNoYXBlIjowLCJTaGFwZVRoaWNrbmVzcyI6MSwiRHVyYXRpb25Gb3JtYXQiOjAsIkluY2x1ZGVOb25Xb3JraW5nRGF5c0luRHVyYXRpb24iOmZhbHNlLCJQZXJjZW50YWdlQ29tcGxldGVTdHlsZSI6eyIkaWQiOiI1MTIiLCJGb250U2V0dGluZ3MiOnsiJGlkIjoiNTEzIiwiRm9udFNpemUiOjEwLCJGb250TmFtZSI6IkNhbGlicmkiLCJJc0JvbGQiOmZhbHNlLCJJc0l0YWxpYyI6ZmFsc2UsIklzVW5kZXJsaW5lZCI6ZmFsc2UsIlBhcmVudFN0eWxlIjpudWxsfSwiQXV0b1NpemUiOjAsIkZvcmVncm91bmQiOnsiJGlkIjoiNTE0IiwiQ29sb3IiOnsiJHJlZiI6Ijg2In19LCJNYXhXaWR0aCI6MjAwLjAsIk1heEhlaWdodCI6IkluZmluaXR5IiwiU21hcnRGb3JlZ3JvdW5kSXNBY3RpdmUiOmZhbHNlLCJIb3Jpem9udGFsQWxpZ25tZW50IjowLCJWZXJ0aWNhbEFsaWdubWVudCI6MCwiU21hcnRGb3JlZ3JvdW5kIjpudWxsLCJNYXJnaW4iOnsiJGlkIjoiNTE1IiwiVG9wIjowLCJMZWZ0IjowLCJSaWdodCI6MCwiQm90dG9tIjowfSwiUGFkZGluZyI6eyIkaWQiOiI1MTYiLCJUb3AiOjAsIkxlZnQiOjAsIlJpZ2h0IjowLCJCb3R0b20iOjB9LCJCYWNrZ3JvdW5kIjp7IiRyZWYiOiI4OSJ9LCJJc1Zpc2libGUiOnRydWUsIldpZHRoIjowLjAsIkhlaWdodCI6MC4wLCJCb3JkZXJTdHlsZSI6eyIkaWQiOiI1MTciLCJMaW5lQ29sb3IiOm51bGwsIkxpbmVXZWlnaHQiOjAuMCwiTGluZVR5cGUiOjAsIlBhcmVudFN0eWxlIjpudWxsfSwiUGFyZW50U3R5bGUiOm51bGx9LCJEdXJhdGlvblN0eWxlIjp7IiRpZCI6IjUxOCIsIkZvbnRTZXR0aW5ncyI6eyIkaWQiOiI1MTkiLCJGb250U2l6ZSI6MTAsIkZvbnROYW1lIjoiQ2FsaWJyaSIsIklzQm9sZCI6ZmFsc2UsIklzSXRhbGljIjpmYWxzZSwiSXNVbmRlcmxpbmVkIjpmYWxzZSwiUGFyZW50U3R5bGUiOm51bGx9LCJBdXRvU2l6ZSI6MCwiRm9yZWdyb3VuZCI6eyIkaWQiOiI1MjAiLCJDb2xvciI6eyIkcmVmIjoiOTMifX0sIk1heFdpZHRoIjoyMDAuMCwiTWF4SGVpZ2h0IjoiSW5maW5pdHkiLCJTbWFydEZvcmVncm91bmRJc0FjdGl2ZSI6ZmFsc2UsIkhvcml6b250YWxBbGlnbm1lbnQiOjAsIlZlcnRpY2FsQWxpZ25tZW50IjowLCJTbWFydEZvcmVncm91bmQiOm51bGwsIk1hcmdpbiI6eyIkaWQiOiI1MjEiLCJUb3AiOjAsIkxlZnQiOjAsIlJpZ2h0IjowLCJCb3R0b20iOjB9LCJQYWRkaW5nIjp7IiRpZCI6IjUyMiIsIlRvcCI6MCwiTGVmdCI6MCwiUmlnaHQiOjAsIkJvdHRvbSI6MH0sIkJhY2tncm91bmQiOnsiJHJlZiI6Ijk2In0sIklzVmlzaWJsZSI6dHJ1ZSwiV2lkdGgiOjAuMCwiSGVpZ2h0IjowLjAsIkJvcmRlclN0eWxlIjp7IiRpZCI6IjUyMyIsIkxpbmVDb2xvciI6bnVsbCwiTGluZVdlaWdodCI6MC4wLCJMaW5lVHlwZSI6MCwiUGFyZW50U3R5bGUiOm51bGx9LCJQYXJlbnRTdHlsZSI6bnVsbH0sIkhvcml6b250YWxDb25uZWN0b3JTdHlsZSI6eyIkaWQiOiI1MjQiLCJMaW5lQ29sb3IiOnsiJHJlZiI6Ijk4In0sIkxpbmVXZWlnaHQiOjEuMCwiTGluZVR5cGUiOjAsIlBhcmVudFN0eWxlIjpudWxsfSwiVmVydGljYWxDb25uZWN0b3JTdHlsZSI6eyIkaWQiOiI1Mj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I2IiwiTWFyZ2luIjp7IiRpZCI6IjUyNyIsIlRvcCI6MCwiTGVmdCI6NCwiUmlnaHQiOjQsIkJvdHRvbSI6MH0sIlBhZGRpbmciOnsiJGlkIjoiNTI4IiwiVG9wIjowLCJMZWZ0IjowLCJSaWdodCI6MCwiQm90dG9tIjowfSwiQmFja2dyb3VuZCI6eyIkcmVmIjoiMTA2In0sIklzVmlzaWJsZSI6dHJ1ZSwiV2lkdGgiOjAuMCwiSGVpZ2h0IjoxNi4wLCJCb3JkZXJTdHlsZSI6eyIkaWQiOiI1MjkiLCJMaW5lQ29sb3IiOnsiJHJlZiI6IjEwOSJ9LCJMaW5lV2VpZ2h0IjowLjAsIkxpbmVUeXBlIjowLCJQYXJlbnRTdHlsZSI6bnVsbH0sIlBhcmVudFN0eWxlIjpudWxsfSwiVGl0bGVTdHlsZSI6eyIkaWQiOiI1MzAiLCJGb250U2V0dGluZ3MiOnsiJGlkIjoiNTMxIiwiRm9udFNpemUiOjExLCJGb250TmFtZSI6IkNhbGlicmkiLCJJc0JvbGQiOnRydWUsIklzSXRhbGljIjpmYWxzZSwiSXNVbmRlcmxpbmVkIjpmYWxzZSwiUGFyZW50U3R5bGUiOm51bGx9LCJBdXRvU2l6ZSI6MCwiRm9yZWdyb3VuZCI6eyIkaWQiOiI1MzIiLCJDb2xvciI6eyIkcmVmIjoiMTE0In19LCJNYXhXaWR0aCI6OTYwLjAsIk1heEhlaWdodCI6IkluZmluaXR5IiwiU21hcnRGb3JlZ3JvdW5kSXNBY3RpdmUiOmZhbHNlLCJIb3Jpem9udGFsQWxpZ25tZW50IjowLCJWZXJ0aWNhbEFsaWdubWVudCI6MCwiU21hcnRGb3JlZ3JvdW5kIjpudWxsLCJNYXJnaW4iOnsiJGlkIjoiNTMzIiwiVG9wIjowLCJMZWZ0IjowLCJSaWdodCI6MCwiQm90dG9tIjowfSwiUGFkZGluZyI6eyIkaWQiOiI1MzQiLCJUb3AiOjAsIkxlZnQiOjAsIlJpZ2h0IjowLCJCb3R0b20iOjB9LCJCYWNrZ3JvdW5kIjp7IiRyZWYiOiIxMTci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cmVmIjoiMTIxIn19LCJNYXhXaWR0aCI6MjAwLjAsIk1heEhlaWdodCI6IkluZmluaXR5IiwiU21hcnRGb3JlZ3JvdW5kSXNBY3RpdmUiOmZhbHNlLCJIb3Jpem9udGFsQWxpZ25tZW50IjowLCJWZXJ0aWNhbEFsaWdubWVudCI6MCwiU21hcnRGb3JlZ3JvdW5kIjpudWxsLCJNYXJnaW4iOnsiJGlkIjoiNTM5IiwiVG9wIjowLCJMZWZ0IjowLCJSaWdodCI6MCwiQm90dG9tIjowfSwiUGFkZGluZyI6eyIkaWQiOiI1NDAiLCJUb3AiOjAsIkxlZnQiOjAsIlJpZ2h0IjowLCJCb3R0b20iOjB9LCJCYWNrZ3JvdW5kIjp7IiRyZWYiOiIxMjQifSwiSXNWaXNpYmxlIjp0cnVlLCJXaWR0aCI6MC4wLCJIZWlnaHQiOjAuMCwiQm9yZGVyU3R5bGUiOnsiJGlkIjoiNTQxIiwiTGluZUNvbG9yIjpudWxsLCJMaW5lV2VpZ2h0IjowLjAsIkxpbmVUeXBlIjowLCJQYXJlbnRTdHlsZSI6bnVsbH0sIlBhcmVudFN0eWxlIjpudWxsfSwiRGF0ZUZvcm1hdCI6eyIkaWQiOiI1ND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NtYXJ0RHVyYXRpb25BY3RpdmF0ZWQiOmZhbHNlLCJEYXRlRm9ybWF0Ijp7IiRyZWYiOiI1NDIifSwiSWQiOiIzODEyOWIzNy1jNDM5LTRhMjUtYjk1MS0yMWQ4ZTc2MjlkZWIiLCJJbXBvcnRJZCI6bnVsbCwiVGl0bGUiOiJJbXByb3ZlbWVudCIsIk5vdGUiOm51bGwsIkh5cGVybGluayI6bnVsbCwiSXNDaGFuZ2VkIjpmYWxzZSwiSXNOZXciOmZhbHNlfV0sIk1zUHJvamVjdEl0ZW1zVHJlZSI6eyIkaWQiOiI1NDMiLCJSb290Ijp7IkltcG9ydElkIjpudWxsLCJJc0ltcG9ydGVkIjpmYWxzZSwiQ2hpbGRyZW4iOltdfX0sIk1ldGFkYXRhIjp7IiRpZCI6IjU0NCIsIlJlY2VudENvbG9yc0NvbGxlY3Rpb24iOiJbXCIjRkZFRUVDRTFcIixcIiNGRjgyQjZGM1wiLFwiI0ZGQjJEMEY0XCJdIn0sIlNldHRpbmdzIjp7IiRpZCI6IjU0NSIsIkltcGFPcHRpb25zIjp7IiRpZCI6IjU0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TQ3IiwiVXNlVGltZSI6ZmFsc2UsIldvcmtEYXlTdGFydCI6IjAwOjAwOjAwIiwiV29ya0RheUVuZCI6IjIzOjU5OjAwIn0sIkxhc3RVc2VkVGVtcGxhdGVJZCI6IjczNTViNjMzLWFjNjYtNDUyOC04YjRkLTI5OWZhZWRjOWVl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Pathare</dc:creator>
  <cp:lastModifiedBy>Nishant Pathare</cp:lastModifiedBy>
  <cp:revision>6</cp:revision>
  <dcterms:created xsi:type="dcterms:W3CDTF">2018-03-17T20:31:50Z</dcterms:created>
  <dcterms:modified xsi:type="dcterms:W3CDTF">2018-03-17T21:49:58Z</dcterms:modified>
</cp:coreProperties>
</file>