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8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0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4596B-4A03-4D23-8348-8797CCE262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AF31C2-432D-4AE1-BC95-CD334AB69F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58D8-98C8-4F13-9A7E-86AF52CA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500" dirty="0"/>
              <a:t>Recommenders for Social Places (Restaurants, Bars, etc.)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5C9F-A6AA-41BE-9EC9-7D29E2062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313" y="4893565"/>
            <a:ext cx="6269347" cy="123861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Phase 2 | Group 7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Nishant Pathare | Disha Patel</a:t>
            </a:r>
          </a:p>
        </p:txBody>
      </p:sp>
      <p:pic>
        <p:nvPicPr>
          <p:cNvPr id="7" name="Graphic 6" descr="Waiter">
            <a:extLst>
              <a:ext uri="{FF2B5EF4-FFF2-40B4-BE49-F238E27FC236}">
                <a16:creationId xmlns:a16="http://schemas.microsoft.com/office/drawing/2014/main" id="{316284DB-6747-4814-B12E-DC4F12C0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6E93C-8B7F-44A2-9421-A321BFC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639097"/>
            <a:ext cx="2246671" cy="3701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056CDC6-CA66-4516-9C50-E4EF13E0B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445855"/>
            <a:ext cx="8335874" cy="5772592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C29435-9792-45F0-A075-2B4C351B9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6E93C-8B7F-44A2-9421-A321BFC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050" y="634947"/>
            <a:ext cx="2767692" cy="1450756"/>
          </a:xfrm>
        </p:spPr>
        <p:txBody>
          <a:bodyPr>
            <a:normAutofit/>
          </a:bodyPr>
          <a:lstStyle/>
          <a:p>
            <a:r>
              <a:rPr lang="en-US" sz="4000" dirty="0"/>
              <a:t>Package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7C3D94-7A11-40F2-ADA6-FA665A758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1" y="252222"/>
            <a:ext cx="8154854" cy="595304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1C1A0-5C13-471E-AD18-BF95767F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5">
            <a:extLst>
              <a:ext uri="{FF2B5EF4-FFF2-40B4-BE49-F238E27FC236}">
                <a16:creationId xmlns:a16="http://schemas.microsoft.com/office/drawing/2014/main" id="{ADF03EDA-D3D9-4DFF-9AC8-0D47F349E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F20499E1-77D1-46FE-9976-5632BE52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3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6E93C-8B7F-44A2-9421-A321BFC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550" y="639097"/>
            <a:ext cx="295152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Diagram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User Login &amp; Register)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C227467-BFEE-4CC2-8BED-6A10DFD8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9" y="780860"/>
            <a:ext cx="7748851" cy="46493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5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6E93C-8B7F-44A2-9421-A321BFC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925" y="639098"/>
            <a:ext cx="2618146" cy="34457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Diagram (Search Restaurants)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44D12175-3149-42BF-9264-E248217D6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8" y="889045"/>
            <a:ext cx="8490327" cy="49880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C319-E938-487E-A44D-CFF737A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827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42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Recommenders for Social Places (Restaurants, Bars, etc.)</vt:lpstr>
      <vt:lpstr>Class Diagram</vt:lpstr>
      <vt:lpstr>Package Diagram</vt:lpstr>
      <vt:lpstr>Sequence Diagram ( User Login &amp; Register)</vt:lpstr>
      <vt:lpstr>Sequence Diagram (Search Restaurants)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Recommenders for Social Places (Restaurants, Bars, etc.)</dc:title>
  <dc:creator>Nishant Pathare</dc:creator>
  <cp:lastModifiedBy>Nishant Pathare</cp:lastModifiedBy>
  <cp:revision>2</cp:revision>
  <dcterms:created xsi:type="dcterms:W3CDTF">2021-03-20T04:09:04Z</dcterms:created>
  <dcterms:modified xsi:type="dcterms:W3CDTF">2021-03-20T04:20:56Z</dcterms:modified>
</cp:coreProperties>
</file>