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52067-935C-49EA-A8E3-21739F842C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DFEE6A8-6472-4097-9FC6-7C758605D106}">
      <dgm:prSet/>
      <dgm:spPr/>
      <dgm:t>
        <a:bodyPr/>
        <a:lstStyle/>
        <a:p>
          <a:r>
            <a:rPr lang="en-US"/>
            <a:t>Front-End : React JS</a:t>
          </a:r>
        </a:p>
      </dgm:t>
    </dgm:pt>
    <dgm:pt modelId="{CC88DF7A-A12C-4EB1-BB57-F06F23D61FCC}" type="parTrans" cxnId="{64A59D51-8533-4800-BDBE-8FADBD310DD3}">
      <dgm:prSet/>
      <dgm:spPr/>
      <dgm:t>
        <a:bodyPr/>
        <a:lstStyle/>
        <a:p>
          <a:endParaRPr lang="en-US"/>
        </a:p>
      </dgm:t>
    </dgm:pt>
    <dgm:pt modelId="{0228C079-CA97-47EF-84F8-D2927F09933D}" type="sibTrans" cxnId="{64A59D51-8533-4800-BDBE-8FADBD310DD3}">
      <dgm:prSet/>
      <dgm:spPr/>
      <dgm:t>
        <a:bodyPr/>
        <a:lstStyle/>
        <a:p>
          <a:endParaRPr lang="en-US"/>
        </a:p>
      </dgm:t>
    </dgm:pt>
    <dgm:pt modelId="{8DA0C34C-7335-435D-B1F9-190B14AC5FE7}">
      <dgm:prSet/>
      <dgm:spPr/>
      <dgm:t>
        <a:bodyPr/>
        <a:lstStyle/>
        <a:p>
          <a:r>
            <a:rPr lang="en-US"/>
            <a:t>Back-End : Node + Express JS</a:t>
          </a:r>
        </a:p>
      </dgm:t>
    </dgm:pt>
    <dgm:pt modelId="{D1ADB9D7-4DD7-4433-B265-47E58F362E30}" type="parTrans" cxnId="{EA355033-3E54-44D5-BA17-3D90EDB2610E}">
      <dgm:prSet/>
      <dgm:spPr/>
      <dgm:t>
        <a:bodyPr/>
        <a:lstStyle/>
        <a:p>
          <a:endParaRPr lang="en-US"/>
        </a:p>
      </dgm:t>
    </dgm:pt>
    <dgm:pt modelId="{19E22AFA-001D-468D-BEE9-E2815DA86FB6}" type="sibTrans" cxnId="{EA355033-3E54-44D5-BA17-3D90EDB2610E}">
      <dgm:prSet/>
      <dgm:spPr/>
      <dgm:t>
        <a:bodyPr/>
        <a:lstStyle/>
        <a:p>
          <a:endParaRPr lang="en-US"/>
        </a:p>
      </dgm:t>
    </dgm:pt>
    <dgm:pt modelId="{CEF372FA-299C-4E2C-B674-F6FD28B708B5}">
      <dgm:prSet/>
      <dgm:spPr/>
      <dgm:t>
        <a:bodyPr/>
        <a:lstStyle/>
        <a:p>
          <a:r>
            <a:rPr lang="en-US" dirty="0"/>
            <a:t>Analytics : Python</a:t>
          </a:r>
        </a:p>
      </dgm:t>
    </dgm:pt>
    <dgm:pt modelId="{A3F33C7A-04B3-4950-842F-8FC9A855EAD5}" type="parTrans" cxnId="{86C066EE-8DBF-44A0-A560-4DEB0E6C080A}">
      <dgm:prSet/>
      <dgm:spPr/>
      <dgm:t>
        <a:bodyPr/>
        <a:lstStyle/>
        <a:p>
          <a:endParaRPr lang="en-US"/>
        </a:p>
      </dgm:t>
    </dgm:pt>
    <dgm:pt modelId="{AE15300E-B11D-498E-8698-ED3E2950C5A4}" type="sibTrans" cxnId="{86C066EE-8DBF-44A0-A560-4DEB0E6C080A}">
      <dgm:prSet/>
      <dgm:spPr/>
      <dgm:t>
        <a:bodyPr/>
        <a:lstStyle/>
        <a:p>
          <a:endParaRPr lang="en-US"/>
        </a:p>
      </dgm:t>
    </dgm:pt>
    <dgm:pt modelId="{653FB259-E46D-4E3B-B183-4313537FF8C2}">
      <dgm:prSet/>
      <dgm:spPr/>
      <dgm:t>
        <a:bodyPr/>
        <a:lstStyle/>
        <a:p>
          <a:r>
            <a:rPr lang="en-US"/>
            <a:t>Relational Database : MySQL</a:t>
          </a:r>
        </a:p>
      </dgm:t>
    </dgm:pt>
    <dgm:pt modelId="{74B21864-AE03-4ACA-BB90-342F74909A8F}" type="parTrans" cxnId="{D1589733-71A0-4A50-B11E-DF881B68DD76}">
      <dgm:prSet/>
      <dgm:spPr/>
      <dgm:t>
        <a:bodyPr/>
        <a:lstStyle/>
        <a:p>
          <a:endParaRPr lang="en-US"/>
        </a:p>
      </dgm:t>
    </dgm:pt>
    <dgm:pt modelId="{5A34E996-3195-46CB-BA51-76A21E99FDB0}" type="sibTrans" cxnId="{D1589733-71A0-4A50-B11E-DF881B68DD76}">
      <dgm:prSet/>
      <dgm:spPr/>
      <dgm:t>
        <a:bodyPr/>
        <a:lstStyle/>
        <a:p>
          <a:endParaRPr lang="en-US"/>
        </a:p>
      </dgm:t>
    </dgm:pt>
    <dgm:pt modelId="{1E3AACA6-C53F-4514-A11B-A599D275342D}">
      <dgm:prSet/>
      <dgm:spPr/>
      <dgm:t>
        <a:bodyPr/>
        <a:lstStyle/>
        <a:p>
          <a:r>
            <a:rPr lang="en-US" dirty="0"/>
            <a:t>NoSQL Database : MongoDB</a:t>
          </a:r>
        </a:p>
      </dgm:t>
    </dgm:pt>
    <dgm:pt modelId="{C9F9B216-018D-4A55-9486-8B8D7918D0DE}" type="parTrans" cxnId="{B998E059-4F4E-488F-8FE2-3753BBBEF348}">
      <dgm:prSet/>
      <dgm:spPr/>
      <dgm:t>
        <a:bodyPr/>
        <a:lstStyle/>
        <a:p>
          <a:endParaRPr lang="en-US"/>
        </a:p>
      </dgm:t>
    </dgm:pt>
    <dgm:pt modelId="{3B3EA4B6-3116-4373-B6D7-898F28F48B56}" type="sibTrans" cxnId="{B998E059-4F4E-488F-8FE2-3753BBBEF348}">
      <dgm:prSet/>
      <dgm:spPr/>
      <dgm:t>
        <a:bodyPr/>
        <a:lstStyle/>
        <a:p>
          <a:endParaRPr lang="en-US"/>
        </a:p>
      </dgm:t>
    </dgm:pt>
    <dgm:pt modelId="{4D385AE2-C0C5-46DB-9187-FB874BC3D73B}" type="pres">
      <dgm:prSet presAssocID="{A7052067-935C-49EA-A8E3-21739F842C00}" presName="root" presStyleCnt="0">
        <dgm:presLayoutVars>
          <dgm:dir/>
          <dgm:resizeHandles val="exact"/>
        </dgm:presLayoutVars>
      </dgm:prSet>
      <dgm:spPr/>
    </dgm:pt>
    <dgm:pt modelId="{F45D22F0-856C-4601-8206-C2AD995F3896}" type="pres">
      <dgm:prSet presAssocID="{A7052067-935C-49EA-A8E3-21739F842C00}" presName="container" presStyleCnt="0">
        <dgm:presLayoutVars>
          <dgm:dir/>
          <dgm:resizeHandles val="exact"/>
        </dgm:presLayoutVars>
      </dgm:prSet>
      <dgm:spPr/>
    </dgm:pt>
    <dgm:pt modelId="{3D895743-BAFB-4343-BF3F-AD0B34D0432D}" type="pres">
      <dgm:prSet presAssocID="{8DFEE6A8-6472-4097-9FC6-7C758605D106}" presName="compNode" presStyleCnt="0"/>
      <dgm:spPr/>
    </dgm:pt>
    <dgm:pt modelId="{751FE547-3801-4FAF-8FFE-B52018795642}" type="pres">
      <dgm:prSet presAssocID="{8DFEE6A8-6472-4097-9FC6-7C758605D106}" presName="iconBgRect" presStyleLbl="bgShp" presStyleIdx="0" presStyleCnt="5"/>
      <dgm:spPr/>
    </dgm:pt>
    <dgm:pt modelId="{B777D50E-227E-472D-A262-A8089F08A754}" type="pres">
      <dgm:prSet presAssocID="{8DFEE6A8-6472-4097-9FC6-7C758605D1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6DEBD4A-CE86-4F58-B473-FF05DB2F1BBF}" type="pres">
      <dgm:prSet presAssocID="{8DFEE6A8-6472-4097-9FC6-7C758605D106}" presName="spaceRect" presStyleCnt="0"/>
      <dgm:spPr/>
    </dgm:pt>
    <dgm:pt modelId="{4E275291-45A6-4E5B-89DC-74C907A8D650}" type="pres">
      <dgm:prSet presAssocID="{8DFEE6A8-6472-4097-9FC6-7C758605D106}" presName="textRect" presStyleLbl="revTx" presStyleIdx="0" presStyleCnt="5">
        <dgm:presLayoutVars>
          <dgm:chMax val="1"/>
          <dgm:chPref val="1"/>
        </dgm:presLayoutVars>
      </dgm:prSet>
      <dgm:spPr/>
    </dgm:pt>
    <dgm:pt modelId="{953CA1C1-48AF-4713-8DF3-D081B81269F6}" type="pres">
      <dgm:prSet presAssocID="{0228C079-CA97-47EF-84F8-D2927F09933D}" presName="sibTrans" presStyleLbl="sibTrans2D1" presStyleIdx="0" presStyleCnt="0"/>
      <dgm:spPr/>
    </dgm:pt>
    <dgm:pt modelId="{E0B43062-1A15-4582-9C83-A8467C75F5CF}" type="pres">
      <dgm:prSet presAssocID="{8DA0C34C-7335-435D-B1F9-190B14AC5FE7}" presName="compNode" presStyleCnt="0"/>
      <dgm:spPr/>
    </dgm:pt>
    <dgm:pt modelId="{A50431C2-7B16-4362-A84C-C2BFA64FCAB5}" type="pres">
      <dgm:prSet presAssocID="{8DA0C34C-7335-435D-B1F9-190B14AC5FE7}" presName="iconBgRect" presStyleLbl="bgShp" presStyleIdx="1" presStyleCnt="5"/>
      <dgm:spPr/>
    </dgm:pt>
    <dgm:pt modelId="{B3037353-4552-4886-8214-1DFD55F99176}" type="pres">
      <dgm:prSet presAssocID="{8DA0C34C-7335-435D-B1F9-190B14AC5F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4D03B553-2761-4BE0-BA73-2904B41B8F13}" type="pres">
      <dgm:prSet presAssocID="{8DA0C34C-7335-435D-B1F9-190B14AC5FE7}" presName="spaceRect" presStyleCnt="0"/>
      <dgm:spPr/>
    </dgm:pt>
    <dgm:pt modelId="{F6276ED9-11E4-4B5B-9704-EB2A62FC3EB4}" type="pres">
      <dgm:prSet presAssocID="{8DA0C34C-7335-435D-B1F9-190B14AC5FE7}" presName="textRect" presStyleLbl="revTx" presStyleIdx="1" presStyleCnt="5">
        <dgm:presLayoutVars>
          <dgm:chMax val="1"/>
          <dgm:chPref val="1"/>
        </dgm:presLayoutVars>
      </dgm:prSet>
      <dgm:spPr/>
    </dgm:pt>
    <dgm:pt modelId="{3AB29F8D-8DB9-4FDF-9541-9A1C1E5745B7}" type="pres">
      <dgm:prSet presAssocID="{19E22AFA-001D-468D-BEE9-E2815DA86FB6}" presName="sibTrans" presStyleLbl="sibTrans2D1" presStyleIdx="0" presStyleCnt="0"/>
      <dgm:spPr/>
    </dgm:pt>
    <dgm:pt modelId="{C73A8193-DA85-4886-910B-E73CEA7D5EF7}" type="pres">
      <dgm:prSet presAssocID="{CEF372FA-299C-4E2C-B674-F6FD28B708B5}" presName="compNode" presStyleCnt="0"/>
      <dgm:spPr/>
    </dgm:pt>
    <dgm:pt modelId="{58F2906F-2FA5-4B0D-A443-683B30665BFF}" type="pres">
      <dgm:prSet presAssocID="{CEF372FA-299C-4E2C-B674-F6FD28B708B5}" presName="iconBgRect" presStyleLbl="bgShp" presStyleIdx="2" presStyleCnt="5"/>
      <dgm:spPr/>
    </dgm:pt>
    <dgm:pt modelId="{BD7E67CA-D136-48C3-B4EF-2EE30A1A7AD7}" type="pres">
      <dgm:prSet presAssocID="{CEF372FA-299C-4E2C-B674-F6FD28B708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3C5E49-75D9-4E3D-B5A9-ABBE6702FD5E}" type="pres">
      <dgm:prSet presAssocID="{CEF372FA-299C-4E2C-B674-F6FD28B708B5}" presName="spaceRect" presStyleCnt="0"/>
      <dgm:spPr/>
    </dgm:pt>
    <dgm:pt modelId="{61B3B260-046E-4803-A530-5EE6D33A8B44}" type="pres">
      <dgm:prSet presAssocID="{CEF372FA-299C-4E2C-B674-F6FD28B708B5}" presName="textRect" presStyleLbl="revTx" presStyleIdx="2" presStyleCnt="5">
        <dgm:presLayoutVars>
          <dgm:chMax val="1"/>
          <dgm:chPref val="1"/>
        </dgm:presLayoutVars>
      </dgm:prSet>
      <dgm:spPr/>
    </dgm:pt>
    <dgm:pt modelId="{B87E882E-0067-47B1-AA60-D34B7540A089}" type="pres">
      <dgm:prSet presAssocID="{AE15300E-B11D-498E-8698-ED3E2950C5A4}" presName="sibTrans" presStyleLbl="sibTrans2D1" presStyleIdx="0" presStyleCnt="0"/>
      <dgm:spPr/>
    </dgm:pt>
    <dgm:pt modelId="{26EA5861-C66C-4FA0-94F0-EA0593F9E93B}" type="pres">
      <dgm:prSet presAssocID="{653FB259-E46D-4E3B-B183-4313537FF8C2}" presName="compNode" presStyleCnt="0"/>
      <dgm:spPr/>
    </dgm:pt>
    <dgm:pt modelId="{C3721B22-8ACB-4313-8EB7-B660822A81F6}" type="pres">
      <dgm:prSet presAssocID="{653FB259-E46D-4E3B-B183-4313537FF8C2}" presName="iconBgRect" presStyleLbl="bgShp" presStyleIdx="3" presStyleCnt="5"/>
      <dgm:spPr/>
    </dgm:pt>
    <dgm:pt modelId="{CB778FCD-6726-4331-B85A-A26C3734DD05}" type="pres">
      <dgm:prSet presAssocID="{653FB259-E46D-4E3B-B183-4313537FF8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CBCC06-970A-4A5D-97DE-1519196C9FB1}" type="pres">
      <dgm:prSet presAssocID="{653FB259-E46D-4E3B-B183-4313537FF8C2}" presName="spaceRect" presStyleCnt="0"/>
      <dgm:spPr/>
    </dgm:pt>
    <dgm:pt modelId="{54939FD4-4BB6-4020-A336-3B11B3B065F3}" type="pres">
      <dgm:prSet presAssocID="{653FB259-E46D-4E3B-B183-4313537FF8C2}" presName="textRect" presStyleLbl="revTx" presStyleIdx="3" presStyleCnt="5">
        <dgm:presLayoutVars>
          <dgm:chMax val="1"/>
          <dgm:chPref val="1"/>
        </dgm:presLayoutVars>
      </dgm:prSet>
      <dgm:spPr/>
    </dgm:pt>
    <dgm:pt modelId="{C9471051-35FB-41E0-88B8-9EC253A382EF}" type="pres">
      <dgm:prSet presAssocID="{5A34E996-3195-46CB-BA51-76A21E99FDB0}" presName="sibTrans" presStyleLbl="sibTrans2D1" presStyleIdx="0" presStyleCnt="0"/>
      <dgm:spPr/>
    </dgm:pt>
    <dgm:pt modelId="{EA2B5A9C-7235-4191-95D4-E3EDAF1B77C1}" type="pres">
      <dgm:prSet presAssocID="{1E3AACA6-C53F-4514-A11B-A599D275342D}" presName="compNode" presStyleCnt="0"/>
      <dgm:spPr/>
    </dgm:pt>
    <dgm:pt modelId="{93E8E901-7DB1-49DC-A212-6C2B4814FE87}" type="pres">
      <dgm:prSet presAssocID="{1E3AACA6-C53F-4514-A11B-A599D275342D}" presName="iconBgRect" presStyleLbl="bgShp" presStyleIdx="4" presStyleCnt="5"/>
      <dgm:spPr/>
    </dgm:pt>
    <dgm:pt modelId="{7498E97B-B6F7-453B-B39A-8FCBFBD85780}" type="pres">
      <dgm:prSet presAssocID="{1E3AACA6-C53F-4514-A11B-A599D275342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24EC5C0-9738-42CC-8909-D29C180ABEB2}" type="pres">
      <dgm:prSet presAssocID="{1E3AACA6-C53F-4514-A11B-A599D275342D}" presName="spaceRect" presStyleCnt="0"/>
      <dgm:spPr/>
    </dgm:pt>
    <dgm:pt modelId="{4368B73D-7FD4-48C3-AAB2-A3BE427237B9}" type="pres">
      <dgm:prSet presAssocID="{1E3AACA6-C53F-4514-A11B-A599D275342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C2E1E25-8C28-4D3F-980B-5653661AFA99}" type="presOf" srcId="{8DFEE6A8-6472-4097-9FC6-7C758605D106}" destId="{4E275291-45A6-4E5B-89DC-74C907A8D650}" srcOrd="0" destOrd="0" presId="urn:microsoft.com/office/officeart/2018/2/layout/IconCircleList"/>
    <dgm:cxn modelId="{30D52B2C-6B86-4675-91CE-0B6366C530DB}" type="presOf" srcId="{8DA0C34C-7335-435D-B1F9-190B14AC5FE7}" destId="{F6276ED9-11E4-4B5B-9704-EB2A62FC3EB4}" srcOrd="0" destOrd="0" presId="urn:microsoft.com/office/officeart/2018/2/layout/IconCircleList"/>
    <dgm:cxn modelId="{EA355033-3E54-44D5-BA17-3D90EDB2610E}" srcId="{A7052067-935C-49EA-A8E3-21739F842C00}" destId="{8DA0C34C-7335-435D-B1F9-190B14AC5FE7}" srcOrd="1" destOrd="0" parTransId="{D1ADB9D7-4DD7-4433-B265-47E58F362E30}" sibTransId="{19E22AFA-001D-468D-BEE9-E2815DA86FB6}"/>
    <dgm:cxn modelId="{D1589733-71A0-4A50-B11E-DF881B68DD76}" srcId="{A7052067-935C-49EA-A8E3-21739F842C00}" destId="{653FB259-E46D-4E3B-B183-4313537FF8C2}" srcOrd="3" destOrd="0" parTransId="{74B21864-AE03-4ACA-BB90-342F74909A8F}" sibTransId="{5A34E996-3195-46CB-BA51-76A21E99FDB0}"/>
    <dgm:cxn modelId="{64A59D51-8533-4800-BDBE-8FADBD310DD3}" srcId="{A7052067-935C-49EA-A8E3-21739F842C00}" destId="{8DFEE6A8-6472-4097-9FC6-7C758605D106}" srcOrd="0" destOrd="0" parTransId="{CC88DF7A-A12C-4EB1-BB57-F06F23D61FCC}" sibTransId="{0228C079-CA97-47EF-84F8-D2927F09933D}"/>
    <dgm:cxn modelId="{B998E059-4F4E-488F-8FE2-3753BBBEF348}" srcId="{A7052067-935C-49EA-A8E3-21739F842C00}" destId="{1E3AACA6-C53F-4514-A11B-A599D275342D}" srcOrd="4" destOrd="0" parTransId="{C9F9B216-018D-4A55-9486-8B8D7918D0DE}" sibTransId="{3B3EA4B6-3116-4373-B6D7-898F28F48B56}"/>
    <dgm:cxn modelId="{989AC29A-9FA0-42B6-B4AB-D0690ACBE095}" type="presOf" srcId="{A7052067-935C-49EA-A8E3-21739F842C00}" destId="{4D385AE2-C0C5-46DB-9187-FB874BC3D73B}" srcOrd="0" destOrd="0" presId="urn:microsoft.com/office/officeart/2018/2/layout/IconCircleList"/>
    <dgm:cxn modelId="{1CDF739D-C3D3-4213-A558-2A4C8C8EB79E}" type="presOf" srcId="{CEF372FA-299C-4E2C-B674-F6FD28B708B5}" destId="{61B3B260-046E-4803-A530-5EE6D33A8B44}" srcOrd="0" destOrd="0" presId="urn:microsoft.com/office/officeart/2018/2/layout/IconCircleList"/>
    <dgm:cxn modelId="{547DCE9D-FDD8-41B1-BE49-B4FFCC8A1CF2}" type="presOf" srcId="{5A34E996-3195-46CB-BA51-76A21E99FDB0}" destId="{C9471051-35FB-41E0-88B8-9EC253A382EF}" srcOrd="0" destOrd="0" presId="urn:microsoft.com/office/officeart/2018/2/layout/IconCircleList"/>
    <dgm:cxn modelId="{D4FC11BA-9DAD-4ABE-A7DA-1C24FBCE7E7D}" type="presOf" srcId="{AE15300E-B11D-498E-8698-ED3E2950C5A4}" destId="{B87E882E-0067-47B1-AA60-D34B7540A089}" srcOrd="0" destOrd="0" presId="urn:microsoft.com/office/officeart/2018/2/layout/IconCircleList"/>
    <dgm:cxn modelId="{4F00D1BD-2593-4EFB-B686-25550A3D49A2}" type="presOf" srcId="{19E22AFA-001D-468D-BEE9-E2815DA86FB6}" destId="{3AB29F8D-8DB9-4FDF-9541-9A1C1E5745B7}" srcOrd="0" destOrd="0" presId="urn:microsoft.com/office/officeart/2018/2/layout/IconCircleList"/>
    <dgm:cxn modelId="{BC1961D4-0416-48AB-A768-DB2DA397BF7D}" type="presOf" srcId="{0228C079-CA97-47EF-84F8-D2927F09933D}" destId="{953CA1C1-48AF-4713-8DF3-D081B81269F6}" srcOrd="0" destOrd="0" presId="urn:microsoft.com/office/officeart/2018/2/layout/IconCircleList"/>
    <dgm:cxn modelId="{88B70BDB-6C5A-4948-AE50-B38F31360E29}" type="presOf" srcId="{1E3AACA6-C53F-4514-A11B-A599D275342D}" destId="{4368B73D-7FD4-48C3-AAB2-A3BE427237B9}" srcOrd="0" destOrd="0" presId="urn:microsoft.com/office/officeart/2018/2/layout/IconCircleList"/>
    <dgm:cxn modelId="{86C066EE-8DBF-44A0-A560-4DEB0E6C080A}" srcId="{A7052067-935C-49EA-A8E3-21739F842C00}" destId="{CEF372FA-299C-4E2C-B674-F6FD28B708B5}" srcOrd="2" destOrd="0" parTransId="{A3F33C7A-04B3-4950-842F-8FC9A855EAD5}" sibTransId="{AE15300E-B11D-498E-8698-ED3E2950C5A4}"/>
    <dgm:cxn modelId="{248472F6-7A1F-4AAF-B237-F1317F3D0EFC}" type="presOf" srcId="{653FB259-E46D-4E3B-B183-4313537FF8C2}" destId="{54939FD4-4BB6-4020-A336-3B11B3B065F3}" srcOrd="0" destOrd="0" presId="urn:microsoft.com/office/officeart/2018/2/layout/IconCircleList"/>
    <dgm:cxn modelId="{688B4047-360A-4A70-89EA-2C1E79BED94E}" type="presParOf" srcId="{4D385AE2-C0C5-46DB-9187-FB874BC3D73B}" destId="{F45D22F0-856C-4601-8206-C2AD995F3896}" srcOrd="0" destOrd="0" presId="urn:microsoft.com/office/officeart/2018/2/layout/IconCircleList"/>
    <dgm:cxn modelId="{3915EA23-9DD2-492C-8A06-26002E6EB430}" type="presParOf" srcId="{F45D22F0-856C-4601-8206-C2AD995F3896}" destId="{3D895743-BAFB-4343-BF3F-AD0B34D0432D}" srcOrd="0" destOrd="0" presId="urn:microsoft.com/office/officeart/2018/2/layout/IconCircleList"/>
    <dgm:cxn modelId="{EFDE5F7E-56D8-4814-8640-6B617AE82270}" type="presParOf" srcId="{3D895743-BAFB-4343-BF3F-AD0B34D0432D}" destId="{751FE547-3801-4FAF-8FFE-B52018795642}" srcOrd="0" destOrd="0" presId="urn:microsoft.com/office/officeart/2018/2/layout/IconCircleList"/>
    <dgm:cxn modelId="{BBC2EF27-B191-41C0-A67F-2A1906643299}" type="presParOf" srcId="{3D895743-BAFB-4343-BF3F-AD0B34D0432D}" destId="{B777D50E-227E-472D-A262-A8089F08A754}" srcOrd="1" destOrd="0" presId="urn:microsoft.com/office/officeart/2018/2/layout/IconCircleList"/>
    <dgm:cxn modelId="{0A034D4F-6051-4ACF-AC1D-21B54992EFE7}" type="presParOf" srcId="{3D895743-BAFB-4343-BF3F-AD0B34D0432D}" destId="{06DEBD4A-CE86-4F58-B473-FF05DB2F1BBF}" srcOrd="2" destOrd="0" presId="urn:microsoft.com/office/officeart/2018/2/layout/IconCircleList"/>
    <dgm:cxn modelId="{D3BA0F41-10AD-4A51-8724-D9B2BF0360F7}" type="presParOf" srcId="{3D895743-BAFB-4343-BF3F-AD0B34D0432D}" destId="{4E275291-45A6-4E5B-89DC-74C907A8D650}" srcOrd="3" destOrd="0" presId="urn:microsoft.com/office/officeart/2018/2/layout/IconCircleList"/>
    <dgm:cxn modelId="{E57117E7-2F27-4E17-97E9-6008E69F1AD6}" type="presParOf" srcId="{F45D22F0-856C-4601-8206-C2AD995F3896}" destId="{953CA1C1-48AF-4713-8DF3-D081B81269F6}" srcOrd="1" destOrd="0" presId="urn:microsoft.com/office/officeart/2018/2/layout/IconCircleList"/>
    <dgm:cxn modelId="{29C97C48-AAD3-43B4-9BF1-1D3E3FEE0295}" type="presParOf" srcId="{F45D22F0-856C-4601-8206-C2AD995F3896}" destId="{E0B43062-1A15-4582-9C83-A8467C75F5CF}" srcOrd="2" destOrd="0" presId="urn:microsoft.com/office/officeart/2018/2/layout/IconCircleList"/>
    <dgm:cxn modelId="{357160CE-9D6E-4A22-AC42-2C849402639E}" type="presParOf" srcId="{E0B43062-1A15-4582-9C83-A8467C75F5CF}" destId="{A50431C2-7B16-4362-A84C-C2BFA64FCAB5}" srcOrd="0" destOrd="0" presId="urn:microsoft.com/office/officeart/2018/2/layout/IconCircleList"/>
    <dgm:cxn modelId="{247367EF-A4BD-4646-A317-52D9941DC275}" type="presParOf" srcId="{E0B43062-1A15-4582-9C83-A8467C75F5CF}" destId="{B3037353-4552-4886-8214-1DFD55F99176}" srcOrd="1" destOrd="0" presId="urn:microsoft.com/office/officeart/2018/2/layout/IconCircleList"/>
    <dgm:cxn modelId="{74587853-825C-4B5F-B5D0-C6D125E83214}" type="presParOf" srcId="{E0B43062-1A15-4582-9C83-A8467C75F5CF}" destId="{4D03B553-2761-4BE0-BA73-2904B41B8F13}" srcOrd="2" destOrd="0" presId="urn:microsoft.com/office/officeart/2018/2/layout/IconCircleList"/>
    <dgm:cxn modelId="{09A48CE8-0571-4785-AD64-754BCB542759}" type="presParOf" srcId="{E0B43062-1A15-4582-9C83-A8467C75F5CF}" destId="{F6276ED9-11E4-4B5B-9704-EB2A62FC3EB4}" srcOrd="3" destOrd="0" presId="urn:microsoft.com/office/officeart/2018/2/layout/IconCircleList"/>
    <dgm:cxn modelId="{9D90FF89-CCE0-44B0-BA58-A62DF60D5A2E}" type="presParOf" srcId="{F45D22F0-856C-4601-8206-C2AD995F3896}" destId="{3AB29F8D-8DB9-4FDF-9541-9A1C1E5745B7}" srcOrd="3" destOrd="0" presId="urn:microsoft.com/office/officeart/2018/2/layout/IconCircleList"/>
    <dgm:cxn modelId="{05FB5F32-FBAA-4206-837F-AADEE27A1CC5}" type="presParOf" srcId="{F45D22F0-856C-4601-8206-C2AD995F3896}" destId="{C73A8193-DA85-4886-910B-E73CEA7D5EF7}" srcOrd="4" destOrd="0" presId="urn:microsoft.com/office/officeart/2018/2/layout/IconCircleList"/>
    <dgm:cxn modelId="{15DDA60C-F54E-45DF-AD35-8CD44695F6B4}" type="presParOf" srcId="{C73A8193-DA85-4886-910B-E73CEA7D5EF7}" destId="{58F2906F-2FA5-4B0D-A443-683B30665BFF}" srcOrd="0" destOrd="0" presId="urn:microsoft.com/office/officeart/2018/2/layout/IconCircleList"/>
    <dgm:cxn modelId="{F205F356-924E-42B7-A8FC-84E4FFADC357}" type="presParOf" srcId="{C73A8193-DA85-4886-910B-E73CEA7D5EF7}" destId="{BD7E67CA-D136-48C3-B4EF-2EE30A1A7AD7}" srcOrd="1" destOrd="0" presId="urn:microsoft.com/office/officeart/2018/2/layout/IconCircleList"/>
    <dgm:cxn modelId="{53A9C75F-AD53-4DBC-B282-94C005D12C6A}" type="presParOf" srcId="{C73A8193-DA85-4886-910B-E73CEA7D5EF7}" destId="{EE3C5E49-75D9-4E3D-B5A9-ABBE6702FD5E}" srcOrd="2" destOrd="0" presId="urn:microsoft.com/office/officeart/2018/2/layout/IconCircleList"/>
    <dgm:cxn modelId="{FB1FAB47-B76A-49F6-BF0E-B47CBDC8CBF2}" type="presParOf" srcId="{C73A8193-DA85-4886-910B-E73CEA7D5EF7}" destId="{61B3B260-046E-4803-A530-5EE6D33A8B44}" srcOrd="3" destOrd="0" presId="urn:microsoft.com/office/officeart/2018/2/layout/IconCircleList"/>
    <dgm:cxn modelId="{1931BE4E-C771-42FA-A62C-0C33FF39135E}" type="presParOf" srcId="{F45D22F0-856C-4601-8206-C2AD995F3896}" destId="{B87E882E-0067-47B1-AA60-D34B7540A089}" srcOrd="5" destOrd="0" presId="urn:microsoft.com/office/officeart/2018/2/layout/IconCircleList"/>
    <dgm:cxn modelId="{B5185B40-23BA-4AA2-9195-D2FCDBB46CEF}" type="presParOf" srcId="{F45D22F0-856C-4601-8206-C2AD995F3896}" destId="{26EA5861-C66C-4FA0-94F0-EA0593F9E93B}" srcOrd="6" destOrd="0" presId="urn:microsoft.com/office/officeart/2018/2/layout/IconCircleList"/>
    <dgm:cxn modelId="{F90EADB2-4A3D-4291-8FD5-872D4009A731}" type="presParOf" srcId="{26EA5861-C66C-4FA0-94F0-EA0593F9E93B}" destId="{C3721B22-8ACB-4313-8EB7-B660822A81F6}" srcOrd="0" destOrd="0" presId="urn:microsoft.com/office/officeart/2018/2/layout/IconCircleList"/>
    <dgm:cxn modelId="{ED4C2F67-957E-4EB0-A47A-5183D50A14DD}" type="presParOf" srcId="{26EA5861-C66C-4FA0-94F0-EA0593F9E93B}" destId="{CB778FCD-6726-4331-B85A-A26C3734DD05}" srcOrd="1" destOrd="0" presId="urn:microsoft.com/office/officeart/2018/2/layout/IconCircleList"/>
    <dgm:cxn modelId="{2EF9E0A1-4E0E-4AF7-857C-27BDB13EC73F}" type="presParOf" srcId="{26EA5861-C66C-4FA0-94F0-EA0593F9E93B}" destId="{26CBCC06-970A-4A5D-97DE-1519196C9FB1}" srcOrd="2" destOrd="0" presId="urn:microsoft.com/office/officeart/2018/2/layout/IconCircleList"/>
    <dgm:cxn modelId="{C3AC5ACA-EDDF-45E6-8CFD-CBA0906C7636}" type="presParOf" srcId="{26EA5861-C66C-4FA0-94F0-EA0593F9E93B}" destId="{54939FD4-4BB6-4020-A336-3B11B3B065F3}" srcOrd="3" destOrd="0" presId="urn:microsoft.com/office/officeart/2018/2/layout/IconCircleList"/>
    <dgm:cxn modelId="{F7171837-EC2B-4DB1-A7E7-967653F4621E}" type="presParOf" srcId="{F45D22F0-856C-4601-8206-C2AD995F3896}" destId="{C9471051-35FB-41E0-88B8-9EC253A382EF}" srcOrd="7" destOrd="0" presId="urn:microsoft.com/office/officeart/2018/2/layout/IconCircleList"/>
    <dgm:cxn modelId="{9BA6BBC9-582D-44A6-AA84-63290431D27D}" type="presParOf" srcId="{F45D22F0-856C-4601-8206-C2AD995F3896}" destId="{EA2B5A9C-7235-4191-95D4-E3EDAF1B77C1}" srcOrd="8" destOrd="0" presId="urn:microsoft.com/office/officeart/2018/2/layout/IconCircleList"/>
    <dgm:cxn modelId="{5B780364-9F7D-41DD-8C4C-D65F78F230EC}" type="presParOf" srcId="{EA2B5A9C-7235-4191-95D4-E3EDAF1B77C1}" destId="{93E8E901-7DB1-49DC-A212-6C2B4814FE87}" srcOrd="0" destOrd="0" presId="urn:microsoft.com/office/officeart/2018/2/layout/IconCircleList"/>
    <dgm:cxn modelId="{223C4172-E704-4F38-8DFF-92641786EC77}" type="presParOf" srcId="{EA2B5A9C-7235-4191-95D4-E3EDAF1B77C1}" destId="{7498E97B-B6F7-453B-B39A-8FCBFBD85780}" srcOrd="1" destOrd="0" presId="urn:microsoft.com/office/officeart/2018/2/layout/IconCircleList"/>
    <dgm:cxn modelId="{4B6CC516-E57F-449E-A003-A9B3477EB2A5}" type="presParOf" srcId="{EA2B5A9C-7235-4191-95D4-E3EDAF1B77C1}" destId="{424EC5C0-9738-42CC-8909-D29C180ABEB2}" srcOrd="2" destOrd="0" presId="urn:microsoft.com/office/officeart/2018/2/layout/IconCircleList"/>
    <dgm:cxn modelId="{7DA35D0A-5D77-4FF7-89EF-2C8FEA8532BF}" type="presParOf" srcId="{EA2B5A9C-7235-4191-95D4-E3EDAF1B77C1}" destId="{4368B73D-7FD4-48C3-AAB2-A3BE427237B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FE547-3801-4FAF-8FFE-B52018795642}">
      <dsp:nvSpPr>
        <dsp:cNvPr id="0" name=""/>
        <dsp:cNvSpPr/>
      </dsp:nvSpPr>
      <dsp:spPr>
        <a:xfrm>
          <a:off x="72095" y="323328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7D50E-227E-472D-A262-A8089F08A754}">
      <dsp:nvSpPr>
        <dsp:cNvPr id="0" name=""/>
        <dsp:cNvSpPr/>
      </dsp:nvSpPr>
      <dsp:spPr>
        <a:xfrm>
          <a:off x="260205" y="511438"/>
          <a:ext cx="519541" cy="51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75291-45A6-4E5B-89DC-74C907A8D650}">
      <dsp:nvSpPr>
        <dsp:cNvPr id="0" name=""/>
        <dsp:cNvSpPr/>
      </dsp:nvSpPr>
      <dsp:spPr>
        <a:xfrm>
          <a:off x="1159805" y="323328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Front-End : React JS</a:t>
          </a:r>
        </a:p>
      </dsp:txBody>
      <dsp:txXfrm>
        <a:off x="1159805" y="323328"/>
        <a:ext cx="2111437" cy="895761"/>
      </dsp:txXfrm>
    </dsp:sp>
    <dsp:sp modelId="{A50431C2-7B16-4362-A84C-C2BFA64FCAB5}">
      <dsp:nvSpPr>
        <dsp:cNvPr id="0" name=""/>
        <dsp:cNvSpPr/>
      </dsp:nvSpPr>
      <dsp:spPr>
        <a:xfrm>
          <a:off x="3639144" y="323328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37353-4552-4886-8214-1DFD55F99176}">
      <dsp:nvSpPr>
        <dsp:cNvPr id="0" name=""/>
        <dsp:cNvSpPr/>
      </dsp:nvSpPr>
      <dsp:spPr>
        <a:xfrm>
          <a:off x="3827254" y="511438"/>
          <a:ext cx="519541" cy="51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76ED9-11E4-4B5B-9704-EB2A62FC3EB4}">
      <dsp:nvSpPr>
        <dsp:cNvPr id="0" name=""/>
        <dsp:cNvSpPr/>
      </dsp:nvSpPr>
      <dsp:spPr>
        <a:xfrm>
          <a:off x="4726854" y="323328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Back-End : Node + Express JS</a:t>
          </a:r>
        </a:p>
      </dsp:txBody>
      <dsp:txXfrm>
        <a:off x="4726854" y="323328"/>
        <a:ext cx="2111437" cy="895761"/>
      </dsp:txXfrm>
    </dsp:sp>
    <dsp:sp modelId="{58F2906F-2FA5-4B0D-A443-683B30665BFF}">
      <dsp:nvSpPr>
        <dsp:cNvPr id="0" name=""/>
        <dsp:cNvSpPr/>
      </dsp:nvSpPr>
      <dsp:spPr>
        <a:xfrm>
          <a:off x="72095" y="2077831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E67CA-D136-48C3-B4EF-2EE30A1A7AD7}">
      <dsp:nvSpPr>
        <dsp:cNvPr id="0" name=""/>
        <dsp:cNvSpPr/>
      </dsp:nvSpPr>
      <dsp:spPr>
        <a:xfrm>
          <a:off x="260205" y="2265941"/>
          <a:ext cx="519541" cy="51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3B260-046E-4803-A530-5EE6D33A8B44}">
      <dsp:nvSpPr>
        <dsp:cNvPr id="0" name=""/>
        <dsp:cNvSpPr/>
      </dsp:nvSpPr>
      <dsp:spPr>
        <a:xfrm>
          <a:off x="1159805" y="2077831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Analytics : Python</a:t>
          </a:r>
        </a:p>
      </dsp:txBody>
      <dsp:txXfrm>
        <a:off x="1159805" y="2077831"/>
        <a:ext cx="2111437" cy="895761"/>
      </dsp:txXfrm>
    </dsp:sp>
    <dsp:sp modelId="{C3721B22-8ACB-4313-8EB7-B660822A81F6}">
      <dsp:nvSpPr>
        <dsp:cNvPr id="0" name=""/>
        <dsp:cNvSpPr/>
      </dsp:nvSpPr>
      <dsp:spPr>
        <a:xfrm>
          <a:off x="3639144" y="2077831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78FCD-6726-4331-B85A-A26C3734DD05}">
      <dsp:nvSpPr>
        <dsp:cNvPr id="0" name=""/>
        <dsp:cNvSpPr/>
      </dsp:nvSpPr>
      <dsp:spPr>
        <a:xfrm>
          <a:off x="3827254" y="2265941"/>
          <a:ext cx="519541" cy="519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39FD4-4BB6-4020-A336-3B11B3B065F3}">
      <dsp:nvSpPr>
        <dsp:cNvPr id="0" name=""/>
        <dsp:cNvSpPr/>
      </dsp:nvSpPr>
      <dsp:spPr>
        <a:xfrm>
          <a:off x="4726854" y="2077831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Relational Database : MySQL</a:t>
          </a:r>
        </a:p>
      </dsp:txBody>
      <dsp:txXfrm>
        <a:off x="4726854" y="2077831"/>
        <a:ext cx="2111437" cy="895761"/>
      </dsp:txXfrm>
    </dsp:sp>
    <dsp:sp modelId="{93E8E901-7DB1-49DC-A212-6C2B4814FE87}">
      <dsp:nvSpPr>
        <dsp:cNvPr id="0" name=""/>
        <dsp:cNvSpPr/>
      </dsp:nvSpPr>
      <dsp:spPr>
        <a:xfrm>
          <a:off x="72095" y="3832335"/>
          <a:ext cx="895761" cy="89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8E97B-B6F7-453B-B39A-8FCBFBD85780}">
      <dsp:nvSpPr>
        <dsp:cNvPr id="0" name=""/>
        <dsp:cNvSpPr/>
      </dsp:nvSpPr>
      <dsp:spPr>
        <a:xfrm>
          <a:off x="260205" y="4020445"/>
          <a:ext cx="519541" cy="5195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8B73D-7FD4-48C3-AAB2-A3BE427237B9}">
      <dsp:nvSpPr>
        <dsp:cNvPr id="0" name=""/>
        <dsp:cNvSpPr/>
      </dsp:nvSpPr>
      <dsp:spPr>
        <a:xfrm>
          <a:off x="1159805" y="3832335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NoSQL Database : MongoDB</a:t>
          </a:r>
        </a:p>
      </dsp:txBody>
      <dsp:txXfrm>
        <a:off x="1159805" y="3832335"/>
        <a:ext cx="2111437" cy="895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4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1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6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7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F309EB-35BE-47AD-A865-74900FBC3F0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EBEA83-0E6C-4A4B-885D-857857F38A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3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448231F9-49B7-4F41-8E74-5317B193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958D8-98C8-4F13-9A7E-86AF52CAC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500" dirty="0"/>
              <a:t>Recommenders for Social Places (Restaurants)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5C9F-A6AA-41BE-9EC9-7D29E2062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9313" y="4893565"/>
            <a:ext cx="6269347" cy="123861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Phase 3 | Group 7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Nishant Pathare | Disha Patel</a:t>
            </a:r>
          </a:p>
        </p:txBody>
      </p:sp>
      <p:pic>
        <p:nvPicPr>
          <p:cNvPr id="7" name="Graphic 6" descr="Waiter">
            <a:extLst>
              <a:ext uri="{FF2B5EF4-FFF2-40B4-BE49-F238E27FC236}">
                <a16:creationId xmlns:a16="http://schemas.microsoft.com/office/drawing/2014/main" id="{316284DB-6747-4814-B12E-DC4F12C00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64BAD00C-9DF3-4EDE-8CDF-A9D88C0D2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F0F9D4BA-D919-4666-B40F-2E7DBE4D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48A398B-A55F-4121-BD29-88487403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9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796F-0ECD-4A2D-B335-E6FF8BCA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6EBF903C-5122-44F9-A3F0-A97CD2563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93" y="2028824"/>
            <a:ext cx="9311575" cy="3914776"/>
          </a:xfrm>
        </p:spPr>
      </p:pic>
    </p:spTree>
    <p:extLst>
      <p:ext uri="{BB962C8B-B14F-4D97-AF65-F5344CB8AC3E}">
        <p14:creationId xmlns:p14="http://schemas.microsoft.com/office/powerpoint/2010/main" val="349389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4EE72-2E97-4FE3-B42F-4AB25DA5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Feature List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2FB3-2CB3-42A2-B300-4FDE4620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restaurants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Show recommended restaurants based on user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Geospatial search compatibility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View review/ratings using bar chart, pie chart,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54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A266-E822-4395-B9FF-7185B028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02C781-C46A-4810-B78D-546D4FB0B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301710"/>
              </p:ext>
            </p:extLst>
          </p:nvPr>
        </p:nvGraphicFramePr>
        <p:xfrm>
          <a:off x="1096963" y="1846263"/>
          <a:ext cx="10058396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96">
                  <a:extLst>
                    <a:ext uri="{9D8B030D-6E8A-4147-A177-3AD203B41FA5}">
                      <a16:colId xmlns:a16="http://schemas.microsoft.com/office/drawing/2014/main" val="3744021120"/>
                    </a:ext>
                  </a:extLst>
                </a:gridCol>
                <a:gridCol w="4059026">
                  <a:extLst>
                    <a:ext uri="{9D8B030D-6E8A-4147-A177-3AD203B41FA5}">
                      <a16:colId xmlns:a16="http://schemas.microsoft.com/office/drawing/2014/main" val="3419526626"/>
                    </a:ext>
                  </a:extLst>
                </a:gridCol>
                <a:gridCol w="5017874">
                  <a:extLst>
                    <a:ext uri="{9D8B030D-6E8A-4147-A177-3AD203B41FA5}">
                      <a16:colId xmlns:a16="http://schemas.microsoft.com/office/drawing/2014/main" val="277153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05496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a user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register using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and password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82637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access the content of the website using valid credentials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54711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Restaurants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search for restaurants 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92711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Recommendations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view recommended restaurants based on search history, </a:t>
                      </a:r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38242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Give/View ratings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view ratings as well give ratings 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48517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visualization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view the visualization of ratings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7187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0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CADA5-97F1-4AD4-ACDC-E4FBF83F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Usecase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2E37A35-869F-44C2-9C75-9421229CB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8846"/>
            <a:ext cx="6912217" cy="4596625"/>
          </a:xfrm>
          <a:prstGeom prst="rect">
            <a:avLst/>
          </a:prstGeom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61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27EB6-E6A5-4586-8575-1D4589C5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05B229-9C5C-48E8-AC9C-0B765550B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63" y="129751"/>
            <a:ext cx="4290511" cy="62698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09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A2DFE5-EF38-4E9F-B3CD-1386050B4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751B-E7CA-4EC5-9E26-54A829E6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Technology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43D92-E6B8-4627-9365-AC3067B80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7B07AE-457A-42BF-A19C-34559DB5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F35D9-5272-4E31-8324-21E089F2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38C085-606A-4346-98C6-2ED61B26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8226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43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22575-CAC3-45AE-90E1-8B322808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466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156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Recommenders for Social Places (Restaurants)</vt:lpstr>
      <vt:lpstr>Architecture</vt:lpstr>
      <vt:lpstr>Feature List</vt:lpstr>
      <vt:lpstr>Usecase List</vt:lpstr>
      <vt:lpstr>Usecase Diagram</vt:lpstr>
      <vt:lpstr>Activity Diagram</vt:lpstr>
      <vt:lpstr>Technology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Recommenders for Social Places(Restaurants)</dc:title>
  <dc:creator>Nishant Pathare</dc:creator>
  <cp:lastModifiedBy>Nishant Pathare</cp:lastModifiedBy>
  <cp:revision>16</cp:revision>
  <dcterms:created xsi:type="dcterms:W3CDTF">2021-03-06T00:39:41Z</dcterms:created>
  <dcterms:modified xsi:type="dcterms:W3CDTF">2021-04-17T03:58:52Z</dcterms:modified>
</cp:coreProperties>
</file>