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7" r:id="rId4"/>
    <p:sldId id="289" r:id="rId5"/>
    <p:sldId id="290"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9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85" d="100"/>
          <a:sy n="85" d="100"/>
        </p:scale>
        <p:origin x="7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BDB03-6ED7-4322-B910-F3D24AD5D2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4E3FC8E-A4FE-4718-BD87-81CE632D6F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29B7DCE-076A-40F4-937F-BA9C36D3BEA1}"/>
              </a:ext>
            </a:extLst>
          </p:cNvPr>
          <p:cNvSpPr>
            <a:spLocks noGrp="1"/>
          </p:cNvSpPr>
          <p:nvPr>
            <p:ph type="dt" sz="half" idx="10"/>
          </p:nvPr>
        </p:nvSpPr>
        <p:spPr/>
        <p:txBody>
          <a:bodyPr/>
          <a:lstStyle/>
          <a:p>
            <a:fld id="{5CF00696-9995-4799-A5CF-C1D9BA6D4E9A}" type="datetimeFigureOut">
              <a:rPr lang="en-IN" smtClean="0"/>
              <a:t>15-05-2022</a:t>
            </a:fld>
            <a:endParaRPr lang="en-IN"/>
          </a:p>
        </p:txBody>
      </p:sp>
      <p:sp>
        <p:nvSpPr>
          <p:cNvPr id="5" name="Footer Placeholder 4">
            <a:extLst>
              <a:ext uri="{FF2B5EF4-FFF2-40B4-BE49-F238E27FC236}">
                <a16:creationId xmlns:a16="http://schemas.microsoft.com/office/drawing/2014/main" id="{6344B365-152B-4322-9A2A-C44574FB24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75C511-3F7F-472B-890D-B2C645607D53}"/>
              </a:ext>
            </a:extLst>
          </p:cNvPr>
          <p:cNvSpPr>
            <a:spLocks noGrp="1"/>
          </p:cNvSpPr>
          <p:nvPr>
            <p:ph type="sldNum" sz="quarter" idx="12"/>
          </p:nvPr>
        </p:nvSpPr>
        <p:spPr/>
        <p:txBody>
          <a:bodyPr/>
          <a:lstStyle/>
          <a:p>
            <a:fld id="{C2D937C2-955E-4E54-92CF-465FC05A5FBE}" type="slidenum">
              <a:rPr lang="en-IN" smtClean="0"/>
              <a:t>‹#›</a:t>
            </a:fld>
            <a:endParaRPr lang="en-IN"/>
          </a:p>
        </p:txBody>
      </p:sp>
    </p:spTree>
    <p:extLst>
      <p:ext uri="{BB962C8B-B14F-4D97-AF65-F5344CB8AC3E}">
        <p14:creationId xmlns:p14="http://schemas.microsoft.com/office/powerpoint/2010/main" val="3663955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B2C50-56B3-4DA9-AA4F-F010ABEB1B6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0C4038-7FAF-4126-B0C6-DFB28116549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A46B4C-0A96-4D68-B8F3-7970319DAF10}"/>
              </a:ext>
            </a:extLst>
          </p:cNvPr>
          <p:cNvSpPr>
            <a:spLocks noGrp="1"/>
          </p:cNvSpPr>
          <p:nvPr>
            <p:ph type="dt" sz="half" idx="10"/>
          </p:nvPr>
        </p:nvSpPr>
        <p:spPr/>
        <p:txBody>
          <a:bodyPr/>
          <a:lstStyle/>
          <a:p>
            <a:fld id="{5CF00696-9995-4799-A5CF-C1D9BA6D4E9A}" type="datetimeFigureOut">
              <a:rPr lang="en-IN" smtClean="0"/>
              <a:t>15-05-2022</a:t>
            </a:fld>
            <a:endParaRPr lang="en-IN"/>
          </a:p>
        </p:txBody>
      </p:sp>
      <p:sp>
        <p:nvSpPr>
          <p:cNvPr id="5" name="Footer Placeholder 4">
            <a:extLst>
              <a:ext uri="{FF2B5EF4-FFF2-40B4-BE49-F238E27FC236}">
                <a16:creationId xmlns:a16="http://schemas.microsoft.com/office/drawing/2014/main" id="{DA429D74-C1C6-4B2C-85AD-110CE0E33D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8B4242-19A0-4EE8-A030-71FCC8303234}"/>
              </a:ext>
            </a:extLst>
          </p:cNvPr>
          <p:cNvSpPr>
            <a:spLocks noGrp="1"/>
          </p:cNvSpPr>
          <p:nvPr>
            <p:ph type="sldNum" sz="quarter" idx="12"/>
          </p:nvPr>
        </p:nvSpPr>
        <p:spPr/>
        <p:txBody>
          <a:bodyPr/>
          <a:lstStyle/>
          <a:p>
            <a:fld id="{C2D937C2-955E-4E54-92CF-465FC05A5FBE}" type="slidenum">
              <a:rPr lang="en-IN" smtClean="0"/>
              <a:t>‹#›</a:t>
            </a:fld>
            <a:endParaRPr lang="en-IN"/>
          </a:p>
        </p:txBody>
      </p:sp>
    </p:spTree>
    <p:extLst>
      <p:ext uri="{BB962C8B-B14F-4D97-AF65-F5344CB8AC3E}">
        <p14:creationId xmlns:p14="http://schemas.microsoft.com/office/powerpoint/2010/main" val="4117336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586443-ACA0-441A-84F5-391D80B4B4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D3EF88-3D3A-4BCE-A7A6-D7FFB059A8D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03277A-484B-4B15-88E4-C28A791A4EFD}"/>
              </a:ext>
            </a:extLst>
          </p:cNvPr>
          <p:cNvSpPr>
            <a:spLocks noGrp="1"/>
          </p:cNvSpPr>
          <p:nvPr>
            <p:ph type="dt" sz="half" idx="10"/>
          </p:nvPr>
        </p:nvSpPr>
        <p:spPr/>
        <p:txBody>
          <a:bodyPr/>
          <a:lstStyle/>
          <a:p>
            <a:fld id="{5CF00696-9995-4799-A5CF-C1D9BA6D4E9A}" type="datetimeFigureOut">
              <a:rPr lang="en-IN" smtClean="0"/>
              <a:t>15-05-2022</a:t>
            </a:fld>
            <a:endParaRPr lang="en-IN"/>
          </a:p>
        </p:txBody>
      </p:sp>
      <p:sp>
        <p:nvSpPr>
          <p:cNvPr id="5" name="Footer Placeholder 4">
            <a:extLst>
              <a:ext uri="{FF2B5EF4-FFF2-40B4-BE49-F238E27FC236}">
                <a16:creationId xmlns:a16="http://schemas.microsoft.com/office/drawing/2014/main" id="{E514ADEA-8C7A-43D7-805B-EECAD88807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8CC872-A3E4-43E6-8BF4-E9518F0F9365}"/>
              </a:ext>
            </a:extLst>
          </p:cNvPr>
          <p:cNvSpPr>
            <a:spLocks noGrp="1"/>
          </p:cNvSpPr>
          <p:nvPr>
            <p:ph type="sldNum" sz="quarter" idx="12"/>
          </p:nvPr>
        </p:nvSpPr>
        <p:spPr/>
        <p:txBody>
          <a:bodyPr/>
          <a:lstStyle/>
          <a:p>
            <a:fld id="{C2D937C2-955E-4E54-92CF-465FC05A5FBE}" type="slidenum">
              <a:rPr lang="en-IN" smtClean="0"/>
              <a:t>‹#›</a:t>
            </a:fld>
            <a:endParaRPr lang="en-IN"/>
          </a:p>
        </p:txBody>
      </p:sp>
    </p:spTree>
    <p:extLst>
      <p:ext uri="{BB962C8B-B14F-4D97-AF65-F5344CB8AC3E}">
        <p14:creationId xmlns:p14="http://schemas.microsoft.com/office/powerpoint/2010/main" val="1351516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149F5-90FA-4B2C-8BC8-3903A6D77E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B07E2D-B2C1-489F-B581-F9D7FDD9FE5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ADF0DC-7B68-4F13-AF2C-989BA3BDCBD1}"/>
              </a:ext>
            </a:extLst>
          </p:cNvPr>
          <p:cNvSpPr>
            <a:spLocks noGrp="1"/>
          </p:cNvSpPr>
          <p:nvPr>
            <p:ph type="dt" sz="half" idx="10"/>
          </p:nvPr>
        </p:nvSpPr>
        <p:spPr/>
        <p:txBody>
          <a:bodyPr/>
          <a:lstStyle/>
          <a:p>
            <a:fld id="{5CF00696-9995-4799-A5CF-C1D9BA6D4E9A}" type="datetimeFigureOut">
              <a:rPr lang="en-IN" smtClean="0"/>
              <a:t>15-05-2022</a:t>
            </a:fld>
            <a:endParaRPr lang="en-IN"/>
          </a:p>
        </p:txBody>
      </p:sp>
      <p:sp>
        <p:nvSpPr>
          <p:cNvPr id="5" name="Footer Placeholder 4">
            <a:extLst>
              <a:ext uri="{FF2B5EF4-FFF2-40B4-BE49-F238E27FC236}">
                <a16:creationId xmlns:a16="http://schemas.microsoft.com/office/drawing/2014/main" id="{D69C1094-D319-43B9-9A62-4143593CA3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FDF71F-D6FE-45F2-88E7-909EF939F838}"/>
              </a:ext>
            </a:extLst>
          </p:cNvPr>
          <p:cNvSpPr>
            <a:spLocks noGrp="1"/>
          </p:cNvSpPr>
          <p:nvPr>
            <p:ph type="sldNum" sz="quarter" idx="12"/>
          </p:nvPr>
        </p:nvSpPr>
        <p:spPr/>
        <p:txBody>
          <a:bodyPr/>
          <a:lstStyle/>
          <a:p>
            <a:fld id="{C2D937C2-955E-4E54-92CF-465FC05A5FBE}" type="slidenum">
              <a:rPr lang="en-IN" smtClean="0"/>
              <a:t>‹#›</a:t>
            </a:fld>
            <a:endParaRPr lang="en-IN"/>
          </a:p>
        </p:txBody>
      </p:sp>
    </p:spTree>
    <p:extLst>
      <p:ext uri="{BB962C8B-B14F-4D97-AF65-F5344CB8AC3E}">
        <p14:creationId xmlns:p14="http://schemas.microsoft.com/office/powerpoint/2010/main" val="2648788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3E13-070E-441F-9D07-FC28685A47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4E02FE3-AE98-4294-8992-6954D0FA86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DDD535F-92F5-4091-A30D-1C0C0E3986D3}"/>
              </a:ext>
            </a:extLst>
          </p:cNvPr>
          <p:cNvSpPr>
            <a:spLocks noGrp="1"/>
          </p:cNvSpPr>
          <p:nvPr>
            <p:ph type="dt" sz="half" idx="10"/>
          </p:nvPr>
        </p:nvSpPr>
        <p:spPr/>
        <p:txBody>
          <a:bodyPr/>
          <a:lstStyle/>
          <a:p>
            <a:fld id="{5CF00696-9995-4799-A5CF-C1D9BA6D4E9A}" type="datetimeFigureOut">
              <a:rPr lang="en-IN" smtClean="0"/>
              <a:t>15-05-2022</a:t>
            </a:fld>
            <a:endParaRPr lang="en-IN"/>
          </a:p>
        </p:txBody>
      </p:sp>
      <p:sp>
        <p:nvSpPr>
          <p:cNvPr id="5" name="Footer Placeholder 4">
            <a:extLst>
              <a:ext uri="{FF2B5EF4-FFF2-40B4-BE49-F238E27FC236}">
                <a16:creationId xmlns:a16="http://schemas.microsoft.com/office/drawing/2014/main" id="{76E93F0D-98B2-4C4E-88D6-762A3204FB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4DD5C6-3FD0-4C43-B8C3-07361CDF8B71}"/>
              </a:ext>
            </a:extLst>
          </p:cNvPr>
          <p:cNvSpPr>
            <a:spLocks noGrp="1"/>
          </p:cNvSpPr>
          <p:nvPr>
            <p:ph type="sldNum" sz="quarter" idx="12"/>
          </p:nvPr>
        </p:nvSpPr>
        <p:spPr/>
        <p:txBody>
          <a:bodyPr/>
          <a:lstStyle/>
          <a:p>
            <a:fld id="{C2D937C2-955E-4E54-92CF-465FC05A5FBE}" type="slidenum">
              <a:rPr lang="en-IN" smtClean="0"/>
              <a:t>‹#›</a:t>
            </a:fld>
            <a:endParaRPr lang="en-IN"/>
          </a:p>
        </p:txBody>
      </p:sp>
    </p:spTree>
    <p:extLst>
      <p:ext uri="{BB962C8B-B14F-4D97-AF65-F5344CB8AC3E}">
        <p14:creationId xmlns:p14="http://schemas.microsoft.com/office/powerpoint/2010/main" val="2205094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5B248-A228-4212-97D9-6FB95FF387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71B658-2AB5-40F7-AFDC-A28ABC860CC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59D54F3-C1D2-4649-BEF1-AC68AC8243A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AD41D5E-45A3-4285-9457-BDE547B2FB9D}"/>
              </a:ext>
            </a:extLst>
          </p:cNvPr>
          <p:cNvSpPr>
            <a:spLocks noGrp="1"/>
          </p:cNvSpPr>
          <p:nvPr>
            <p:ph type="dt" sz="half" idx="10"/>
          </p:nvPr>
        </p:nvSpPr>
        <p:spPr/>
        <p:txBody>
          <a:bodyPr/>
          <a:lstStyle/>
          <a:p>
            <a:fld id="{5CF00696-9995-4799-A5CF-C1D9BA6D4E9A}" type="datetimeFigureOut">
              <a:rPr lang="en-IN" smtClean="0"/>
              <a:t>15-05-2022</a:t>
            </a:fld>
            <a:endParaRPr lang="en-IN"/>
          </a:p>
        </p:txBody>
      </p:sp>
      <p:sp>
        <p:nvSpPr>
          <p:cNvPr id="6" name="Footer Placeholder 5">
            <a:extLst>
              <a:ext uri="{FF2B5EF4-FFF2-40B4-BE49-F238E27FC236}">
                <a16:creationId xmlns:a16="http://schemas.microsoft.com/office/drawing/2014/main" id="{67711A81-AC37-401B-B679-303C7EECD3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B205DE-3CF8-4EF0-9E75-01C182322A5A}"/>
              </a:ext>
            </a:extLst>
          </p:cNvPr>
          <p:cNvSpPr>
            <a:spLocks noGrp="1"/>
          </p:cNvSpPr>
          <p:nvPr>
            <p:ph type="sldNum" sz="quarter" idx="12"/>
          </p:nvPr>
        </p:nvSpPr>
        <p:spPr/>
        <p:txBody>
          <a:bodyPr/>
          <a:lstStyle/>
          <a:p>
            <a:fld id="{C2D937C2-955E-4E54-92CF-465FC05A5FBE}" type="slidenum">
              <a:rPr lang="en-IN" smtClean="0"/>
              <a:t>‹#›</a:t>
            </a:fld>
            <a:endParaRPr lang="en-IN"/>
          </a:p>
        </p:txBody>
      </p:sp>
    </p:spTree>
    <p:extLst>
      <p:ext uri="{BB962C8B-B14F-4D97-AF65-F5344CB8AC3E}">
        <p14:creationId xmlns:p14="http://schemas.microsoft.com/office/powerpoint/2010/main" val="1842382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3769F-88CD-481F-B241-D59D65C26B9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60F94A-B921-4AB6-964B-5116909363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4DD0E95-5EA8-4847-B922-0825D047277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71BDD4D-D632-4870-9DED-54CCAE83B2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199CBDE-31CA-4552-B6CB-B16FB0482C3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2CD8509-FAD7-4448-8B5B-6A3876C3FC0E}"/>
              </a:ext>
            </a:extLst>
          </p:cNvPr>
          <p:cNvSpPr>
            <a:spLocks noGrp="1"/>
          </p:cNvSpPr>
          <p:nvPr>
            <p:ph type="dt" sz="half" idx="10"/>
          </p:nvPr>
        </p:nvSpPr>
        <p:spPr/>
        <p:txBody>
          <a:bodyPr/>
          <a:lstStyle/>
          <a:p>
            <a:fld id="{5CF00696-9995-4799-A5CF-C1D9BA6D4E9A}" type="datetimeFigureOut">
              <a:rPr lang="en-IN" smtClean="0"/>
              <a:t>15-05-2022</a:t>
            </a:fld>
            <a:endParaRPr lang="en-IN"/>
          </a:p>
        </p:txBody>
      </p:sp>
      <p:sp>
        <p:nvSpPr>
          <p:cNvPr id="8" name="Footer Placeholder 7">
            <a:extLst>
              <a:ext uri="{FF2B5EF4-FFF2-40B4-BE49-F238E27FC236}">
                <a16:creationId xmlns:a16="http://schemas.microsoft.com/office/drawing/2014/main" id="{C5DE8675-A0C9-412A-B5B0-AA9EF97C08A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03D5D5B-0D4C-4D50-BA9A-F7266F0BBAEF}"/>
              </a:ext>
            </a:extLst>
          </p:cNvPr>
          <p:cNvSpPr>
            <a:spLocks noGrp="1"/>
          </p:cNvSpPr>
          <p:nvPr>
            <p:ph type="sldNum" sz="quarter" idx="12"/>
          </p:nvPr>
        </p:nvSpPr>
        <p:spPr/>
        <p:txBody>
          <a:bodyPr/>
          <a:lstStyle/>
          <a:p>
            <a:fld id="{C2D937C2-955E-4E54-92CF-465FC05A5FBE}" type="slidenum">
              <a:rPr lang="en-IN" smtClean="0"/>
              <a:t>‹#›</a:t>
            </a:fld>
            <a:endParaRPr lang="en-IN"/>
          </a:p>
        </p:txBody>
      </p:sp>
    </p:spTree>
    <p:extLst>
      <p:ext uri="{BB962C8B-B14F-4D97-AF65-F5344CB8AC3E}">
        <p14:creationId xmlns:p14="http://schemas.microsoft.com/office/powerpoint/2010/main" val="1923362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F5B0B-D976-4874-A88B-0A57B738F9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2B7EDB4-595B-496B-82D1-82966D7C9E58}"/>
              </a:ext>
            </a:extLst>
          </p:cNvPr>
          <p:cNvSpPr>
            <a:spLocks noGrp="1"/>
          </p:cNvSpPr>
          <p:nvPr>
            <p:ph type="dt" sz="half" idx="10"/>
          </p:nvPr>
        </p:nvSpPr>
        <p:spPr/>
        <p:txBody>
          <a:bodyPr/>
          <a:lstStyle/>
          <a:p>
            <a:fld id="{5CF00696-9995-4799-A5CF-C1D9BA6D4E9A}" type="datetimeFigureOut">
              <a:rPr lang="en-IN" smtClean="0"/>
              <a:t>15-05-2022</a:t>
            </a:fld>
            <a:endParaRPr lang="en-IN"/>
          </a:p>
        </p:txBody>
      </p:sp>
      <p:sp>
        <p:nvSpPr>
          <p:cNvPr id="4" name="Footer Placeholder 3">
            <a:extLst>
              <a:ext uri="{FF2B5EF4-FFF2-40B4-BE49-F238E27FC236}">
                <a16:creationId xmlns:a16="http://schemas.microsoft.com/office/drawing/2014/main" id="{5A0B9F14-AE04-410A-AAB4-1BBAD7BD16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9E67E92-404A-4956-99E3-D17131D0151A}"/>
              </a:ext>
            </a:extLst>
          </p:cNvPr>
          <p:cNvSpPr>
            <a:spLocks noGrp="1"/>
          </p:cNvSpPr>
          <p:nvPr>
            <p:ph type="sldNum" sz="quarter" idx="12"/>
          </p:nvPr>
        </p:nvSpPr>
        <p:spPr/>
        <p:txBody>
          <a:bodyPr/>
          <a:lstStyle/>
          <a:p>
            <a:fld id="{C2D937C2-955E-4E54-92CF-465FC05A5FBE}" type="slidenum">
              <a:rPr lang="en-IN" smtClean="0"/>
              <a:t>‹#›</a:t>
            </a:fld>
            <a:endParaRPr lang="en-IN"/>
          </a:p>
        </p:txBody>
      </p:sp>
    </p:spTree>
    <p:extLst>
      <p:ext uri="{BB962C8B-B14F-4D97-AF65-F5344CB8AC3E}">
        <p14:creationId xmlns:p14="http://schemas.microsoft.com/office/powerpoint/2010/main" val="4128569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3D3744-3858-4A34-A9AB-1B2515D6C9E5}"/>
              </a:ext>
            </a:extLst>
          </p:cNvPr>
          <p:cNvSpPr>
            <a:spLocks noGrp="1"/>
          </p:cNvSpPr>
          <p:nvPr>
            <p:ph type="dt" sz="half" idx="10"/>
          </p:nvPr>
        </p:nvSpPr>
        <p:spPr/>
        <p:txBody>
          <a:bodyPr/>
          <a:lstStyle/>
          <a:p>
            <a:fld id="{5CF00696-9995-4799-A5CF-C1D9BA6D4E9A}" type="datetimeFigureOut">
              <a:rPr lang="en-IN" smtClean="0"/>
              <a:t>15-05-2022</a:t>
            </a:fld>
            <a:endParaRPr lang="en-IN"/>
          </a:p>
        </p:txBody>
      </p:sp>
      <p:sp>
        <p:nvSpPr>
          <p:cNvPr id="3" name="Footer Placeholder 2">
            <a:extLst>
              <a:ext uri="{FF2B5EF4-FFF2-40B4-BE49-F238E27FC236}">
                <a16:creationId xmlns:a16="http://schemas.microsoft.com/office/drawing/2014/main" id="{D082299F-B00C-425B-B03B-962889FEDD3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EB39751-57A0-4317-A9F1-4735C3C90AE6}"/>
              </a:ext>
            </a:extLst>
          </p:cNvPr>
          <p:cNvSpPr>
            <a:spLocks noGrp="1"/>
          </p:cNvSpPr>
          <p:nvPr>
            <p:ph type="sldNum" sz="quarter" idx="12"/>
          </p:nvPr>
        </p:nvSpPr>
        <p:spPr/>
        <p:txBody>
          <a:bodyPr/>
          <a:lstStyle/>
          <a:p>
            <a:fld id="{C2D937C2-955E-4E54-92CF-465FC05A5FBE}" type="slidenum">
              <a:rPr lang="en-IN" smtClean="0"/>
              <a:t>‹#›</a:t>
            </a:fld>
            <a:endParaRPr lang="en-IN"/>
          </a:p>
        </p:txBody>
      </p:sp>
    </p:spTree>
    <p:extLst>
      <p:ext uri="{BB962C8B-B14F-4D97-AF65-F5344CB8AC3E}">
        <p14:creationId xmlns:p14="http://schemas.microsoft.com/office/powerpoint/2010/main" val="2881055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79E17-7330-40CD-A50D-957236626B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88D9096-09B7-4049-B228-144B2ED331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CE08EC8-5BE3-422C-9E58-015990F96F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F5A645-C3C2-4D87-9B9F-004BDA8840FA}"/>
              </a:ext>
            </a:extLst>
          </p:cNvPr>
          <p:cNvSpPr>
            <a:spLocks noGrp="1"/>
          </p:cNvSpPr>
          <p:nvPr>
            <p:ph type="dt" sz="half" idx="10"/>
          </p:nvPr>
        </p:nvSpPr>
        <p:spPr/>
        <p:txBody>
          <a:bodyPr/>
          <a:lstStyle/>
          <a:p>
            <a:fld id="{5CF00696-9995-4799-A5CF-C1D9BA6D4E9A}" type="datetimeFigureOut">
              <a:rPr lang="en-IN" smtClean="0"/>
              <a:t>15-05-2022</a:t>
            </a:fld>
            <a:endParaRPr lang="en-IN"/>
          </a:p>
        </p:txBody>
      </p:sp>
      <p:sp>
        <p:nvSpPr>
          <p:cNvPr id="6" name="Footer Placeholder 5">
            <a:extLst>
              <a:ext uri="{FF2B5EF4-FFF2-40B4-BE49-F238E27FC236}">
                <a16:creationId xmlns:a16="http://schemas.microsoft.com/office/drawing/2014/main" id="{851A9911-31E2-432A-BC85-6B761A914D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B89FF5-03BA-4476-9BEA-AE3F4E6D8F27}"/>
              </a:ext>
            </a:extLst>
          </p:cNvPr>
          <p:cNvSpPr>
            <a:spLocks noGrp="1"/>
          </p:cNvSpPr>
          <p:nvPr>
            <p:ph type="sldNum" sz="quarter" idx="12"/>
          </p:nvPr>
        </p:nvSpPr>
        <p:spPr/>
        <p:txBody>
          <a:bodyPr/>
          <a:lstStyle/>
          <a:p>
            <a:fld id="{C2D937C2-955E-4E54-92CF-465FC05A5FBE}" type="slidenum">
              <a:rPr lang="en-IN" smtClean="0"/>
              <a:t>‹#›</a:t>
            </a:fld>
            <a:endParaRPr lang="en-IN"/>
          </a:p>
        </p:txBody>
      </p:sp>
    </p:spTree>
    <p:extLst>
      <p:ext uri="{BB962C8B-B14F-4D97-AF65-F5344CB8AC3E}">
        <p14:creationId xmlns:p14="http://schemas.microsoft.com/office/powerpoint/2010/main" val="2056309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5F78D-3D6D-4758-B27A-60CB50062C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B0025F4-EE71-4B47-9248-942D0C7D8E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C370985-DDAD-43FF-99BE-EAB88C1867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268299-EAB4-454E-92AE-EAB0D1D27C66}"/>
              </a:ext>
            </a:extLst>
          </p:cNvPr>
          <p:cNvSpPr>
            <a:spLocks noGrp="1"/>
          </p:cNvSpPr>
          <p:nvPr>
            <p:ph type="dt" sz="half" idx="10"/>
          </p:nvPr>
        </p:nvSpPr>
        <p:spPr/>
        <p:txBody>
          <a:bodyPr/>
          <a:lstStyle/>
          <a:p>
            <a:fld id="{5CF00696-9995-4799-A5CF-C1D9BA6D4E9A}" type="datetimeFigureOut">
              <a:rPr lang="en-IN" smtClean="0"/>
              <a:t>15-05-2022</a:t>
            </a:fld>
            <a:endParaRPr lang="en-IN"/>
          </a:p>
        </p:txBody>
      </p:sp>
      <p:sp>
        <p:nvSpPr>
          <p:cNvPr id="6" name="Footer Placeholder 5">
            <a:extLst>
              <a:ext uri="{FF2B5EF4-FFF2-40B4-BE49-F238E27FC236}">
                <a16:creationId xmlns:a16="http://schemas.microsoft.com/office/drawing/2014/main" id="{B3A23C48-AF3F-4A98-B1DC-A1B79269C8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8F96EC-6BF3-42A8-B8C2-6105C33E1435}"/>
              </a:ext>
            </a:extLst>
          </p:cNvPr>
          <p:cNvSpPr>
            <a:spLocks noGrp="1"/>
          </p:cNvSpPr>
          <p:nvPr>
            <p:ph type="sldNum" sz="quarter" idx="12"/>
          </p:nvPr>
        </p:nvSpPr>
        <p:spPr/>
        <p:txBody>
          <a:bodyPr/>
          <a:lstStyle/>
          <a:p>
            <a:fld id="{C2D937C2-955E-4E54-92CF-465FC05A5FBE}" type="slidenum">
              <a:rPr lang="en-IN" smtClean="0"/>
              <a:t>‹#›</a:t>
            </a:fld>
            <a:endParaRPr lang="en-IN"/>
          </a:p>
        </p:txBody>
      </p:sp>
    </p:spTree>
    <p:extLst>
      <p:ext uri="{BB962C8B-B14F-4D97-AF65-F5344CB8AC3E}">
        <p14:creationId xmlns:p14="http://schemas.microsoft.com/office/powerpoint/2010/main" val="732704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1CA9B1-D8AC-4097-B361-D5F09EB962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52E0E3-CA14-4A9D-BD55-8F32E6EB83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7EB5F1-5412-4704-9D83-0734FA54CE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F00696-9995-4799-A5CF-C1D9BA6D4E9A}" type="datetimeFigureOut">
              <a:rPr lang="en-IN" smtClean="0"/>
              <a:t>15-05-2022</a:t>
            </a:fld>
            <a:endParaRPr lang="en-IN"/>
          </a:p>
        </p:txBody>
      </p:sp>
      <p:sp>
        <p:nvSpPr>
          <p:cNvPr id="5" name="Footer Placeholder 4">
            <a:extLst>
              <a:ext uri="{FF2B5EF4-FFF2-40B4-BE49-F238E27FC236}">
                <a16:creationId xmlns:a16="http://schemas.microsoft.com/office/drawing/2014/main" id="{27774BE4-61B5-48FE-9CA9-1A1FD2CEF6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101CD00-539E-47FA-9327-EF3D941653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D937C2-955E-4E54-92CF-465FC05A5FBE}" type="slidenum">
              <a:rPr lang="en-IN" smtClean="0"/>
              <a:t>‹#›</a:t>
            </a:fld>
            <a:endParaRPr lang="en-IN"/>
          </a:p>
        </p:txBody>
      </p:sp>
    </p:spTree>
    <p:extLst>
      <p:ext uri="{BB962C8B-B14F-4D97-AF65-F5344CB8AC3E}">
        <p14:creationId xmlns:p14="http://schemas.microsoft.com/office/powerpoint/2010/main" val="2390709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B8227-B11D-4055-A1CC-AAD0256657FC}"/>
              </a:ext>
            </a:extLst>
          </p:cNvPr>
          <p:cNvSpPr>
            <a:spLocks noGrp="1"/>
          </p:cNvSpPr>
          <p:nvPr>
            <p:ph type="ctrTitle"/>
          </p:nvPr>
        </p:nvSpPr>
        <p:spPr/>
        <p:txBody>
          <a:bodyPr>
            <a:normAutofit/>
          </a:bodyPr>
          <a:lstStyle/>
          <a:p>
            <a:r>
              <a:rPr lang="en-US" sz="5400" b="1" dirty="0"/>
              <a:t>Customer Retention Presentation</a:t>
            </a:r>
            <a:endParaRPr lang="en-IN" sz="5400" b="1" dirty="0"/>
          </a:p>
        </p:txBody>
      </p:sp>
      <p:sp>
        <p:nvSpPr>
          <p:cNvPr id="3" name="Subtitle 2">
            <a:extLst>
              <a:ext uri="{FF2B5EF4-FFF2-40B4-BE49-F238E27FC236}">
                <a16:creationId xmlns:a16="http://schemas.microsoft.com/office/drawing/2014/main" id="{523E6843-B4BC-41B0-9DD5-F8FBB59F0C27}"/>
              </a:ext>
            </a:extLst>
          </p:cNvPr>
          <p:cNvSpPr>
            <a:spLocks noGrp="1"/>
          </p:cNvSpPr>
          <p:nvPr>
            <p:ph type="subTitle" idx="1"/>
          </p:nvPr>
        </p:nvSpPr>
        <p:spPr/>
        <p:txBody>
          <a:bodyPr/>
          <a:lstStyle/>
          <a:p>
            <a:r>
              <a:rPr lang="en-US" dirty="0"/>
              <a:t>By Nishant Pokhriyal</a:t>
            </a:r>
            <a:endParaRPr lang="en-IN" dirty="0"/>
          </a:p>
        </p:txBody>
      </p:sp>
    </p:spTree>
    <p:extLst>
      <p:ext uri="{BB962C8B-B14F-4D97-AF65-F5344CB8AC3E}">
        <p14:creationId xmlns:p14="http://schemas.microsoft.com/office/powerpoint/2010/main" val="713570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CECA661-68E9-4505-8C3C-BE2A66F63A3D}"/>
              </a:ext>
            </a:extLst>
          </p:cNvPr>
          <p:cNvPicPr>
            <a:picLocks noGrp="1" noChangeAspect="1"/>
          </p:cNvPicPr>
          <p:nvPr>
            <p:ph idx="1"/>
          </p:nvPr>
        </p:nvPicPr>
        <p:blipFill>
          <a:blip r:embed="rId2"/>
          <a:stretch>
            <a:fillRect/>
          </a:stretch>
        </p:blipFill>
        <p:spPr>
          <a:xfrm>
            <a:off x="1664586" y="587939"/>
            <a:ext cx="8862828" cy="5296359"/>
          </a:xfrm>
          <a:prstGeom prst="rect">
            <a:avLst/>
          </a:prstGeom>
        </p:spPr>
      </p:pic>
    </p:spTree>
    <p:extLst>
      <p:ext uri="{BB962C8B-B14F-4D97-AF65-F5344CB8AC3E}">
        <p14:creationId xmlns:p14="http://schemas.microsoft.com/office/powerpoint/2010/main" val="212720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E0B8250-7B3B-4096-919F-7250F18B57D8}"/>
              </a:ext>
            </a:extLst>
          </p:cNvPr>
          <p:cNvPicPr>
            <a:picLocks noGrp="1" noChangeAspect="1"/>
          </p:cNvPicPr>
          <p:nvPr>
            <p:ph idx="1"/>
          </p:nvPr>
        </p:nvPicPr>
        <p:blipFill>
          <a:blip r:embed="rId2"/>
          <a:stretch>
            <a:fillRect/>
          </a:stretch>
        </p:blipFill>
        <p:spPr>
          <a:xfrm>
            <a:off x="1275932" y="721301"/>
            <a:ext cx="9640135" cy="5029636"/>
          </a:xfrm>
          <a:prstGeom prst="rect">
            <a:avLst/>
          </a:prstGeom>
        </p:spPr>
      </p:pic>
    </p:spTree>
    <p:extLst>
      <p:ext uri="{BB962C8B-B14F-4D97-AF65-F5344CB8AC3E}">
        <p14:creationId xmlns:p14="http://schemas.microsoft.com/office/powerpoint/2010/main" val="1794983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DD47DDF-979C-4A6A-BB7C-AA6487F8C8E8}"/>
              </a:ext>
            </a:extLst>
          </p:cNvPr>
          <p:cNvPicPr>
            <a:picLocks noGrp="1" noChangeAspect="1"/>
          </p:cNvPicPr>
          <p:nvPr>
            <p:ph idx="1"/>
          </p:nvPr>
        </p:nvPicPr>
        <p:blipFill>
          <a:blip r:embed="rId2"/>
          <a:stretch>
            <a:fillRect/>
          </a:stretch>
        </p:blipFill>
        <p:spPr>
          <a:xfrm>
            <a:off x="1756034" y="462198"/>
            <a:ext cx="8679932" cy="5547841"/>
          </a:xfrm>
          <a:prstGeom prst="rect">
            <a:avLst/>
          </a:prstGeom>
        </p:spPr>
      </p:pic>
    </p:spTree>
    <p:extLst>
      <p:ext uri="{BB962C8B-B14F-4D97-AF65-F5344CB8AC3E}">
        <p14:creationId xmlns:p14="http://schemas.microsoft.com/office/powerpoint/2010/main" val="4039463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2B5CEAE-97D5-4CA8-876D-823901F70B6B}"/>
              </a:ext>
            </a:extLst>
          </p:cNvPr>
          <p:cNvPicPr>
            <a:picLocks noGrp="1" noChangeAspect="1"/>
          </p:cNvPicPr>
          <p:nvPr>
            <p:ph idx="1"/>
          </p:nvPr>
        </p:nvPicPr>
        <p:blipFill>
          <a:blip r:embed="rId2"/>
          <a:stretch>
            <a:fillRect/>
          </a:stretch>
        </p:blipFill>
        <p:spPr>
          <a:xfrm>
            <a:off x="1211156" y="458388"/>
            <a:ext cx="9769687" cy="5555461"/>
          </a:xfrm>
          <a:prstGeom prst="rect">
            <a:avLst/>
          </a:prstGeom>
        </p:spPr>
      </p:pic>
    </p:spTree>
    <p:extLst>
      <p:ext uri="{BB962C8B-B14F-4D97-AF65-F5344CB8AC3E}">
        <p14:creationId xmlns:p14="http://schemas.microsoft.com/office/powerpoint/2010/main" val="290483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DF6D857-8C01-45E8-86CC-EAD91376CC49}"/>
              </a:ext>
            </a:extLst>
          </p:cNvPr>
          <p:cNvPicPr>
            <a:picLocks noGrp="1" noChangeAspect="1"/>
          </p:cNvPicPr>
          <p:nvPr>
            <p:ph idx="1"/>
          </p:nvPr>
        </p:nvPicPr>
        <p:blipFill>
          <a:blip r:embed="rId2"/>
          <a:stretch>
            <a:fillRect/>
          </a:stretch>
        </p:blipFill>
        <p:spPr>
          <a:xfrm>
            <a:off x="1192105" y="374561"/>
            <a:ext cx="9807790" cy="5723116"/>
          </a:xfrm>
          <a:prstGeom prst="rect">
            <a:avLst/>
          </a:prstGeom>
        </p:spPr>
      </p:pic>
    </p:spTree>
    <p:extLst>
      <p:ext uri="{BB962C8B-B14F-4D97-AF65-F5344CB8AC3E}">
        <p14:creationId xmlns:p14="http://schemas.microsoft.com/office/powerpoint/2010/main" val="3038236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5093F6C-49F4-4A11-84B3-414BF0B74174}"/>
              </a:ext>
            </a:extLst>
          </p:cNvPr>
          <p:cNvPicPr>
            <a:picLocks noGrp="1" noChangeAspect="1"/>
          </p:cNvPicPr>
          <p:nvPr>
            <p:ph idx="1"/>
          </p:nvPr>
        </p:nvPicPr>
        <p:blipFill>
          <a:blip r:embed="rId2"/>
          <a:stretch>
            <a:fillRect/>
          </a:stretch>
        </p:blipFill>
        <p:spPr>
          <a:xfrm>
            <a:off x="1245449" y="435526"/>
            <a:ext cx="9701101" cy="5601185"/>
          </a:xfrm>
          <a:prstGeom prst="rect">
            <a:avLst/>
          </a:prstGeom>
        </p:spPr>
      </p:pic>
    </p:spTree>
    <p:extLst>
      <p:ext uri="{BB962C8B-B14F-4D97-AF65-F5344CB8AC3E}">
        <p14:creationId xmlns:p14="http://schemas.microsoft.com/office/powerpoint/2010/main" val="1349054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74002BE-CD6B-446B-B252-1C217200F806}"/>
              </a:ext>
            </a:extLst>
          </p:cNvPr>
          <p:cNvPicPr>
            <a:picLocks noGrp="1" noChangeAspect="1"/>
          </p:cNvPicPr>
          <p:nvPr>
            <p:ph idx="1"/>
          </p:nvPr>
        </p:nvPicPr>
        <p:blipFill>
          <a:blip r:embed="rId2"/>
          <a:stretch>
            <a:fillRect/>
          </a:stretch>
        </p:blipFill>
        <p:spPr>
          <a:xfrm>
            <a:off x="1211156" y="572698"/>
            <a:ext cx="9769687" cy="5326842"/>
          </a:xfrm>
          <a:prstGeom prst="rect">
            <a:avLst/>
          </a:prstGeom>
        </p:spPr>
      </p:pic>
    </p:spTree>
    <p:extLst>
      <p:ext uri="{BB962C8B-B14F-4D97-AF65-F5344CB8AC3E}">
        <p14:creationId xmlns:p14="http://schemas.microsoft.com/office/powerpoint/2010/main" val="2423581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A743E3E-8565-4E0C-9310-FC9C522C1725}"/>
              </a:ext>
            </a:extLst>
          </p:cNvPr>
          <p:cNvPicPr>
            <a:picLocks noGrp="1" noChangeAspect="1"/>
          </p:cNvPicPr>
          <p:nvPr>
            <p:ph idx="1"/>
          </p:nvPr>
        </p:nvPicPr>
        <p:blipFill>
          <a:blip r:embed="rId2"/>
          <a:stretch>
            <a:fillRect/>
          </a:stretch>
        </p:blipFill>
        <p:spPr>
          <a:xfrm>
            <a:off x="1176863" y="379645"/>
            <a:ext cx="9838273" cy="5624047"/>
          </a:xfrm>
          <a:prstGeom prst="rect">
            <a:avLst/>
          </a:prstGeom>
        </p:spPr>
      </p:pic>
    </p:spTree>
    <p:extLst>
      <p:ext uri="{BB962C8B-B14F-4D97-AF65-F5344CB8AC3E}">
        <p14:creationId xmlns:p14="http://schemas.microsoft.com/office/powerpoint/2010/main" val="4194545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CE59978-95CD-4E9C-9071-29DD28110BFA}"/>
              </a:ext>
            </a:extLst>
          </p:cNvPr>
          <p:cNvPicPr>
            <a:picLocks noGrp="1" noChangeAspect="1"/>
          </p:cNvPicPr>
          <p:nvPr>
            <p:ph idx="1"/>
          </p:nvPr>
        </p:nvPicPr>
        <p:blipFill>
          <a:blip r:embed="rId2"/>
          <a:stretch>
            <a:fillRect/>
          </a:stretch>
        </p:blipFill>
        <p:spPr>
          <a:xfrm>
            <a:off x="1134950" y="440610"/>
            <a:ext cx="9922100" cy="5502117"/>
          </a:xfrm>
          <a:prstGeom prst="rect">
            <a:avLst/>
          </a:prstGeom>
        </p:spPr>
      </p:pic>
    </p:spTree>
    <p:extLst>
      <p:ext uri="{BB962C8B-B14F-4D97-AF65-F5344CB8AC3E}">
        <p14:creationId xmlns:p14="http://schemas.microsoft.com/office/powerpoint/2010/main" val="1411621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55D519E-A1B5-4B17-AF5B-EE1660B63769}"/>
              </a:ext>
            </a:extLst>
          </p:cNvPr>
          <p:cNvPicPr>
            <a:picLocks noGrp="1" noChangeAspect="1"/>
          </p:cNvPicPr>
          <p:nvPr>
            <p:ph idx="1"/>
          </p:nvPr>
        </p:nvPicPr>
        <p:blipFill>
          <a:blip r:embed="rId2"/>
          <a:stretch>
            <a:fillRect/>
          </a:stretch>
        </p:blipFill>
        <p:spPr>
          <a:xfrm>
            <a:off x="1256880" y="528722"/>
            <a:ext cx="9678239" cy="5387807"/>
          </a:xfrm>
          <a:prstGeom prst="rect">
            <a:avLst/>
          </a:prstGeom>
        </p:spPr>
      </p:pic>
    </p:spTree>
    <p:extLst>
      <p:ext uri="{BB962C8B-B14F-4D97-AF65-F5344CB8AC3E}">
        <p14:creationId xmlns:p14="http://schemas.microsoft.com/office/powerpoint/2010/main" val="3962014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63D6C-66C9-490D-B150-6660400CEA32}"/>
              </a:ext>
            </a:extLst>
          </p:cNvPr>
          <p:cNvSpPr>
            <a:spLocks noGrp="1"/>
          </p:cNvSpPr>
          <p:nvPr>
            <p:ph type="title"/>
          </p:nvPr>
        </p:nvSpPr>
        <p:spPr/>
        <p:txBody>
          <a:bodyPr/>
          <a:lstStyle/>
          <a:p>
            <a:r>
              <a:rPr lang="en-US" b="1" dirty="0"/>
              <a:t>Problem Statement</a:t>
            </a:r>
            <a:endParaRPr lang="en-IN" b="1" dirty="0"/>
          </a:p>
        </p:txBody>
      </p:sp>
      <p:sp>
        <p:nvSpPr>
          <p:cNvPr id="3" name="Content Placeholder 2">
            <a:extLst>
              <a:ext uri="{FF2B5EF4-FFF2-40B4-BE49-F238E27FC236}">
                <a16:creationId xmlns:a16="http://schemas.microsoft.com/office/drawing/2014/main" id="{03B6C935-739E-423B-A50E-2EF9F9CDCB06}"/>
              </a:ext>
            </a:extLst>
          </p:cNvPr>
          <p:cNvSpPr>
            <a:spLocks noGrp="1"/>
          </p:cNvSpPr>
          <p:nvPr>
            <p:ph idx="1"/>
          </p:nvPr>
        </p:nvSpPr>
        <p:spPr/>
        <p:txBody>
          <a:bodyPr/>
          <a:lstStyle/>
          <a:p>
            <a:pPr marL="0" indent="0">
              <a:buNone/>
            </a:pPr>
            <a:r>
              <a:rPr lang="en-US" dirty="0"/>
              <a:t>This dataset shows the factors on which the usage of Retailer Websites depends, there are different columns showing that what people want from an online retailer and from which they are getting them. </a:t>
            </a:r>
          </a:p>
          <a:p>
            <a:pPr marL="0" indent="0">
              <a:buNone/>
            </a:pPr>
            <a:r>
              <a:rPr lang="en-US" dirty="0"/>
              <a:t>In this dataset our main focus will be to analyze the factors affecting the retention of the customers and on the basis of that we have to identify which of the following websites or the application is best suited to the people and they want to recommend others.</a:t>
            </a:r>
            <a:endParaRPr lang="en-IN" dirty="0"/>
          </a:p>
          <a:p>
            <a:pPr marL="0" indent="0">
              <a:buNone/>
            </a:pPr>
            <a:endParaRPr lang="en-IN" dirty="0"/>
          </a:p>
        </p:txBody>
      </p:sp>
    </p:spTree>
    <p:extLst>
      <p:ext uri="{BB962C8B-B14F-4D97-AF65-F5344CB8AC3E}">
        <p14:creationId xmlns:p14="http://schemas.microsoft.com/office/powerpoint/2010/main" val="751167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C89E18EE-82EB-4F8A-A49F-9C068CAA9C20}"/>
              </a:ext>
            </a:extLst>
          </p:cNvPr>
          <p:cNvPicPr>
            <a:picLocks noGrp="1" noChangeAspect="1"/>
          </p:cNvPicPr>
          <p:nvPr>
            <p:ph idx="1"/>
          </p:nvPr>
        </p:nvPicPr>
        <p:blipFill>
          <a:blip r:embed="rId2"/>
          <a:stretch>
            <a:fillRect/>
          </a:stretch>
        </p:blipFill>
        <p:spPr>
          <a:xfrm>
            <a:off x="1653155" y="505860"/>
            <a:ext cx="8885690" cy="5433531"/>
          </a:xfrm>
          <a:prstGeom prst="rect">
            <a:avLst/>
          </a:prstGeom>
        </p:spPr>
      </p:pic>
    </p:spTree>
    <p:extLst>
      <p:ext uri="{BB962C8B-B14F-4D97-AF65-F5344CB8AC3E}">
        <p14:creationId xmlns:p14="http://schemas.microsoft.com/office/powerpoint/2010/main" val="1796688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1AADDF66-47E2-4489-A419-1CB63EFC03B6}"/>
              </a:ext>
            </a:extLst>
          </p:cNvPr>
          <p:cNvPicPr>
            <a:picLocks noGrp="1" noChangeAspect="1"/>
          </p:cNvPicPr>
          <p:nvPr>
            <p:ph idx="1"/>
          </p:nvPr>
        </p:nvPicPr>
        <p:blipFill>
          <a:blip r:embed="rId2"/>
          <a:stretch>
            <a:fillRect/>
          </a:stretch>
        </p:blipFill>
        <p:spPr>
          <a:xfrm>
            <a:off x="1645534" y="399171"/>
            <a:ext cx="8900931" cy="5646909"/>
          </a:xfrm>
          <a:prstGeom prst="rect">
            <a:avLst/>
          </a:prstGeom>
        </p:spPr>
      </p:pic>
    </p:spTree>
    <p:extLst>
      <p:ext uri="{BB962C8B-B14F-4D97-AF65-F5344CB8AC3E}">
        <p14:creationId xmlns:p14="http://schemas.microsoft.com/office/powerpoint/2010/main" val="2293052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48B34FBA-B7D1-4A65-9E98-0F2706E4780F}"/>
              </a:ext>
            </a:extLst>
          </p:cNvPr>
          <p:cNvPicPr>
            <a:picLocks noGrp="1" noChangeAspect="1"/>
          </p:cNvPicPr>
          <p:nvPr>
            <p:ph idx="1"/>
          </p:nvPr>
        </p:nvPicPr>
        <p:blipFill>
          <a:blip r:embed="rId2"/>
          <a:stretch>
            <a:fillRect/>
          </a:stretch>
        </p:blipFill>
        <p:spPr>
          <a:xfrm>
            <a:off x="1434354" y="268288"/>
            <a:ext cx="9511552" cy="6482136"/>
          </a:xfrm>
          <a:prstGeom prst="rect">
            <a:avLst/>
          </a:prstGeom>
        </p:spPr>
      </p:pic>
    </p:spTree>
    <p:extLst>
      <p:ext uri="{BB962C8B-B14F-4D97-AF65-F5344CB8AC3E}">
        <p14:creationId xmlns:p14="http://schemas.microsoft.com/office/powerpoint/2010/main" val="2608133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2948D8B7-4D37-4CD5-9913-45D9736661B6}"/>
              </a:ext>
            </a:extLst>
          </p:cNvPr>
          <p:cNvPicPr>
            <a:picLocks noGrp="1" noChangeAspect="1"/>
          </p:cNvPicPr>
          <p:nvPr>
            <p:ph idx="1"/>
          </p:nvPr>
        </p:nvPicPr>
        <p:blipFill>
          <a:blip r:embed="rId2"/>
          <a:stretch>
            <a:fillRect/>
          </a:stretch>
        </p:blipFill>
        <p:spPr>
          <a:xfrm>
            <a:off x="1782706" y="578256"/>
            <a:ext cx="8626588" cy="5288738"/>
          </a:xfrm>
          <a:prstGeom prst="rect">
            <a:avLst/>
          </a:prstGeom>
        </p:spPr>
      </p:pic>
    </p:spTree>
    <p:extLst>
      <p:ext uri="{BB962C8B-B14F-4D97-AF65-F5344CB8AC3E}">
        <p14:creationId xmlns:p14="http://schemas.microsoft.com/office/powerpoint/2010/main" val="1470669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189976EC-40FB-46F4-9BEC-605383223E93}"/>
              </a:ext>
            </a:extLst>
          </p:cNvPr>
          <p:cNvPicPr>
            <a:picLocks noGrp="1" noChangeAspect="1"/>
          </p:cNvPicPr>
          <p:nvPr>
            <p:ph idx="1"/>
          </p:nvPr>
        </p:nvPicPr>
        <p:blipFill>
          <a:blip r:embed="rId2"/>
          <a:stretch>
            <a:fillRect/>
          </a:stretch>
        </p:blipFill>
        <p:spPr>
          <a:xfrm>
            <a:off x="1752223" y="479188"/>
            <a:ext cx="8687553" cy="5486875"/>
          </a:xfrm>
          <a:prstGeom prst="rect">
            <a:avLst/>
          </a:prstGeom>
        </p:spPr>
      </p:pic>
    </p:spTree>
    <p:extLst>
      <p:ext uri="{BB962C8B-B14F-4D97-AF65-F5344CB8AC3E}">
        <p14:creationId xmlns:p14="http://schemas.microsoft.com/office/powerpoint/2010/main" val="2878418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59FCCF8C-027A-4111-AF0D-48615A74B538}"/>
              </a:ext>
            </a:extLst>
          </p:cNvPr>
          <p:cNvPicPr>
            <a:picLocks noGrp="1" noChangeAspect="1"/>
          </p:cNvPicPr>
          <p:nvPr>
            <p:ph idx="1"/>
          </p:nvPr>
        </p:nvPicPr>
        <p:blipFill>
          <a:blip r:embed="rId2"/>
          <a:stretch>
            <a:fillRect/>
          </a:stretch>
        </p:blipFill>
        <p:spPr>
          <a:xfrm>
            <a:off x="1736982" y="418222"/>
            <a:ext cx="8718035" cy="5608806"/>
          </a:xfrm>
          <a:prstGeom prst="rect">
            <a:avLst/>
          </a:prstGeom>
        </p:spPr>
      </p:pic>
    </p:spTree>
    <p:extLst>
      <p:ext uri="{BB962C8B-B14F-4D97-AF65-F5344CB8AC3E}">
        <p14:creationId xmlns:p14="http://schemas.microsoft.com/office/powerpoint/2010/main" val="2021276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049DAA04-CCC7-4E9D-A215-9880C49E180E}"/>
              </a:ext>
            </a:extLst>
          </p:cNvPr>
          <p:cNvPicPr>
            <a:picLocks noGrp="1" noChangeAspect="1"/>
          </p:cNvPicPr>
          <p:nvPr>
            <p:ph idx="1"/>
          </p:nvPr>
        </p:nvPicPr>
        <p:blipFill>
          <a:blip r:embed="rId2"/>
          <a:stretch>
            <a:fillRect/>
          </a:stretch>
        </p:blipFill>
        <p:spPr>
          <a:xfrm>
            <a:off x="1759844" y="505860"/>
            <a:ext cx="8672312" cy="5433531"/>
          </a:xfrm>
          <a:prstGeom prst="rect">
            <a:avLst/>
          </a:prstGeom>
        </p:spPr>
      </p:pic>
    </p:spTree>
    <p:extLst>
      <p:ext uri="{BB962C8B-B14F-4D97-AF65-F5344CB8AC3E}">
        <p14:creationId xmlns:p14="http://schemas.microsoft.com/office/powerpoint/2010/main" val="928351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188CEFED-9CF1-4DE9-8577-B7B19FA3C01F}"/>
              </a:ext>
            </a:extLst>
          </p:cNvPr>
          <p:cNvPicPr>
            <a:picLocks noGrp="1" noChangeAspect="1"/>
          </p:cNvPicPr>
          <p:nvPr>
            <p:ph idx="1"/>
          </p:nvPr>
        </p:nvPicPr>
        <p:blipFill>
          <a:blip r:embed="rId2"/>
          <a:stretch>
            <a:fillRect/>
          </a:stretch>
        </p:blipFill>
        <p:spPr>
          <a:xfrm>
            <a:off x="1717930" y="456326"/>
            <a:ext cx="8756139" cy="5532599"/>
          </a:xfrm>
          <a:prstGeom prst="rect">
            <a:avLst/>
          </a:prstGeom>
        </p:spPr>
      </p:pic>
    </p:spTree>
    <p:extLst>
      <p:ext uri="{BB962C8B-B14F-4D97-AF65-F5344CB8AC3E}">
        <p14:creationId xmlns:p14="http://schemas.microsoft.com/office/powerpoint/2010/main" val="1841905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D066F7FB-FD8A-4E22-92A0-708CAC3D567B}"/>
              </a:ext>
            </a:extLst>
          </p:cNvPr>
          <p:cNvPicPr>
            <a:picLocks noGrp="1" noChangeAspect="1"/>
          </p:cNvPicPr>
          <p:nvPr>
            <p:ph idx="1"/>
          </p:nvPr>
        </p:nvPicPr>
        <p:blipFill>
          <a:blip r:embed="rId2"/>
          <a:stretch>
            <a:fillRect/>
          </a:stretch>
        </p:blipFill>
        <p:spPr>
          <a:xfrm>
            <a:off x="1763654" y="456326"/>
            <a:ext cx="8664691" cy="5532599"/>
          </a:xfrm>
          <a:prstGeom prst="rect">
            <a:avLst/>
          </a:prstGeom>
        </p:spPr>
      </p:pic>
    </p:spTree>
    <p:extLst>
      <p:ext uri="{BB962C8B-B14F-4D97-AF65-F5344CB8AC3E}">
        <p14:creationId xmlns:p14="http://schemas.microsoft.com/office/powerpoint/2010/main" val="26741929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C614BBE1-507F-4B03-A09C-9A2C215BD879}"/>
              </a:ext>
            </a:extLst>
          </p:cNvPr>
          <p:cNvPicPr>
            <a:picLocks noGrp="1" noChangeAspect="1"/>
          </p:cNvPicPr>
          <p:nvPr>
            <p:ph idx="1"/>
          </p:nvPr>
        </p:nvPicPr>
        <p:blipFill>
          <a:blip r:embed="rId2"/>
          <a:stretch>
            <a:fillRect/>
          </a:stretch>
        </p:blipFill>
        <p:spPr>
          <a:xfrm>
            <a:off x="838200" y="636884"/>
            <a:ext cx="10515600" cy="5171483"/>
          </a:xfrm>
          <a:prstGeom prst="rect">
            <a:avLst/>
          </a:prstGeom>
        </p:spPr>
      </p:pic>
    </p:spTree>
    <p:extLst>
      <p:ext uri="{BB962C8B-B14F-4D97-AF65-F5344CB8AC3E}">
        <p14:creationId xmlns:p14="http://schemas.microsoft.com/office/powerpoint/2010/main" val="3818413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80C0D7E-FE6F-457B-83B1-48F7481BAB07}"/>
              </a:ext>
            </a:extLst>
          </p:cNvPr>
          <p:cNvPicPr>
            <a:picLocks noGrp="1" noChangeAspect="1"/>
          </p:cNvPicPr>
          <p:nvPr>
            <p:ph idx="1"/>
          </p:nvPr>
        </p:nvPicPr>
        <p:blipFill>
          <a:blip r:embed="rId2"/>
          <a:stretch>
            <a:fillRect/>
          </a:stretch>
        </p:blipFill>
        <p:spPr>
          <a:xfrm>
            <a:off x="1917496" y="1825625"/>
            <a:ext cx="8357008" cy="4351338"/>
          </a:xfrm>
          <a:prstGeom prst="rect">
            <a:avLst/>
          </a:prstGeom>
        </p:spPr>
      </p:pic>
      <p:sp>
        <p:nvSpPr>
          <p:cNvPr id="4" name="Title 1">
            <a:extLst>
              <a:ext uri="{FF2B5EF4-FFF2-40B4-BE49-F238E27FC236}">
                <a16:creationId xmlns:a16="http://schemas.microsoft.com/office/drawing/2014/main" id="{9B447C43-7C6C-4C28-B2F4-3DC792A1C5E3}"/>
              </a:ext>
            </a:extLst>
          </p:cNvPr>
          <p:cNvSpPr>
            <a:spLocks noGrp="1"/>
          </p:cNvSpPr>
          <p:nvPr>
            <p:ph type="title"/>
          </p:nvPr>
        </p:nvSpPr>
        <p:spPr>
          <a:xfrm>
            <a:off x="838200" y="365125"/>
            <a:ext cx="10515600" cy="1325563"/>
          </a:xfrm>
        </p:spPr>
        <p:txBody>
          <a:bodyPr/>
          <a:lstStyle/>
          <a:p>
            <a:r>
              <a:rPr lang="en-US" b="1" dirty="0"/>
              <a:t>EDA Steps and Visualizations</a:t>
            </a:r>
            <a:endParaRPr lang="en-IN" b="1" dirty="0"/>
          </a:p>
        </p:txBody>
      </p:sp>
    </p:spTree>
    <p:extLst>
      <p:ext uri="{BB962C8B-B14F-4D97-AF65-F5344CB8AC3E}">
        <p14:creationId xmlns:p14="http://schemas.microsoft.com/office/powerpoint/2010/main" val="2211786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3EDF3CA4-61C4-4B40-9BAA-F91BC3422932}"/>
              </a:ext>
            </a:extLst>
          </p:cNvPr>
          <p:cNvPicPr>
            <a:picLocks noGrp="1" noChangeAspect="1"/>
          </p:cNvPicPr>
          <p:nvPr>
            <p:ph idx="1"/>
          </p:nvPr>
        </p:nvPicPr>
        <p:blipFill>
          <a:blip r:embed="rId2"/>
          <a:stretch>
            <a:fillRect/>
          </a:stretch>
        </p:blipFill>
        <p:spPr>
          <a:xfrm>
            <a:off x="940623" y="898324"/>
            <a:ext cx="10310754" cy="4648603"/>
          </a:xfrm>
          <a:prstGeom prst="rect">
            <a:avLst/>
          </a:prstGeom>
        </p:spPr>
      </p:pic>
    </p:spTree>
    <p:extLst>
      <p:ext uri="{BB962C8B-B14F-4D97-AF65-F5344CB8AC3E}">
        <p14:creationId xmlns:p14="http://schemas.microsoft.com/office/powerpoint/2010/main" val="2677757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2B038121-4A0C-4959-A939-B474174537D3}"/>
              </a:ext>
            </a:extLst>
          </p:cNvPr>
          <p:cNvPicPr>
            <a:picLocks noGrp="1" noChangeAspect="1"/>
          </p:cNvPicPr>
          <p:nvPr>
            <p:ph idx="1"/>
          </p:nvPr>
        </p:nvPicPr>
        <p:blipFill>
          <a:blip r:embed="rId2"/>
          <a:stretch>
            <a:fillRect/>
          </a:stretch>
        </p:blipFill>
        <p:spPr>
          <a:xfrm>
            <a:off x="1599810" y="1405098"/>
            <a:ext cx="8992379" cy="3635055"/>
          </a:xfrm>
          <a:prstGeom prst="rect">
            <a:avLst/>
          </a:prstGeom>
        </p:spPr>
      </p:pic>
    </p:spTree>
    <p:extLst>
      <p:ext uri="{BB962C8B-B14F-4D97-AF65-F5344CB8AC3E}">
        <p14:creationId xmlns:p14="http://schemas.microsoft.com/office/powerpoint/2010/main" val="12223564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7AA76D19-0DED-41A3-AB06-F984AF492B35}"/>
              </a:ext>
            </a:extLst>
          </p:cNvPr>
          <p:cNvPicPr>
            <a:picLocks noGrp="1" noChangeAspect="1"/>
          </p:cNvPicPr>
          <p:nvPr>
            <p:ph idx="1"/>
          </p:nvPr>
        </p:nvPicPr>
        <p:blipFill>
          <a:blip r:embed="rId2"/>
          <a:stretch>
            <a:fillRect/>
          </a:stretch>
        </p:blipFill>
        <p:spPr>
          <a:xfrm>
            <a:off x="2380928" y="292481"/>
            <a:ext cx="7430144" cy="5860288"/>
          </a:xfrm>
          <a:prstGeom prst="rect">
            <a:avLst/>
          </a:prstGeom>
        </p:spPr>
      </p:pic>
    </p:spTree>
    <p:extLst>
      <p:ext uri="{BB962C8B-B14F-4D97-AF65-F5344CB8AC3E}">
        <p14:creationId xmlns:p14="http://schemas.microsoft.com/office/powerpoint/2010/main" val="26787401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9EC91A1-3F8D-451E-9EBD-00B807F132CA}"/>
              </a:ext>
            </a:extLst>
          </p:cNvPr>
          <p:cNvPicPr>
            <a:picLocks noGrp="1" noChangeAspect="1"/>
          </p:cNvPicPr>
          <p:nvPr>
            <p:ph idx="1"/>
          </p:nvPr>
        </p:nvPicPr>
        <p:blipFill>
          <a:blip r:embed="rId2"/>
          <a:stretch>
            <a:fillRect/>
          </a:stretch>
        </p:blipFill>
        <p:spPr>
          <a:xfrm>
            <a:off x="2483807" y="445366"/>
            <a:ext cx="7224386" cy="5654530"/>
          </a:xfrm>
          <a:prstGeom prst="rect">
            <a:avLst/>
          </a:prstGeom>
        </p:spPr>
      </p:pic>
    </p:spTree>
    <p:extLst>
      <p:ext uri="{BB962C8B-B14F-4D97-AF65-F5344CB8AC3E}">
        <p14:creationId xmlns:p14="http://schemas.microsoft.com/office/powerpoint/2010/main" val="25611097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43FF0-B1F8-4422-ACE9-FDF3CBF1BF85}"/>
              </a:ext>
            </a:extLst>
          </p:cNvPr>
          <p:cNvSpPr>
            <a:spLocks noGrp="1"/>
          </p:cNvSpPr>
          <p:nvPr>
            <p:ph type="title"/>
          </p:nvPr>
        </p:nvSpPr>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D686689D-4885-4C02-BD0A-B6F94FE2A801}"/>
              </a:ext>
            </a:extLst>
          </p:cNvPr>
          <p:cNvSpPr>
            <a:spLocks noGrp="1"/>
          </p:cNvSpPr>
          <p:nvPr>
            <p:ph idx="1"/>
          </p:nvPr>
        </p:nvSpPr>
        <p:spPr/>
        <p:txBody>
          <a:bodyPr/>
          <a:lstStyle/>
          <a:p>
            <a:pPr marL="0" indent="0">
              <a:buNone/>
            </a:pPr>
            <a:r>
              <a:rPr lang="en-US" dirty="0"/>
              <a:t>We were analyzing this dataset to check which of the websites or application is the most trusted and preferred by people. We chose different libraries for creating the data frame and making graphical representations of the data. By counting and plotting the data from the columns we observed that Amazon and Flipkart are the most used and recommended websites while Paytm and Snapdeal were the least recommended websites.</a:t>
            </a:r>
            <a:endParaRPr lang="en-IN" dirty="0"/>
          </a:p>
        </p:txBody>
      </p:sp>
    </p:spTree>
    <p:extLst>
      <p:ext uri="{BB962C8B-B14F-4D97-AF65-F5344CB8AC3E}">
        <p14:creationId xmlns:p14="http://schemas.microsoft.com/office/powerpoint/2010/main" val="3733000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9188691-8B28-4211-9F8F-AAC8F36EA8F7}"/>
              </a:ext>
            </a:extLst>
          </p:cNvPr>
          <p:cNvPicPr>
            <a:picLocks noGrp="1" noChangeAspect="1"/>
          </p:cNvPicPr>
          <p:nvPr>
            <p:ph idx="1"/>
          </p:nvPr>
        </p:nvPicPr>
        <p:blipFill>
          <a:blip r:embed="rId2"/>
          <a:stretch>
            <a:fillRect/>
          </a:stretch>
        </p:blipFill>
        <p:spPr>
          <a:xfrm>
            <a:off x="1891553" y="331788"/>
            <a:ext cx="7969623" cy="5845175"/>
          </a:xfrm>
          <a:prstGeom prst="rect">
            <a:avLst/>
          </a:prstGeom>
        </p:spPr>
      </p:pic>
    </p:spTree>
    <p:extLst>
      <p:ext uri="{BB962C8B-B14F-4D97-AF65-F5344CB8AC3E}">
        <p14:creationId xmlns:p14="http://schemas.microsoft.com/office/powerpoint/2010/main" val="1973376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D5C65317-E4CB-46A5-968F-47404EC97A57}"/>
              </a:ext>
            </a:extLst>
          </p:cNvPr>
          <p:cNvPicPr>
            <a:picLocks noGrp="1" noChangeAspect="1"/>
          </p:cNvPicPr>
          <p:nvPr>
            <p:ph idx="1"/>
          </p:nvPr>
        </p:nvPicPr>
        <p:blipFill>
          <a:blip r:embed="rId2"/>
          <a:stretch>
            <a:fillRect/>
          </a:stretch>
        </p:blipFill>
        <p:spPr>
          <a:xfrm>
            <a:off x="2402541" y="331788"/>
            <a:ext cx="6705600" cy="5845175"/>
          </a:xfrm>
          <a:prstGeom prst="rect">
            <a:avLst/>
          </a:prstGeom>
        </p:spPr>
      </p:pic>
    </p:spTree>
    <p:extLst>
      <p:ext uri="{BB962C8B-B14F-4D97-AF65-F5344CB8AC3E}">
        <p14:creationId xmlns:p14="http://schemas.microsoft.com/office/powerpoint/2010/main" val="2333502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A88FDCCE-DEBD-441B-9AED-68329942C119}"/>
              </a:ext>
            </a:extLst>
          </p:cNvPr>
          <p:cNvPicPr>
            <a:picLocks noGrp="1" noChangeAspect="1"/>
          </p:cNvPicPr>
          <p:nvPr>
            <p:ph idx="1"/>
          </p:nvPr>
        </p:nvPicPr>
        <p:blipFill>
          <a:blip r:embed="rId2"/>
          <a:stretch>
            <a:fillRect/>
          </a:stretch>
        </p:blipFill>
        <p:spPr>
          <a:xfrm>
            <a:off x="1311387" y="995083"/>
            <a:ext cx="9293860" cy="4901524"/>
          </a:xfrm>
          <a:prstGeom prst="rect">
            <a:avLst/>
          </a:prstGeom>
        </p:spPr>
      </p:pic>
    </p:spTree>
    <p:extLst>
      <p:ext uri="{BB962C8B-B14F-4D97-AF65-F5344CB8AC3E}">
        <p14:creationId xmlns:p14="http://schemas.microsoft.com/office/powerpoint/2010/main" val="221345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90E04FB-8B05-4CAC-AB71-EAA28E073FA7}"/>
              </a:ext>
            </a:extLst>
          </p:cNvPr>
          <p:cNvPicPr>
            <a:picLocks noGrp="1" noChangeAspect="1"/>
          </p:cNvPicPr>
          <p:nvPr>
            <p:ph idx="1"/>
          </p:nvPr>
        </p:nvPicPr>
        <p:blipFill>
          <a:blip r:embed="rId2"/>
          <a:stretch>
            <a:fillRect/>
          </a:stretch>
        </p:blipFill>
        <p:spPr>
          <a:xfrm>
            <a:off x="1226398" y="508559"/>
            <a:ext cx="9739204" cy="5410669"/>
          </a:xfrm>
          <a:prstGeom prst="rect">
            <a:avLst/>
          </a:prstGeom>
        </p:spPr>
      </p:pic>
    </p:spTree>
    <p:extLst>
      <p:ext uri="{BB962C8B-B14F-4D97-AF65-F5344CB8AC3E}">
        <p14:creationId xmlns:p14="http://schemas.microsoft.com/office/powerpoint/2010/main" val="2052712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A24C307-2E73-4184-9A8E-1399A46B8AA8}"/>
              </a:ext>
            </a:extLst>
          </p:cNvPr>
          <p:cNvPicPr>
            <a:picLocks noGrp="1" noChangeAspect="1"/>
          </p:cNvPicPr>
          <p:nvPr>
            <p:ph idx="1"/>
          </p:nvPr>
        </p:nvPicPr>
        <p:blipFill>
          <a:blip r:embed="rId2"/>
          <a:stretch>
            <a:fillRect/>
          </a:stretch>
        </p:blipFill>
        <p:spPr>
          <a:xfrm>
            <a:off x="1559859" y="414253"/>
            <a:ext cx="8677835" cy="5608806"/>
          </a:xfrm>
          <a:prstGeom prst="rect">
            <a:avLst/>
          </a:prstGeom>
        </p:spPr>
      </p:pic>
    </p:spTree>
    <p:extLst>
      <p:ext uri="{BB962C8B-B14F-4D97-AF65-F5344CB8AC3E}">
        <p14:creationId xmlns:p14="http://schemas.microsoft.com/office/powerpoint/2010/main" val="3073863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C1FBC8B-FA67-492B-B5E2-CE1EB50B0243}"/>
              </a:ext>
            </a:extLst>
          </p:cNvPr>
          <p:cNvPicPr>
            <a:picLocks noGrp="1" noChangeAspect="1"/>
          </p:cNvPicPr>
          <p:nvPr>
            <p:ph idx="1"/>
          </p:nvPr>
        </p:nvPicPr>
        <p:blipFill>
          <a:blip r:embed="rId2"/>
          <a:stretch>
            <a:fillRect/>
          </a:stretch>
        </p:blipFill>
        <p:spPr>
          <a:xfrm>
            <a:off x="1203536" y="580319"/>
            <a:ext cx="9784928" cy="5311600"/>
          </a:xfrm>
          <a:prstGeom prst="rect">
            <a:avLst/>
          </a:prstGeom>
        </p:spPr>
      </p:pic>
    </p:spTree>
    <p:extLst>
      <p:ext uri="{BB962C8B-B14F-4D97-AF65-F5344CB8AC3E}">
        <p14:creationId xmlns:p14="http://schemas.microsoft.com/office/powerpoint/2010/main" val="2064432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168</Words>
  <Application>Microsoft Office PowerPoint</Application>
  <PresentationFormat>Widescreen</PresentationFormat>
  <Paragraphs>8</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Customer Retention Presentation</vt:lpstr>
      <vt:lpstr>Problem Statement</vt:lpstr>
      <vt:lpstr>EDA Steps and Visualizations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Presentation</dc:title>
  <dc:creator>Sneha Pokhriyal</dc:creator>
  <cp:lastModifiedBy>Sneha Pokhriyal</cp:lastModifiedBy>
  <cp:revision>13</cp:revision>
  <dcterms:created xsi:type="dcterms:W3CDTF">2022-05-15T11:01:42Z</dcterms:created>
  <dcterms:modified xsi:type="dcterms:W3CDTF">2022-05-15T14:24:13Z</dcterms:modified>
</cp:coreProperties>
</file>