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8" r:id="rId3"/>
    <p:sldId id="266" r:id="rId4"/>
    <p:sldId id="259" r:id="rId5"/>
    <p:sldId id="260" r:id="rId6"/>
    <p:sldId id="268" r:id="rId7"/>
    <p:sldId id="261" r:id="rId8"/>
    <p:sldId id="262" r:id="rId9"/>
    <p:sldId id="263" r:id="rId10"/>
    <p:sldId id="267" r:id="rId11"/>
    <p:sldId id="264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72BB3-9883-48F9-AEF5-73653FEFCD07}" v="278" dt="2025-07-19T02:19:32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D765-787C-447E-A783-38AE7233881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F6E-B981-44CC-9F1C-95CF126B6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8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D765-787C-447E-A783-38AE7233881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F6E-B981-44CC-9F1C-95CF126B6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D765-787C-447E-A783-38AE7233881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F6E-B981-44CC-9F1C-95CF126B6CF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42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D765-787C-447E-A783-38AE7233881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F6E-B981-44CC-9F1C-95CF126B6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346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D765-787C-447E-A783-38AE7233881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F6E-B981-44CC-9F1C-95CF126B6CF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4316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D765-787C-447E-A783-38AE7233881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F6E-B981-44CC-9F1C-95CF126B6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63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D765-787C-447E-A783-38AE7233881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F6E-B981-44CC-9F1C-95CF126B6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59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D765-787C-447E-A783-38AE7233881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F6E-B981-44CC-9F1C-95CF126B6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57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D765-787C-447E-A783-38AE7233881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F6E-B981-44CC-9F1C-95CF126B6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D765-787C-447E-A783-38AE7233881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F6E-B981-44CC-9F1C-95CF126B6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91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D765-787C-447E-A783-38AE7233881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F6E-B981-44CC-9F1C-95CF126B6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5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D765-787C-447E-A783-38AE7233881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F6E-B981-44CC-9F1C-95CF126B6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6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D765-787C-447E-A783-38AE7233881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F6E-B981-44CC-9F1C-95CF126B6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08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D765-787C-447E-A783-38AE7233881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F6E-B981-44CC-9F1C-95CF126B6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75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D765-787C-447E-A783-38AE7233881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F6E-B981-44CC-9F1C-95CF126B6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9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D765-787C-447E-A783-38AE7233881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2F6E-B981-44CC-9F1C-95CF126B6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2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D765-787C-447E-A783-38AE7233881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512F6E-B981-44CC-9F1C-95CF126B6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4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A3CAEC-2B0C-B3DB-36FC-E123BDD11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 fontAlgn="base"/>
            <a:r>
              <a:rPr lang="en-US" b="1" dirty="0">
                <a:solidFill>
                  <a:schemeClr val="tx1"/>
                </a:solidFill>
              </a:rPr>
              <a:t>Data set is related to  : use of AI by students in Indian</a:t>
            </a:r>
          </a:p>
          <a:p>
            <a:pPr algn="ctr" fontAlgn="base"/>
            <a:r>
              <a:rPr lang="en-US" b="1" dirty="0">
                <a:solidFill>
                  <a:schemeClr val="tx1"/>
                </a:solidFill>
              </a:rPr>
              <a:t>AI Tool Usage by Indian College Student</a:t>
            </a:r>
          </a:p>
          <a:p>
            <a:pPr algn="ctr" fontAlgn="base"/>
            <a:endParaRPr lang="en-US" b="1" dirty="0">
              <a:solidFill>
                <a:schemeClr val="tx1"/>
              </a:solidFill>
            </a:endParaRPr>
          </a:p>
          <a:p>
            <a:pPr lvl="2" algn="l" fontAlgn="base"/>
            <a:r>
              <a:rPr lang="en-US" b="1" dirty="0">
                <a:solidFill>
                  <a:schemeClr val="tx1"/>
                </a:solidFill>
              </a:rPr>
              <a:t>                       Number of column :- 16</a:t>
            </a:r>
          </a:p>
          <a:p>
            <a:pPr lvl="2" algn="l" fontAlgn="base"/>
            <a:r>
              <a:rPr lang="en-US" b="1" dirty="0">
                <a:solidFill>
                  <a:schemeClr val="tx1"/>
                </a:solidFill>
              </a:rPr>
              <a:t>                       3614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responses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from Indian college students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fontAlgn="base"/>
            <a:r>
              <a:rPr lang="en-US" b="1" dirty="0"/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E1EC52-12DD-A759-8956-ED6202198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720" y="1797761"/>
            <a:ext cx="643128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tools: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ChatGPT, Bard, GitHub Copilot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usage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assignments, coding, and interview preparation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users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Science &amp; IT students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Devices used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Mostly Laptop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1614 missing values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8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47F5D9-D98E-F71B-F4ED-ADC9E69B4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707" y="589281"/>
            <a:ext cx="7766936" cy="38099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IN" sz="2400" u="sng" dirty="0">
                <a:solidFill>
                  <a:schemeClr val="tx1"/>
                </a:solidFill>
              </a:rPr>
              <a:t>Insights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who use AI daily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report: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confidence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completing assignments.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time management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studies.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perception of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understanding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concepts</a:t>
            </a:r>
          </a:p>
          <a:p>
            <a:pPr algn="l"/>
            <a:endParaRPr lang="en-US" sz="2600" u="sng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400" u="sng" dirty="0">
                <a:solidFill>
                  <a:schemeClr val="tx1"/>
                </a:solidFill>
              </a:rPr>
              <a:t>Recommendation</a:t>
            </a: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Cross-verify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answers to avoid misinformation.</a:t>
            </a:r>
          </a:p>
          <a:p>
            <a:pPr algn="l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use of Ai . It is beneficial for you otherwise not.</a:t>
            </a:r>
          </a:p>
          <a:p>
            <a:pPr algn="l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give more information  according to you question that is help in exam , interview etc.</a:t>
            </a:r>
          </a:p>
          <a:p>
            <a:pPr algn="l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0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5421E1-09C2-D64E-0B94-00F9E22FB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1" y="637540"/>
            <a:ext cx="9146618" cy="47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9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1C90AA-09C1-1A1A-A20E-3D4F865B3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9" y="785775"/>
            <a:ext cx="8803532" cy="44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9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592205-B60E-60BA-87BA-4C0F3B3A62DF}"/>
              </a:ext>
            </a:extLst>
          </p:cNvPr>
          <p:cNvSpPr txBox="1"/>
          <p:nvPr/>
        </p:nvSpPr>
        <p:spPr>
          <a:xfrm>
            <a:off x="411480" y="1112520"/>
            <a:ext cx="790765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pPr algn="ctr">
              <a:buNone/>
            </a:pP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use AI tools in a smart and ethical way:-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it to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not to copy answers.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use AI in exams unless allowed.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the information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don’t depend 100% on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 teachers if you’re not sure about using AI for an assignment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conclude, AI is a great tool for learning and saving time.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we should use it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wisely, ethically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teacher guidance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761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ownload Thank you Google Slides and PowerPoint Template">
            <a:extLst>
              <a:ext uri="{FF2B5EF4-FFF2-40B4-BE49-F238E27FC236}">
                <a16:creationId xmlns:a16="http://schemas.microsoft.com/office/drawing/2014/main" id="{C7ADB711-B93D-4516-29E2-362243857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5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36A6A3-9085-8B78-06EA-1E9ACE74FA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1" y="636606"/>
            <a:ext cx="8872519" cy="4803495"/>
          </a:xfrm>
          <a:prstGeom prst="rect">
            <a:avLst/>
          </a:prstGeom>
          <a:effectLst>
            <a:reflection stA="0"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972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6BFE35-ED9F-458D-1AD1-4CCCD89D5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818640"/>
            <a:ext cx="7766936" cy="3329093"/>
          </a:xfrm>
        </p:spPr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IN" u="sng" dirty="0">
                <a:solidFill>
                  <a:schemeClr val="tx1"/>
                </a:solidFill>
              </a:rPr>
              <a:t>Insights :-</a:t>
            </a:r>
          </a:p>
          <a:p>
            <a:pPr algn="l"/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 users of AI Science &amp; Engineering stream  Students, they are use  for assignment , learn new skill,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interview preparation ,coding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etc.</a:t>
            </a:r>
          </a:p>
          <a:p>
            <a:pPr algn="l"/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 user of AI  from Law stream students </a:t>
            </a:r>
            <a:r>
              <a:rPr lang="en-US" dirty="0">
                <a:solidFill>
                  <a:schemeClr val="tx1"/>
                </a:solidFill>
              </a:rPr>
              <a:t>research, writing, analysis, and  productivity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61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0C3BCB-ACC4-9631-6952-D0EE16A2F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70" y="928601"/>
            <a:ext cx="8026400" cy="446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7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811BF-0C68-5A4A-24F1-90492E438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91" y="101600"/>
            <a:ext cx="10390042" cy="51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6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67EE-362A-2BCF-48A3-D3B47FEC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14" y="477521"/>
            <a:ext cx="8923866" cy="5547360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keys </a:t>
            </a:r>
            <a:r>
              <a:rPr lang="en-IN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:-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Professor most approach to use Gemini.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Gemini make summary of what will you ask for AI and make assignment ,mock test 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Copilot &amp; ChatGPT refers by professor  for build new skill , interview preparation, research etc.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Some professors allow AI tools like </a:t>
            </a:r>
            <a:r>
              <a:rPr lang="en-US" sz="1600" b="1" dirty="0">
                <a:solidFill>
                  <a:schemeClr val="tx1"/>
                </a:solidFill>
              </a:rPr>
              <a:t>Gemini and ChatGPT</a:t>
            </a:r>
            <a:r>
              <a:rPr lang="en-US" sz="1600" dirty="0">
                <a:solidFill>
                  <a:schemeClr val="tx1"/>
                </a:solidFill>
              </a:rPr>
              <a:t>, mainly for grammar and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paraphrasing.</a:t>
            </a:r>
            <a:b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tools like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 and Bard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not always allowed, especially for final assignments or exams.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marL="0" indent="0">
              <a:buNone/>
            </a:pPr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Recommendation:-</a:t>
            </a:r>
          </a:p>
          <a:p>
            <a:pPr marL="0" indent="0">
              <a:buNone/>
            </a:pPr>
            <a:r>
              <a:rPr lang="en-US" dirty="0"/>
              <a:t>Use ChatGPT/Bard to </a:t>
            </a:r>
            <a:r>
              <a:rPr lang="en-US" b="1" dirty="0"/>
              <a:t>understand concepts</a:t>
            </a:r>
            <a:r>
              <a:rPr lang="en-US" dirty="0"/>
              <a:t>, not for direct answers.</a:t>
            </a:r>
          </a:p>
          <a:p>
            <a:pPr marL="0" indent="0">
              <a:buNone/>
            </a:pPr>
            <a:r>
              <a:rPr lang="en-US" dirty="0"/>
              <a:t>Discuss with your professor before using AI in your project.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designing use other AI tools discuss with your professor And friend that have knowledge about Ai.</a:t>
            </a:r>
          </a:p>
          <a:p>
            <a:pPr marL="0" indent="0">
              <a:buNone/>
            </a:pPr>
            <a:endParaRPr lang="en-IN" b="1" u="sng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1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7A32D8-532C-2528-C2A8-D47E30D09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40" y="927099"/>
            <a:ext cx="5252721" cy="393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D101-2876-6EE7-791B-120F8257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17" y="0"/>
            <a:ext cx="8353785" cy="57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2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31E001-9F07-125F-987B-945DB8E7B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43" y="506889"/>
            <a:ext cx="8515237" cy="533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190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394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 P</dc:creator>
  <cp:lastModifiedBy>N P</cp:lastModifiedBy>
  <cp:revision>2</cp:revision>
  <dcterms:created xsi:type="dcterms:W3CDTF">2025-07-14T05:34:20Z</dcterms:created>
  <dcterms:modified xsi:type="dcterms:W3CDTF">2025-08-05T03:24:05Z</dcterms:modified>
</cp:coreProperties>
</file>