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shant rasekar" userId="69daa21e88e180d3" providerId="LiveId" clId="{F7B3ACCA-B570-4529-864A-EA3332434CAB}"/>
    <pc:docChg chg="undo custSel modSld">
      <pc:chgData name="nishant rasekar" userId="69daa21e88e180d3" providerId="LiveId" clId="{F7B3ACCA-B570-4529-864A-EA3332434CAB}" dt="2022-07-10T19:57:45.803" v="25" actId="339"/>
      <pc:docMkLst>
        <pc:docMk/>
      </pc:docMkLst>
      <pc:sldChg chg="modSp mod">
        <pc:chgData name="nishant rasekar" userId="69daa21e88e180d3" providerId="LiveId" clId="{F7B3ACCA-B570-4529-864A-EA3332434CAB}" dt="2022-07-10T19:57:45.803" v="25" actId="339"/>
        <pc:sldMkLst>
          <pc:docMk/>
          <pc:sldMk cId="2081528748" sldId="257"/>
        </pc:sldMkLst>
        <pc:spChg chg="mod">
          <ac:chgData name="nishant rasekar" userId="69daa21e88e180d3" providerId="LiveId" clId="{F7B3ACCA-B570-4529-864A-EA3332434CAB}" dt="2022-07-10T19:54:09.522" v="2" actId="404"/>
          <ac:spMkLst>
            <pc:docMk/>
            <pc:sldMk cId="2081528748" sldId="257"/>
            <ac:spMk id="3" creationId="{C3965244-E335-C635-0F04-C27197B6BA8D}"/>
          </ac:spMkLst>
        </pc:spChg>
        <pc:spChg chg="mod">
          <ac:chgData name="nishant rasekar" userId="69daa21e88e180d3" providerId="LiveId" clId="{F7B3ACCA-B570-4529-864A-EA3332434CAB}" dt="2022-07-10T19:57:45.803" v="25" actId="339"/>
          <ac:spMkLst>
            <pc:docMk/>
            <pc:sldMk cId="2081528748" sldId="257"/>
            <ac:spMk id="4" creationId="{54FB3054-1027-D5FF-9C5B-06F7149180E1}"/>
          </ac:spMkLst>
        </pc:spChg>
        <pc:spChg chg="mod">
          <ac:chgData name="nishant rasekar" userId="69daa21e88e180d3" providerId="LiveId" clId="{F7B3ACCA-B570-4529-864A-EA3332434CAB}" dt="2022-07-10T19:56:41.074" v="15" actId="208"/>
          <ac:spMkLst>
            <pc:docMk/>
            <pc:sldMk cId="2081528748" sldId="257"/>
            <ac:spMk id="5" creationId="{3B3B77E8-3E37-C16A-DE31-5267D9B0BC66}"/>
          </ac:spMkLst>
        </pc:spChg>
        <pc:spChg chg="mod">
          <ac:chgData name="nishant rasekar" userId="69daa21e88e180d3" providerId="LiveId" clId="{F7B3ACCA-B570-4529-864A-EA3332434CAB}" dt="2022-07-10T19:57:45.803" v="25" actId="339"/>
          <ac:spMkLst>
            <pc:docMk/>
            <pc:sldMk cId="2081528748" sldId="257"/>
            <ac:spMk id="6" creationId="{FC8C0F66-1231-91C5-E868-BA5ABE353989}"/>
          </ac:spMkLst>
        </pc:spChg>
        <pc:spChg chg="mod">
          <ac:chgData name="nishant rasekar" userId="69daa21e88e180d3" providerId="LiveId" clId="{F7B3ACCA-B570-4529-864A-EA3332434CAB}" dt="2022-07-10T19:56:47.619" v="17" actId="208"/>
          <ac:spMkLst>
            <pc:docMk/>
            <pc:sldMk cId="2081528748" sldId="257"/>
            <ac:spMk id="7" creationId="{B6DE5228-3895-720C-1CD7-068B0DC651CE}"/>
          </ac:spMkLst>
        </pc:spChg>
        <pc:spChg chg="mod">
          <ac:chgData name="nishant rasekar" userId="69daa21e88e180d3" providerId="LiveId" clId="{F7B3ACCA-B570-4529-864A-EA3332434CAB}" dt="2022-07-10T19:57:45.803" v="25" actId="339"/>
          <ac:spMkLst>
            <pc:docMk/>
            <pc:sldMk cId="2081528748" sldId="257"/>
            <ac:spMk id="8" creationId="{BCFEB285-D601-225B-832A-844888E9A094}"/>
          </ac:spMkLst>
        </pc:spChg>
        <pc:spChg chg="mod">
          <ac:chgData name="nishant rasekar" userId="69daa21e88e180d3" providerId="LiveId" clId="{F7B3ACCA-B570-4529-864A-EA3332434CAB}" dt="2022-07-10T19:56:52.889" v="19" actId="208"/>
          <ac:spMkLst>
            <pc:docMk/>
            <pc:sldMk cId="2081528748" sldId="257"/>
            <ac:spMk id="9" creationId="{3C6B6BCF-73E0-C0DD-062D-78B86CA3DD31}"/>
          </ac:spMkLst>
        </pc:spChg>
        <pc:spChg chg="mod">
          <ac:chgData name="nishant rasekar" userId="69daa21e88e180d3" providerId="LiveId" clId="{F7B3ACCA-B570-4529-864A-EA3332434CAB}" dt="2022-07-10T19:57:34.197" v="24" actId="339"/>
          <ac:spMkLst>
            <pc:docMk/>
            <pc:sldMk cId="2081528748" sldId="257"/>
            <ac:spMk id="10" creationId="{845CA893-292D-F0EE-C181-8A4D68CC78A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39D6-BD20-47F9-B57A-592760C0BAC1}" type="datetimeFigureOut">
              <a:rPr lang="en-IN" smtClean="0"/>
              <a:t>11-07-2022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2BA1-2753-4731-99AF-A940505E2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20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39D6-BD20-47F9-B57A-592760C0BAC1}" type="datetimeFigureOut">
              <a:rPr lang="en-IN" smtClean="0"/>
              <a:t>11-07-2022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2BA1-2753-4731-99AF-A940505E2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097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39D6-BD20-47F9-B57A-592760C0BAC1}" type="datetimeFigureOut">
              <a:rPr lang="en-IN" smtClean="0"/>
              <a:t>11-07-2022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2BA1-2753-4731-99AF-A940505E2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28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39D6-BD20-47F9-B57A-592760C0BAC1}" type="datetimeFigureOut">
              <a:rPr lang="en-IN" smtClean="0"/>
              <a:t>11-07-2022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2BA1-2753-4731-99AF-A940505E2BF8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0487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39D6-BD20-47F9-B57A-592760C0BAC1}" type="datetimeFigureOut">
              <a:rPr lang="en-IN" smtClean="0"/>
              <a:t>11-07-2022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2BA1-2753-4731-99AF-A940505E2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6851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39D6-BD20-47F9-B57A-592760C0BAC1}" type="datetimeFigureOut">
              <a:rPr lang="en-IN" smtClean="0"/>
              <a:t>11-07-2022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2BA1-2753-4731-99AF-A940505E2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17711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39D6-BD20-47F9-B57A-592760C0BAC1}" type="datetimeFigureOut">
              <a:rPr lang="en-IN" smtClean="0"/>
              <a:t>11-07-2022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2BA1-2753-4731-99AF-A940505E2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16692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39D6-BD20-47F9-B57A-592760C0BAC1}" type="datetimeFigureOut">
              <a:rPr lang="en-IN" smtClean="0"/>
              <a:t>11-07-2022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2BA1-2753-4731-99AF-A940505E2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895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39D6-BD20-47F9-B57A-592760C0BAC1}" type="datetimeFigureOut">
              <a:rPr lang="en-IN" smtClean="0"/>
              <a:t>11-07-2022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2BA1-2753-4731-99AF-A940505E2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23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39D6-BD20-47F9-B57A-592760C0BAC1}" type="datetimeFigureOut">
              <a:rPr lang="en-IN" smtClean="0"/>
              <a:t>11-07-2022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2BA1-2753-4731-99AF-A940505E2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735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39D6-BD20-47F9-B57A-592760C0BAC1}" type="datetimeFigureOut">
              <a:rPr lang="en-IN" smtClean="0"/>
              <a:t>11-07-2022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2BA1-2753-4731-99AF-A940505E2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6197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39D6-BD20-47F9-B57A-592760C0BAC1}" type="datetimeFigureOut">
              <a:rPr lang="en-IN" smtClean="0"/>
              <a:t>11-07-2022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2BA1-2753-4731-99AF-A940505E2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0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39D6-BD20-47F9-B57A-592760C0BAC1}" type="datetimeFigureOut">
              <a:rPr lang="en-IN" smtClean="0"/>
              <a:t>11-07-2022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2BA1-2753-4731-99AF-A940505E2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8540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39D6-BD20-47F9-B57A-592760C0BAC1}" type="datetimeFigureOut">
              <a:rPr lang="en-IN" smtClean="0"/>
              <a:t>11-07-2022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2BA1-2753-4731-99AF-A940505E2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454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39D6-BD20-47F9-B57A-592760C0BAC1}" type="datetimeFigureOut">
              <a:rPr lang="en-IN" smtClean="0"/>
              <a:t>11-07-2022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2BA1-2753-4731-99AF-A940505E2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6193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39D6-BD20-47F9-B57A-592760C0BAC1}" type="datetimeFigureOut">
              <a:rPr lang="en-IN" smtClean="0"/>
              <a:t>11-07-2022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2BA1-2753-4731-99AF-A940505E2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5946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39D6-BD20-47F9-B57A-592760C0BAC1}" type="datetimeFigureOut">
              <a:rPr lang="en-IN" smtClean="0"/>
              <a:t>11-07-2022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2BA1-2753-4731-99AF-A940505E2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372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BA239D6-BD20-47F9-B57A-592760C0BAC1}" type="datetimeFigureOut">
              <a:rPr lang="en-IN" smtClean="0"/>
              <a:t>11-07-2022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E072BA1-2753-4731-99AF-A940505E2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54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  <p:sldLayoutId id="2147483902" r:id="rId14"/>
    <p:sldLayoutId id="2147483903" r:id="rId15"/>
    <p:sldLayoutId id="2147483904" r:id="rId16"/>
    <p:sldLayoutId id="214748390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6CFD6-2F1E-8B76-C78E-F6940E4C5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/>
              <a:t>Executive Summary</a:t>
            </a:r>
            <a:endParaRPr lang="en-IN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965244-E335-C635-0F04-C27197B6BA8D}"/>
              </a:ext>
            </a:extLst>
          </p:cNvPr>
          <p:cNvSpPr txBox="1"/>
          <p:nvPr/>
        </p:nvSpPr>
        <p:spPr>
          <a:xfrm>
            <a:off x="304800" y="1188720"/>
            <a:ext cx="1161288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Situation</a:t>
            </a:r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r>
              <a:rPr lang="en-US" b="1" dirty="0"/>
              <a:t>Complication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r>
              <a:rPr lang="en-US" b="1" dirty="0"/>
              <a:t>Question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r>
              <a:rPr lang="en-US" b="1" dirty="0"/>
              <a:t>Answer</a:t>
            </a:r>
          </a:p>
          <a:p>
            <a:pPr algn="ctr"/>
            <a:endParaRPr lang="en-US" b="1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FB3054-1027-D5FF-9C5B-06F7149180E1}"/>
              </a:ext>
            </a:extLst>
          </p:cNvPr>
          <p:cNvSpPr/>
          <p:nvPr/>
        </p:nvSpPr>
        <p:spPr>
          <a:xfrm>
            <a:off x="1518920" y="1584960"/>
            <a:ext cx="9154160" cy="92932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FFFFFF"/>
                </a:solidFill>
                <a:effectLst/>
                <a:latin typeface="ff8"/>
              </a:rPr>
              <a:t>The profitability uncertainty is growing around the telecommunications industry </a:t>
            </a:r>
          </a:p>
          <a:p>
            <a:pPr algn="ctr"/>
            <a:r>
              <a:rPr lang="en-US" b="0" i="0" dirty="0">
                <a:solidFill>
                  <a:srgbClr val="FFFFFF"/>
                </a:solidFill>
                <a:effectLst/>
                <a:latin typeface="ff8"/>
              </a:rPr>
              <a:t>regarding the existing offerings</a:t>
            </a:r>
          </a:p>
          <a:p>
            <a:pPr algn="ctr"/>
            <a:endParaRPr lang="en-IN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3B3B77E8-3E37-C16A-DE31-5267D9B0BC66}"/>
              </a:ext>
            </a:extLst>
          </p:cNvPr>
          <p:cNvSpPr/>
          <p:nvPr/>
        </p:nvSpPr>
        <p:spPr>
          <a:xfrm>
            <a:off x="5974080" y="2514283"/>
            <a:ext cx="208280" cy="327441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8C0F66-1231-91C5-E868-BA5ABE353989}"/>
              </a:ext>
            </a:extLst>
          </p:cNvPr>
          <p:cNvSpPr/>
          <p:nvPr/>
        </p:nvSpPr>
        <p:spPr>
          <a:xfrm>
            <a:off x="1518920" y="3190556"/>
            <a:ext cx="9154160" cy="92932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FFFFFF"/>
                </a:solidFill>
                <a:effectLst/>
                <a:latin typeface="ff8"/>
              </a:rPr>
              <a:t>The competition is tight and the offerings are similar where handset leasing </a:t>
            </a:r>
          </a:p>
          <a:p>
            <a:pPr algn="ctr"/>
            <a:r>
              <a:rPr lang="en-US" b="0" i="0" dirty="0">
                <a:solidFill>
                  <a:srgbClr val="FFFFFF"/>
                </a:solidFill>
                <a:effectLst/>
                <a:latin typeface="ff8"/>
              </a:rPr>
              <a:t>offers a growth opportunity</a:t>
            </a:r>
            <a:r>
              <a:rPr lang="en-US" b="0" i="0" dirty="0">
                <a:solidFill>
                  <a:srgbClr val="000000"/>
                </a:solidFill>
                <a:effectLst/>
                <a:latin typeface="ff8"/>
              </a:rPr>
              <a:t> </a:t>
            </a:r>
            <a:endParaRPr lang="en-US" b="0" i="0" dirty="0">
              <a:solidFill>
                <a:srgbClr val="FFFFFF"/>
              </a:solidFill>
              <a:effectLst/>
              <a:latin typeface="ff8"/>
            </a:endParaRPr>
          </a:p>
          <a:p>
            <a:pPr algn="ctr"/>
            <a:endParaRPr lang="en-IN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B6DE5228-3895-720C-1CD7-068B0DC651CE}"/>
              </a:ext>
            </a:extLst>
          </p:cNvPr>
          <p:cNvSpPr/>
          <p:nvPr/>
        </p:nvSpPr>
        <p:spPr>
          <a:xfrm>
            <a:off x="5974080" y="4119879"/>
            <a:ext cx="208280" cy="348832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FEB285-D601-225B-832A-844888E9A094}"/>
              </a:ext>
            </a:extLst>
          </p:cNvPr>
          <p:cNvSpPr/>
          <p:nvPr/>
        </p:nvSpPr>
        <p:spPr>
          <a:xfrm>
            <a:off x="1518920" y="4859962"/>
            <a:ext cx="9154160" cy="51816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FFFFFF"/>
                </a:solidFill>
                <a:effectLst/>
                <a:latin typeface="ff8"/>
              </a:rPr>
              <a:t>How can we benefit from this opportunity while be distinguished ?</a:t>
            </a:r>
            <a:r>
              <a:rPr lang="en-US" b="0" i="0" dirty="0">
                <a:solidFill>
                  <a:srgbClr val="000000"/>
                </a:solidFill>
                <a:effectLst/>
                <a:latin typeface="ff8"/>
              </a:rPr>
              <a:t> </a:t>
            </a:r>
            <a:endParaRPr lang="en-IN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3C6B6BCF-73E0-C0DD-062D-78B86CA3DD31}"/>
              </a:ext>
            </a:extLst>
          </p:cNvPr>
          <p:cNvSpPr/>
          <p:nvPr/>
        </p:nvSpPr>
        <p:spPr>
          <a:xfrm>
            <a:off x="5974080" y="5398034"/>
            <a:ext cx="208280" cy="327441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5CA893-292D-F0EE-C181-8A4D68CC78A6}"/>
              </a:ext>
            </a:extLst>
          </p:cNvPr>
          <p:cNvSpPr/>
          <p:nvPr/>
        </p:nvSpPr>
        <p:spPr>
          <a:xfrm>
            <a:off x="1501140" y="5950880"/>
            <a:ext cx="9154160" cy="51816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000000"/>
              </a:solidFill>
              <a:effectLst/>
              <a:latin typeface="ff8"/>
            </a:endParaRPr>
          </a:p>
          <a:p>
            <a:pPr algn="ctr"/>
            <a:r>
              <a:rPr lang="en-US" b="0" i="0" dirty="0">
                <a:solidFill>
                  <a:srgbClr val="FFFFFF"/>
                </a:solidFill>
                <a:effectLst/>
                <a:latin typeface="ff8"/>
              </a:rPr>
              <a:t>Proposing a tailored handset leasing offers for different choices</a:t>
            </a:r>
            <a:r>
              <a:rPr lang="en-US" b="0" i="0" dirty="0">
                <a:solidFill>
                  <a:srgbClr val="000000"/>
                </a:solidFill>
                <a:effectLst/>
                <a:latin typeface="ff8"/>
              </a:rPr>
              <a:t> </a:t>
            </a:r>
            <a:endParaRPr lang="en-US" b="0" i="0" dirty="0">
              <a:solidFill>
                <a:srgbClr val="FFFFFF"/>
              </a:solidFill>
              <a:effectLst/>
              <a:latin typeface="ff8"/>
            </a:endParaRP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152874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57</TotalTime>
  <Words>55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ff8</vt:lpstr>
      <vt:lpstr>Tw Cen MT</vt:lpstr>
      <vt:lpstr>Droplet</vt:lpstr>
      <vt:lpstr>Executive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Executive Summary</dc:title>
  <dc:creator>nishant rasekar</dc:creator>
  <cp:lastModifiedBy>nishant rasekar</cp:lastModifiedBy>
  <cp:revision>1</cp:revision>
  <dcterms:created xsi:type="dcterms:W3CDTF">2022-07-10T19:00:03Z</dcterms:created>
  <dcterms:modified xsi:type="dcterms:W3CDTF">2022-07-10T19:57:51Z</dcterms:modified>
</cp:coreProperties>
</file>