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78" r:id="rId3"/>
    <p:sldId id="285" r:id="rId4"/>
    <p:sldId id="279" r:id="rId5"/>
    <p:sldId id="280" r:id="rId6"/>
    <p:sldId id="294" r:id="rId7"/>
    <p:sldId id="281" r:id="rId8"/>
    <p:sldId id="295" r:id="rId9"/>
    <p:sldId id="303" r:id="rId10"/>
    <p:sldId id="296" r:id="rId11"/>
    <p:sldId id="297" r:id="rId12"/>
    <p:sldId id="298" r:id="rId13"/>
    <p:sldId id="302" r:id="rId14"/>
    <p:sldId id="282" r:id="rId15"/>
    <p:sldId id="293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0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 showGuides="1">
      <p:cViewPr varScale="1">
        <p:scale>
          <a:sx n="85" d="100"/>
          <a:sy n="85" d="100"/>
        </p:scale>
        <p:origin x="590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ustomXml" Target="../customXml/item3.xml"/><Relationship Id="rId22" Type="http://schemas.openxmlformats.org/officeDocument/2006/relationships/customXml" Target="../customXml/item2.xml"/><Relationship Id="rId21" Type="http://schemas.openxmlformats.org/officeDocument/2006/relationships/customXml" Target="../customXml/item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/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4" name="Picture Placeholder 62"/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8" name="Picture Placeholder 62"/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/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7" name="Picture Placeholder 62"/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/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6" name="Picture Placeholder 62"/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5" name="Picture Placeholder 62"/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30" name="Image 2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6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7" name="Text Placeholder 51"/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8" name="Text Placeholder 51"/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9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0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4" name="Picture Placeholder 62"/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6" name="Picture Placeholder 62"/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5" name="Picture Placeholder 62"/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/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/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/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5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/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8" name="Title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/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7" name="Freeform: Shape 16"/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/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/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/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/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/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/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/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  <p:sp>
        <p:nvSpPr>
          <p:cNvPr id="32" name="Image 1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/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/>
          <p:cNvSpPr/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31" name="Freeform 70"/>
          <p:cNvSpPr/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345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www.geeksforgeeks.org/machine-learning/" TargetMode="External"/><Relationship Id="rId2" Type="http://schemas.openxmlformats.org/officeDocument/2006/relationships/hyperlink" Target="https://learnopencv.com/introduction-to-mediapipe/" TargetMode="External"/><Relationship Id="rId1" Type="http://schemas.openxmlformats.org/officeDocument/2006/relationships/hyperlink" Target="https://www.geeksforgeeks.org/sign-language-recognition-system-using-tensorflow-in-python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 language interpreter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6037" y="927425"/>
            <a:ext cx="3493008" cy="878908"/>
          </a:xfrm>
        </p:spPr>
        <p:txBody>
          <a:bodyPr/>
          <a:lstStyle/>
          <a:p>
            <a:r>
              <a:rPr lang="en-US" sz="3200" dirty="0"/>
              <a:t>PROJECT ON :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554" y="20656"/>
            <a:ext cx="2375645" cy="269244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6" name="Text Box 5"/>
          <p:cNvSpPr txBox="1"/>
          <p:nvPr/>
        </p:nvSpPr>
        <p:spPr>
          <a:xfrm>
            <a:off x="10866120" y="42119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2128" y="210312"/>
            <a:ext cx="6766560" cy="768096"/>
          </a:xfrm>
        </p:spPr>
        <p:txBody>
          <a:bodyPr/>
          <a:lstStyle/>
          <a:p>
            <a:r>
              <a:rPr lang="en-US" dirty="0"/>
              <a:t>Hardware and software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2128" y="1967694"/>
            <a:ext cx="6766560" cy="2700528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Software </a:t>
            </a:r>
            <a:r>
              <a:rPr lang="en-IN" sz="1800" dirty="0"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requirements:</a:t>
            </a:r>
            <a:endParaRPr lang="en-IN" sz="1800" dirty="0"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 marL="485775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-   Operating System : Windows, Mac, Linux</a:t>
            </a:r>
            <a:endParaRPr lang="en-IN" sz="1800" dirty="0"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     -   SDK: </a:t>
            </a:r>
            <a:r>
              <a:rPr lang="en-IN" sz="1800" dirty="0"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OpenCV, </a:t>
            </a:r>
            <a:r>
              <a:rPr lang="en-US" sz="1800" dirty="0"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TensorFlow</a:t>
            </a:r>
            <a:r>
              <a:rPr lang="en-IN" sz="1800" dirty="0"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, Python, Media pipe</a:t>
            </a:r>
            <a:endParaRPr lang="en-IN" sz="1800" dirty="0"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Hardware Requirements</a:t>
            </a:r>
            <a:endParaRPr lang="en-IN" sz="1800" dirty="0"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       The Hardware Interfaces Required are: </a:t>
            </a:r>
            <a:endParaRPr lang="en-IN" sz="1800" dirty="0"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 Camera: Good quality</a:t>
            </a:r>
            <a:endParaRPr lang="en-IN" sz="1800" dirty="0"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 Ram: Minimum 8GB </a:t>
            </a:r>
            <a:endParaRPr lang="en-IN" sz="1800" dirty="0"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 Processor: Intel Pentium 4 or higher</a:t>
            </a:r>
            <a:endParaRPr lang="en-IN" sz="1800" dirty="0"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812" y="1532785"/>
            <a:ext cx="6766560" cy="768096"/>
          </a:xfrm>
        </p:spPr>
        <p:txBody>
          <a:bodyPr/>
          <a:lstStyle/>
          <a:p>
            <a:r>
              <a:rPr lang="en-US" sz="4400" dirty="0">
                <a:latin typeface="+mj-lt"/>
              </a:rPr>
              <a:t>        Conclusion</a:t>
            </a:r>
            <a:br>
              <a:rPr lang="en-IN" sz="4400" dirty="0">
                <a:latin typeface="+mj-lt"/>
              </a:rPr>
            </a:b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365812" y="2551837"/>
            <a:ext cx="75671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In conclusion, the Sign Language Detection Project represents a pivotal advancement in accessibility and communication. By harnessing cutting-edge technology like computer vision and machine learning, this innovation transcends barriers, fostering inclusive interactions in education, healthcare, customer service, and beyond. This project marks a significant stride towards a more inclusive world, where communication knows no bounds.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8808" y="827151"/>
            <a:ext cx="6766560" cy="768096"/>
          </a:xfrm>
        </p:spPr>
        <p:txBody>
          <a:bodyPr/>
          <a:p>
            <a:r>
              <a:rPr lang="en-IN" altLang="en-US"/>
              <a:t>FUTURE SCOPE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808" y="2079117"/>
            <a:ext cx="6766560" cy="2700528"/>
          </a:xfrm>
        </p:spPr>
        <p:txBody>
          <a:bodyPr/>
          <a:p>
            <a:pPr marL="285750" indent="-285750">
              <a:buFont typeface="Wingdings" panose="05000000000000000000" charset="0"/>
              <a:buChar char="v"/>
            </a:pPr>
            <a:r>
              <a:rPr lang="en-US" sz="1800"/>
              <a:t>We are planning to achieve higher accuracy even in case of complex</a:t>
            </a:r>
            <a:endParaRPr lang="en-US" sz="1800"/>
          </a:p>
          <a:p>
            <a:r>
              <a:rPr lang="en-US" sz="1800"/>
              <a:t>backgrounds by trying out various background subtraction algorithms.</a:t>
            </a:r>
            <a:endParaRPr lang="en-US" sz="1800"/>
          </a:p>
          <a:p>
            <a:r>
              <a:rPr lang="en-US" sz="1800"/>
              <a:t>❖ We are also thinking of improving the preprocessing to predict gestures in</a:t>
            </a:r>
            <a:r>
              <a:rPr lang="en-IN" altLang="en-US" sz="1800"/>
              <a:t> </a:t>
            </a:r>
            <a:r>
              <a:rPr lang="en-US" sz="1800"/>
              <a:t>low light conditions with a higher accuracy.</a:t>
            </a:r>
            <a:endParaRPr 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552" y="290326"/>
            <a:ext cx="7013448" cy="1530813"/>
          </a:xfrm>
        </p:spPr>
        <p:txBody>
          <a:bodyPr/>
          <a:lstStyle/>
          <a:p>
            <a:r>
              <a:rPr lang="en-US" dirty="0"/>
              <a:t>References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6945" y="758190"/>
            <a:ext cx="6100445" cy="41516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solidFill>
                <a:schemeClr val="accent6">
                  <a:lumMod val="75000"/>
                </a:schemeClr>
              </a:solidFill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[1]Guo D, Zhou W, Wang M, Li H. Sign language recognition based on adaptive </a:t>
            </a:r>
            <a:r>
              <a:rPr lang="en-IN" sz="1800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HMMs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 with data augmentation. Proceedings - International Conference on Image Processing, ICIP. 2016; 2016-Augus: p. 2876-2880.</a:t>
            </a:r>
            <a:endParaRPr lang="en-IN" sz="1600" dirty="0">
              <a:solidFill>
                <a:schemeClr val="accent6">
                  <a:lumMod val="75000"/>
                </a:schemeClr>
              </a:solidFill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 [2] Jin CM, Omar Z,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Jaward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 MH. A mobile application of American sign language translation via image processing algorithms. Proceedings - 2016 IEEE Region 10 Symposium, TENSYMP 2016. 2016; </a:t>
            </a:r>
            <a:endParaRPr lang="en-IN" sz="1600" dirty="0">
              <a:solidFill>
                <a:schemeClr val="accent6">
                  <a:lumMod val="75000"/>
                </a:schemeClr>
              </a:solidFill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Times New Roman" panose="02020603050405020304" pitchFamily="18" charset="0"/>
              </a:rPr>
              <a:t> </a:t>
            </a:r>
            <a:endParaRPr lang="en-IN" sz="1600" dirty="0">
              <a:solidFill>
                <a:schemeClr val="accent6">
                  <a:lumMod val="75000"/>
                </a:schemeClr>
              </a:solidFill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Links:</a:t>
            </a:r>
            <a:endParaRPr lang="en-IN" sz="1600" dirty="0">
              <a:solidFill>
                <a:schemeClr val="accent6">
                  <a:lumMod val="75000"/>
                </a:schemeClr>
              </a:solidFill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1600" u="sng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  <a:hlinkClick r:id="rId1"/>
              </a:rPr>
              <a:t>https://www.geeksforgeeks.org/sign-language-recognition-system-using-tensorflow-in-python/</a:t>
            </a:r>
            <a:endParaRPr lang="en-IN" sz="1600" dirty="0">
              <a:solidFill>
                <a:schemeClr val="accent6">
                  <a:lumMod val="75000"/>
                </a:schemeClr>
              </a:solidFill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1600" u="sng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Times New Roman" panose="02020603050405020304" pitchFamily="18" charset="0"/>
                <a:hlinkClick r:id="rId2"/>
              </a:rPr>
              <a:t>https://learnopencv.com/introduction-to-mediapipe/</a:t>
            </a:r>
            <a:endParaRPr lang="en-IN" sz="1600" dirty="0">
              <a:solidFill>
                <a:schemeClr val="accent6">
                  <a:lumMod val="75000"/>
                </a:schemeClr>
              </a:solidFill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sz="1600" u="sng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Times New Roman" panose="02020603050405020304" pitchFamily="18" charset="0"/>
                <a:hlinkClick r:id="rId3"/>
              </a:rPr>
              <a:t>https://www.geeksforgeeks.org/machine-learning/</a:t>
            </a:r>
            <a:endParaRPr lang="en-IN" sz="1600" dirty="0">
              <a:solidFill>
                <a:schemeClr val="accent6">
                  <a:lumMod val="75000"/>
                </a:schemeClr>
              </a:solidFill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  <a:endParaRPr lang="en-US" dirty="0"/>
          </a:p>
        </p:txBody>
      </p:sp>
      <p:sp>
        <p:nvSpPr>
          <p:cNvPr id="73" name="Footer Placeholder 72"/>
          <p:cNvSpPr>
            <a:spLocks noGrp="1"/>
          </p:cNvSpPr>
          <p:nvPr>
            <p:ph type="ftr" sz="quarter" idx="11"/>
          </p:nvPr>
        </p:nvSpPr>
        <p:spPr>
          <a:xfrm>
            <a:off x="717550" y="5229225"/>
            <a:ext cx="3200400" cy="630555"/>
          </a:xfrm>
        </p:spPr>
        <p:txBody>
          <a:bodyPr/>
          <a:lstStyle/>
          <a:p>
            <a:endParaRPr lang="en-IN" altLang="en-US" dirty="0"/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717544" y="4991132"/>
            <a:ext cx="2598737" cy="1109662"/>
          </a:xfrm>
        </p:spPr>
        <p:txBody>
          <a:bodyPr/>
          <a:lstStyle/>
          <a:p>
            <a:r>
              <a:rPr lang="en-US" dirty="0"/>
              <a:t>Rohan </a:t>
            </a:r>
            <a:r>
              <a:rPr lang="en-US" dirty="0" err="1"/>
              <a:t>sharma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Cse</a:t>
            </a:r>
            <a:r>
              <a:rPr lang="en-US" dirty="0"/>
              <a:t> /145/20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Simran </a:t>
            </a:r>
            <a:r>
              <a:rPr lang="en-US" dirty="0" err="1"/>
              <a:t>kumari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/>
              <a:t>Cse</a:t>
            </a:r>
            <a:r>
              <a:rPr lang="en-US" dirty="0"/>
              <a:t> /147/20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Shiwam</a:t>
            </a:r>
            <a:r>
              <a:rPr lang="en-US" dirty="0"/>
              <a:t> </a:t>
            </a:r>
            <a:r>
              <a:rPr lang="en-US" dirty="0" err="1"/>
              <a:t>kumar</a:t>
            </a:r>
            <a:r>
              <a:rPr lang="en-US" dirty="0"/>
              <a:t>​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/>
              <a:t>Cse</a:t>
            </a:r>
            <a:r>
              <a:rPr lang="en-US" dirty="0"/>
              <a:t> /131/20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Nishant </a:t>
            </a:r>
            <a:r>
              <a:rPr lang="en-US" dirty="0" err="1"/>
              <a:t>gaurav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err="1"/>
              <a:t>Cse</a:t>
            </a:r>
            <a:r>
              <a:rPr lang="en-US" dirty="0"/>
              <a:t> /146/20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70307"/>
            <a:ext cx="5693664" cy="768096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  <a:ea typeface="Arial Regular" pitchFamily="34" charset="-122"/>
                <a:cs typeface="Arial Black" panose="020B0A04020102020204" pitchFamily="34" charset="0"/>
              </a:rPr>
              <a:t>content</a:t>
            </a:r>
            <a:endParaRPr lang="en-US" sz="4400" b="1" dirty="0">
              <a:solidFill>
                <a:schemeClr val="accent6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616" y="1068294"/>
            <a:ext cx="5693664" cy="3122168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Objective and Scope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Flow Diagram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Use-case Diagram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case diagram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I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DataSet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Hardware and Software used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I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Future Scope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0838" y="731266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0838" y="1696847"/>
            <a:ext cx="6766560" cy="2700528"/>
          </a:xfrm>
        </p:spPr>
        <p:txBody>
          <a:bodyPr/>
          <a:lstStyle/>
          <a:p>
            <a:r>
              <a:rPr lang="en-US" sz="1800" dirty="0"/>
              <a:t>Sign language detection is a groundbreaking technology designed to empower individuals with hearing and speech impairments by facilitating their communication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through</a:t>
            </a:r>
            <a:r>
              <a:rPr lang="en-US" sz="1800" dirty="0"/>
              <a:t> gestural expressions.</a:t>
            </a:r>
            <a:endParaRPr lang="en-US" sz="1800" dirty="0"/>
          </a:p>
          <a:p>
            <a:r>
              <a:rPr lang="en-US" sz="1800" dirty="0"/>
              <a:t>This technology aims to bridge the communication gap by leveraging advanced computer vision and machine learning techniques.</a:t>
            </a:r>
            <a:endParaRPr lang="en-US" sz="18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991" y="851707"/>
            <a:ext cx="7835153" cy="768096"/>
          </a:xfrm>
        </p:spPr>
        <p:txBody>
          <a:bodyPr/>
          <a:lstStyle/>
          <a:p>
            <a:r>
              <a:rPr lang="en-US" dirty="0"/>
              <a:t>Objective and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8287" y="1717519"/>
            <a:ext cx="6766560" cy="2700528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The main objective of Sign Language Recognition (SLR) systems is to provide an efficient and accurate way to convert sign language into text for the hearing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PMingLiU" panose="020B0604030504040204" pitchFamily="18" charset="-120"/>
                <a:cs typeface="Calibri" panose="020F0502020204030204" pitchFamily="34" charset="0"/>
              </a:rPr>
              <a:t> and speaking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 impaired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PMingLiU" panose="020B0604030504040204" pitchFamily="18" charset="-120"/>
                <a:cs typeface="Calibri" panose="020F0502020204030204" pitchFamily="34" charset="0"/>
              </a:rPr>
              <a:t>.</a:t>
            </a:r>
            <a:endParaRPr lang="en-IN" dirty="0">
              <a:solidFill>
                <a:schemeClr val="accent6">
                  <a:lumMod val="75000"/>
                </a:schemeClr>
              </a:solidFill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The major goal is to deliver text output for deaf persons utilizing hand gesture sign language without the use of any sensors in a smart method.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Sign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 language gestures to text and  subsequently to speech</a:t>
            </a:r>
            <a:endParaRPr lang="en-IN" dirty="0">
              <a:solidFill>
                <a:schemeClr val="accent6">
                  <a:lumMod val="75000"/>
                </a:schemeClr>
              </a:solidFill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ea typeface="PMingLiU" panose="020B0604030504040204" pitchFamily="18" charset="-120"/>
                <a:cs typeface="Calibri" panose="020F0502020204030204" pitchFamily="34" charset="0"/>
              </a:rPr>
              <a:t>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oftware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 translates signs into text and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sign language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video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through an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 interpretation process</a:t>
            </a:r>
            <a:endParaRPr lang="en-IN" dirty="0">
              <a:solidFill>
                <a:schemeClr val="accent6">
                  <a:lumMod val="75000"/>
                </a:schemeClr>
              </a:solidFill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The hearing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person can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 read it or view the sign language video extracted through hand speak.</a:t>
            </a:r>
            <a:endParaRPr lang="en-IN" dirty="0">
              <a:solidFill>
                <a:schemeClr val="accent6">
                  <a:lumMod val="75000"/>
                </a:schemeClr>
              </a:solidFill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The deaf person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can read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it and mute person can communicate using signs.</a:t>
            </a:r>
            <a:endParaRPr lang="en-IN" dirty="0">
              <a:solidFill>
                <a:schemeClr val="accent6">
                  <a:lumMod val="75000"/>
                </a:schemeClr>
              </a:solidFill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71" y="298166"/>
            <a:ext cx="723451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Data flow diagram</a:t>
            </a:r>
            <a:endParaRPr lang="en-US" sz="4400" b="1" dirty="0">
              <a:solidFill>
                <a:schemeClr val="accent6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393" y="1362635"/>
            <a:ext cx="8972671" cy="50471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71" y="298166"/>
            <a:ext cx="723451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Use case diagram</a:t>
            </a:r>
            <a:endParaRPr lang="en-US" sz="4400" b="1" dirty="0">
              <a:solidFill>
                <a:schemeClr val="accent6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2387" y="1066262"/>
            <a:ext cx="3857625" cy="56925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417" y="243967"/>
            <a:ext cx="10671048" cy="768096"/>
          </a:xfrm>
        </p:spPr>
        <p:txBody>
          <a:bodyPr/>
          <a:p>
            <a:r>
              <a:rPr lang="en-IN" altLang="en-US"/>
              <a:t>HOW WE CREATED OUR DATASET?</a:t>
            </a:r>
            <a:endParaRPr lang="en-IN" altLang="en-US"/>
          </a:p>
        </p:txBody>
      </p:sp>
      <p:pic>
        <p:nvPicPr>
          <p:cNvPr id="4" name="Content Placeholder 3" descr="Screenshot 2024-01-29 12500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19555" y="1443990"/>
            <a:ext cx="8717280" cy="3970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8808" y="594360"/>
            <a:ext cx="6766560" cy="768096"/>
          </a:xfrm>
        </p:spPr>
        <p:txBody>
          <a:bodyPr/>
          <a:lstStyle/>
          <a:p>
            <a:r>
              <a:rPr lang="en-US" dirty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6975" y="1806328"/>
            <a:ext cx="6766560" cy="27005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Users can use sign language to easily communicate with devices without physically touching them.</a:t>
            </a:r>
            <a:endParaRPr lang="en-US" sz="1800" dirty="0">
              <a:solidFill>
                <a:srgbClr val="E2EE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BDC1C6"/>
              </a:solidFill>
              <a:effectLst/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BDC1C6"/>
                </a:solidFill>
                <a:effectLst/>
                <a:latin typeface="Google Sans"/>
              </a:rPr>
              <a:t> 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It can then be used to help people who are just beginning to learn Sign</a:t>
            </a:r>
            <a:r>
              <a:rPr lang="en-IN" altLang="en-US" sz="1800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Language or those who don't know sign language but have a close one who is deaf.</a:t>
            </a:r>
            <a:endParaRPr lang="en-US" sz="1800" b="0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Helps the mute and deaf people to communicate with normal peoples with the use of Sign Language Recognition (SLR) system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i p _ U n i f i e d C o m p l i a n c e P o l i c y U I A c t i o n   x m l n s = " h t t p : / / s c h e m a s . m i c r o s o f t . c o m / s h a r e p o i n t / v 3 "   x s i : n i l = " t r u e " / > < I m a g e   x m l n s = " 7 1 a f 3 2 4 3 - 3 d d 4 - 4 a 8 d - 8 c 0 d - d d 7 6 d a 1 f 0 2 a 5 " > < U r l   x s i : n i l = " t r u e " > < / U r l > < D e s c r i p t i o n   x s i : n i l = " t r u e " > < / D e s c r i p t i o n > < / I m a g e > < S t a t u s   x m l n s = " 7 1 a f 3 2 4 3 - 3 d d 4 - 4 a 8 d - 8 c 0 d - d d 7 6 d a 1 f 0 2 a 5 " > N o t   s t a r t e d < / S t a t u s > < B a c k g r o u n d   x m l n s = " 7 1 a f 3 2 4 3 - 3 d d 4 - 4 a 8 d - 8 c 0 d - d d 7 6 d a 1 f 0 2 a 5 " > f a l s e < / B a c k g r o u n d > < _ i p _ U n i f i e d C o m p l i a n c e P o l i c y P r o p e r t i e s   x m l n s = " h t t p : / / s c h e m a s . m i c r o s o f t . c o m / s h a r e p o i n t / v 3 "   x s i : n i l = " t r u e " / > < I m a g e T a g s T a x H T F i e l d   x m l n s = " 7 1 a f 3 2 4 3 - 3 d d 4 - 4 a 8 d - 8 c 0 d - d d 7 6 d a 1 f 0 2 a 5 " > < T e r m s   x m l n s = " h t t p : / / s c h e m a s . m i c r o s o f t . c o m / o f f i c e / i n f o p a t h / 2 0 0 7 / P a r t n e r C o n t r o l s " > < / T e r m s > < / I m a g e T a g s T a x H T F i e l d > < T a x C a t c h A l l   x m l n s = " 2 3 0 e 9 d f 3 - b e 6 5 - 4 c 7 3 - a 9 3 b - d 1 2 3 6 e b d 6 7 7 e "   x s i : n i l = " t r u e " / > < M e d i a S e r v i c e K e y P o i n t s   x m l n s = " 7 1 a f 3 2 4 3 - 3 d d 4 - 4 a 8 d - 8 c 0 d - d d 7 6 d a 1 f 0 2 a 5 "   x s i : n i l = " t r u e " / > < / d o c u m e n t M a n a g e m e n t > < / p : p r o p e r t i e s > 
</file>

<file path=customXml/item2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2 8 "   m a : c o n t e n t T y p e D e s c r i p t i o n = " C r e a t e   a   n e w   d o c u m e n t . "   m a : c o n t e n t T y p e S c o p e = " "   m a : v e r s i o n I D = " 6 0 f 5 a 4 f 2 d 2 b 0 a b a d c f 5 3 2 d 4 8 e b f 9 c b 7 1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7 d d 7 8 1 2 9 e 6 a 1 8 1 1 f 8 4 8 0 7 a d 1 1 c 6 5 1 5 3 1 "   n s 1 : _ = " "   n s 2 : _ = "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7 1 a f 3 2 4 3 - 3 d d 4 - 4 a 8 d - 8 c 0 d - d d 7 6 d a 1 f 0 2 a 5 "   x m l n s : n s 3 = " 1 6 c 0 5 7 2 7 - a a 7 5 - 4 e 4 a - 9 b 5 f - 8 a 8 0 a 1 1 6 5 8 9 1 "   x m l n s : n s 4 = " 2 3 0 e 9 d f 3 - b e 6 5 - 4 c 7 3 - a 9 3 b - d 1 2 3 6 e b d 6 7 7 e " >  
 < x s d : i m p o r t   n a m e s p a c e = " h t t p : / / s c h e m a s . m i c r o s o f t . c o m / s h a r e p o i n t / v 3 " / >  
 < x s d : i m p o r t   n a m e s p a c e = " 7 1 a f 3 2 4 3 - 3 d d 4 - 4 a 8 d - 8 c 0 d - d d 7 6 d a 1 f 0 2 a 5 " / >  
 < x s d : i m p o r t   n a m e s p a c e = " 1 6 c 0 5 7 2 7 - a a 7 5 - 4 e 4 a - 9 b 5 f - 8 a 8 0 a 1 1 6 5 8 9 1 " / >  
 < x s d : i m p o r t   n a m e s p a c e = " 2 3 0 e 9 d f 3 - b e 6 5 - 4 c 7 3 - a 9 3 b - d 1 2 3 6 e b d 6 7 7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S t a t u s "   m i n O c c u r s = " 0 " / >  
 < x s d : e l e m e n t   r e f = " n s 2 : I m a g e "   m i n O c c u r s = " 0 " /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x s d : e l e m e n t   r e f = " n s 4 : T a x C a t c h A l l "   m i n O c c u r s = " 0 " / >  
 < x s d : e l e m e n t   r e f = " n s 2 : I m a g e T a g s T a x H T F i e l d "   m i n O c c u r s = " 0 " / >  
 < x s d : e l e m e n t   r e f = " n s 2 : M e d i a S e r v i c e L o c a t i o n "   m i n O c c u r s = " 0 " / >  
 < x s d : e l e m e n t   r e f = " n s 2 : M e d i a L e n g t h I n S e c o n d s "   m i n O c c u r s = " 0 " / >  
 < x s d : e l e m e n t   r e f = " n s 2 : B a c k g r o u n d "   m i n O c c u r s = " 0 " / >  
 < x s d : e l e m e n t   r e f = " n s 2 : M e d i a S e r v i c e S e a r c h P r o p e r t i e s "   m i n O c c u r s = " 0 " / >  
 < x s d : e l e m e n t   r e f = " n s 2 : M e d i a S e r v i c e D o c T a g s "   m i n O c c u r s = " 0 " / >  
 < x s d : e l e m e n t   r e f = " n s 2 : M e d i a S e r v i c e O b j e c t D e t e c t o r V e r s i o n s "   m i n O c c u r s = " 0 " / >  
 < x s d : e l e m e n t   r e f = " n s 2 : M e d i a S e r v i c e S y s t e m T a g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0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  m a : r e a d O n l y = " f a l s e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1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  m a : r e a d O n l y = " f a l s e " >  
 < x s d : s i m p l e T y p e >  
 < x s d : r e s t r i c t i o n   b a s e = " d m s : T e x t " / >  
 < / x s d : s i m p l e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t a t u s "   m a : i n d e x = " 2 "   n i l l a b l e = " t r u e "   m a : d i s p l a y N a m e = " S t a t u s "   m a : d e f a u l t = " N o t   s t a r t e d "   m a : f o r m a t = " D r o p d o w n "   m a : i n t e r n a l N a m e = " S t a t u s "   m a : r e a d O n l y = " f a l s e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x s d : e l e m e n t   n a m e = " I m a g e "   m a : i n d e x = " 3 "   n i l l a b l e = " t r u e "   m a : d i s p l a y N a m e = " I m a g e "   m a : f o r m a t = " I m a g e "   m a : i n t e r n a l N a m e = " I m a g e "   m a : r e a d O n l y = " f a l s e " >  
 < x s d : c o m p l e x T y p e >  
 < x s d : c o m p l e x C o n t e n t >  
 < x s d : e x t e n s i o n   b a s e = " d m s : U R L " >  
 < x s d : s e q u e n c e >  
 < x s d : e l e m e n t   n a m e = " U r l "   t y p e = " d m s : V a l i d U r l "   m i n O c c u r s = " 0 "   n i l l a b l e = " t r u e " / >  
 < x s d : e l e m e n t   n a m e = " D e s c r i p t i o n "   t y p e = " x s d : s t r i n g "   n i l l a b l e = " t r u e " / >  
 < / x s d : s e q u e n c e >  
 < / x s d : e x t e n s i o n >  
 < / x s d : c o m p l e x C o n t e n t >  
 < / x s d : c o m p l e x T y p e >  
 < / x s d : e l e m e n t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h i d d e n = " t r u e "   m a : i n t e r n a l N a m e = " M e d i a S e r v i c e O C R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h i d d e n = " t r u e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h i d d e n = " t r u e "   m a : i n t e r n a l N a m e = " M e d i a S e r v i c e K e y P o i n t s "   m a : r e a d O n l y = " f a l s e " >  
 < x s d : s i m p l e T y p e >  
 < x s d : r e s t r i c t i o n   b a s e = " d m s : N o t e " /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I m a g e T a g s T a x H T F i e l d "   m a : i n d e x = " 2 5 "   n i l l a b l e = " t r u e "   m a : t a x o n o m y = " t r u e "   m a : i n t e r n a l N a m e = " I m a g e T a g s T a x H T F i e l d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L o c a t i o n "   m a : i n d e x = " 2 6 "   n i l l a b l e = " t r u e "   m a : d i s p l a y N a m e = " L o c a t i o n "   m a : h i d d e n = " t r u e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7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B a c k g r o u n d "   m a : i n d e x = " 2 8 "   n i l l a b l e = " t r u e "   m a : d i s p l a y N a m e = " B a c k g r o u n d "   m a : d e f a u l t = " 0 "   m a : f o r m a t = " D r o p d o w n "   m a : i n t e r n a l N a m e = " B a c k g r o u n d " >  
 < x s d : s i m p l e T y p e >  
 < x s d : r e s t r i c t i o n   b a s e = " d m s : B o o l e a n " / >  
 < / x s d : s i m p l e T y p e >  
 < / x s d : e l e m e n t >  
 < x s d : e l e m e n t   n a m e = " M e d i a S e r v i c e S e a r c h P r o p e r t i e s "   m a : i n d e x = " 2 9 "   n i l l a b l e = " t r u e "   m a : d i s p l a y N a m e = " M e d i a S e r v i c e S e a r c h P r o p e r t i e s "   m a : h i d d e n = " t r u e "   m a : i n t e r n a l N a m e = " M e d i a S e r v i c e S e a r c h P r o p e r t i e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D o c T a g s "   m a : i n d e x = " 3 0 "   n i l l a b l e = " t r u e "   m a : d i s p l a y N a m e = " M e d i a S e r v i c e D o c T a g s "   m a : h i d d e n = " t r u e "   m a : i n t e r n a l N a m e = " M e d i a S e r v i c e D o c T a g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3 1 "   n i l l a b l e = " t r u e "   m a : d i s p l a y N a m e = " M e d i a S e r v i c e O b j e c t D e t e c t o r V e r s i o n s "   m a : d e s c r i p t i o n = "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S y s t e m T a g s "   m a : i n d e x = " 3 2 "   n i l l a b l e = " t r u e "   m a : d i s p l a y N a m e = " M e d i a S e r v i c e S y s t e m T a g s "   m a : h i d d e n = " t r u e "   m a : i n t e r n a l N a m e = " M e d i a S e r v i c e S y s t e m T a g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h i d d e n = " t r u e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h i d d e n = " t r u e "   m a : i n t e r n a l N a m e = " S h a r e d W i t h D e t a i l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2 3 0 e 9 d f 3 - b e 6 5 - 4 c 7 3 - a 9 3 b - d 1 2 3 6 e b d 6 7 7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2 3 "   n i l l a b l e = " t r u e "   m a : d i s p l a y N a m e = " T a x o n o m y   C a t c h   A l l   C o l u m n "   m a : h i d d e n = " t r u e "   m a : l i s t = " { 3 f 6 b f c b c - 3 d b 3 - 4 a e 6 - b d 7 6 - 3 2 6 f 0 7 9 8 a d 2 8 } "   m a : i n t e r n a l N a m e = " T a x C a t c h A l l "   m a : r e a d O n l y = " f a l s e "   m a : s h o w F i e l d = " C a t c h A l l D a t a "   m a : w e b = " 1 6 c 0 5 7 2 7 - a a 7 5 - 4 e 4 a - 9 b 5 f - 8 a 8 0 a 1 1 6 5 8 9 1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d i s p l a y N a m e = " C o n t e n t   T y p e " / >  
 < x s d : e l e m e n t   r e f = " d c : t i t l e "   m i n O c c u r s = " 0 "   m a x O c c u r s = " 1 "   m a : i n d e x = " 1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3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Props1.xml><?xml version="1.0" encoding="utf-8"?>
<ds:datastoreItem xmlns:ds="http://schemas.openxmlformats.org/officeDocument/2006/customXml" ds:itemID="{D235FEF8-1733-4347-95CE-3BB62B2B8DD7}">
  <ds:schemaRefs/>
</ds:datastoreItem>
</file>

<file path=customXml/itemProps2.xml><?xml version="1.0" encoding="utf-8"?>
<ds:datastoreItem xmlns:ds="http://schemas.openxmlformats.org/officeDocument/2006/customXml" ds:itemID="{08FC98CF-E78A-425D-90FD-55D1C468A34F}">
  <ds:schemaRefs/>
</ds:datastoreItem>
</file>

<file path=customXml/itemProps3.xml><?xml version="1.0" encoding="utf-8"?>
<ds:datastoreItem xmlns:ds="http://schemas.openxmlformats.org/officeDocument/2006/customXml" ds:itemID="{69060146-7700-4F6C-986B-89E3839BD4E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{6225F31B-F192-4D56-BC37-6FA859643292}tf78438558_win32</Template>
  <TotalTime>0</TotalTime>
  <Words>3378</Words>
  <Application>WPS Presentation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SimSun</vt:lpstr>
      <vt:lpstr>Wingdings</vt:lpstr>
      <vt:lpstr>Arial Black</vt:lpstr>
      <vt:lpstr>Arial Regular</vt:lpstr>
      <vt:lpstr>Courier New</vt:lpstr>
      <vt:lpstr>Segoe UI Light</vt:lpstr>
      <vt:lpstr>PMingLiU</vt:lpstr>
      <vt:lpstr>Microsoft JhengHei UI</vt:lpstr>
      <vt:lpstr>Calibri</vt:lpstr>
      <vt:lpstr>Times New Roman</vt:lpstr>
      <vt:lpstr>Google Sans</vt:lpstr>
      <vt:lpstr>Segoe Print</vt:lpstr>
      <vt:lpstr>Symbol</vt:lpstr>
      <vt:lpstr>Söhne</vt:lpstr>
      <vt:lpstr>Wingdings</vt:lpstr>
      <vt:lpstr>Sabon Next LT</vt:lpstr>
      <vt:lpstr>Arial Unicode MS</vt:lpstr>
      <vt:lpstr>Office Theme</vt:lpstr>
      <vt:lpstr>Sign language interpreter </vt:lpstr>
      <vt:lpstr>MEET OUR TEAM</vt:lpstr>
      <vt:lpstr>content</vt:lpstr>
      <vt:lpstr>Introduction</vt:lpstr>
      <vt:lpstr>Objective and scope</vt:lpstr>
      <vt:lpstr>Data flow diagram</vt:lpstr>
      <vt:lpstr>Use case diagram</vt:lpstr>
      <vt:lpstr>HOW WE CREATED OUR DATASET?</vt:lpstr>
      <vt:lpstr>Application</vt:lpstr>
      <vt:lpstr>Hardware and software used</vt:lpstr>
      <vt:lpstr>        Conclusion 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interpreter </dc:title>
  <dc:creator>Rohan Sharma</dc:creator>
  <cp:lastModifiedBy>hp</cp:lastModifiedBy>
  <cp:revision>6</cp:revision>
  <dcterms:created xsi:type="dcterms:W3CDTF">2023-11-27T17:57:00Z</dcterms:created>
  <dcterms:modified xsi:type="dcterms:W3CDTF">2024-01-29T14:13:27Z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ICV">
    <vt:lpwstr>7D2BC5FB427B42EA9995E1A257FB9CEA_13</vt:lpwstr>
  </property>
  <property fmtid="{D5CDD505-2E9C-101B-9397-08002B2CF9AE}" pid="5" name="KSOProductBuildVer">
    <vt:lpwstr>1033-12.2.0.13292</vt:lpwstr>
  </property>
</Properties>
</file>