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9F35-2F23-9F5F-02DA-0229C1272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5F83B-F9E2-7A80-1201-10ED3C28C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56D6-4096-391F-8270-8FB96836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622B-71B6-43F1-8743-8E42B38CAB4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60AD-29D6-0FD7-DC84-91E5A635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31815-5762-2794-E430-7BB409FF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67B-58F9-4961-A554-7D8D3938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B594-71B0-AAF4-43D1-B2A631DD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DBAF-151F-2419-0850-6877E4A4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C36D3-A332-0AD9-4600-811EF66A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622B-71B6-43F1-8743-8E42B38CAB4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3AB81-3390-9419-0FEA-F4063FA8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FCFF-16D5-801E-F534-D7CB2244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67B-58F9-4961-A554-7D8D3938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E7BF7-E95E-1058-F475-89E931AC4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B3777-6B35-8F84-088F-8878096C9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B7FF-2A27-3AE3-ADA3-D36DF90E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622B-71B6-43F1-8743-8E42B38CAB4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941E-2777-EB02-C549-15F45E95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6DF8-3268-8527-1279-8698F278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67B-58F9-4961-A554-7D8D3938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578B-16FB-FA88-4366-A6FB48E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7E38-6DAE-5CFF-EFA0-B0C773F3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1BCA7-3CBC-FEE4-B7EA-D5FAEB5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622B-71B6-43F1-8743-8E42B38CAB4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EF90-B684-2F84-8D98-7D0D55E8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214F-5719-FF4E-2C0C-FF68E3EE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67B-58F9-4961-A554-7D8D3938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897A-FF7A-080C-1708-F544329A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D78EC-BE31-0649-5E80-635D32E8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22A2-27D0-6DA5-D958-ABF1B651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622B-71B6-43F1-8743-8E42B38CAB4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0F02-3CFE-6155-B114-C5DBE81C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1C63-03F8-0017-B97F-D22067F2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67B-58F9-4961-A554-7D8D3938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4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08A-FB4B-A4AE-B38D-E55455E9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1883-B849-CF78-CF54-9BDF8431A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FD1DC-2D8C-1BBC-C45B-E4EA7903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1C71D-2502-14B2-7A3C-5AED0614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622B-71B6-43F1-8743-8E42B38CAB4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91A92-7871-7D80-4112-04B9EA89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56CC-E678-CE87-E023-7D6E9B24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67B-58F9-4961-A554-7D8D3938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7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1B14-364B-66FB-91F8-5E95B540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23B06-63D9-5F18-9E2A-BB0ED760A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157E-99E2-243D-500E-24354B75C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BCBC7-CCDB-C533-EE26-28E890EB2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A1137-E783-7D36-5959-87843C4E0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25D3A-1796-B77D-CB6F-83E30F5D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622B-71B6-43F1-8743-8E42B38CAB4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8395A-30B1-29F5-AE39-C5294B87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B0760-10C2-CBBA-4293-0BAE5D9F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67B-58F9-4961-A554-7D8D3938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4517-A3AB-0DCD-76CF-D53D7666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B6424-BFFD-ED11-24F0-07D22B11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622B-71B6-43F1-8743-8E42B38CAB4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5C988-43C1-0602-A874-2EDD6C0C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B0922-B315-8D34-8235-EB49915A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67B-58F9-4961-A554-7D8D3938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FE0BB-F217-C7E4-AEC5-B16B8B2C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622B-71B6-43F1-8743-8E42B38CAB4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5CE13-C8F6-D387-B4DD-58C55FA0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61954-F3C6-D9EC-2EB1-3052C75D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67B-58F9-4961-A554-7D8D3938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1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2BD8-F19A-490E-6FD0-263A3593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F2F5-EE39-3786-F1BF-4342ADEF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91BF8-4B2B-D35C-93CF-32AA7B22E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D4C48-BFA0-824F-A6F0-EEC8D06C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622B-71B6-43F1-8743-8E42B38CAB4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7CA26-B17B-F0FB-F114-1A5B6C29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1FFEE-7FBD-2088-C58A-EB26FE2B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67B-58F9-4961-A554-7D8D3938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9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D75-5C92-3FFC-7DE9-D460EF98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EC628-90C0-ED6A-1457-683660AB3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2D06E-EC2B-32EF-3EE2-DBD2407E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C69F4-7DF6-54F9-BE64-68E799B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622B-71B6-43F1-8743-8E42B38CAB4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49A21-020E-9BEE-5191-0AE57580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B1124-6B81-34FF-7629-7075DE7E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B67B-58F9-4961-A554-7D8D3938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E742D-A1CC-6AD3-B75B-F2F4E36C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CC3-78A0-C98D-909C-D6D0A4A1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0442-4381-4BF8-357E-5F2D059CE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1622B-71B6-43F1-8743-8E42B38CAB4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9E15-7710-8C29-B2B1-D9B71A191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EC0F-B882-F862-9126-6BA0589A2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B67B-58F9-4961-A554-7D8D3938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74E7-266D-1444-8A27-186E49FFA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Specification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COMO On Prem/Azure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D1411-9213-2421-0CFF-708D089D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3B54-AAF8-6B1A-7127-FC28AF13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On-Prem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207C-469B-FBEF-3991-D263AA91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COMO stands for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COnverged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MOnitoring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This is an Open Source Monitoring Platform for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Organisation</a:t>
            </a:r>
            <a:b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COMO is based on ELK (a free Open Source monitoring stack) for the logs and Prometheus/Cortex/Grafana for the metrics</a:t>
            </a:r>
            <a:b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it collects and stores applications' metrics and displays dashboards.</a:t>
            </a:r>
          </a:p>
          <a:p>
            <a:r>
              <a:rPr lang="en-US" dirty="0"/>
              <a:t>This existing infrastructure was designed to replace legacy K8sv2 based Monitoring platform called STML.</a:t>
            </a:r>
          </a:p>
          <a:p>
            <a:r>
              <a:rPr lang="en-US" dirty="0"/>
              <a:t>Total More than 120 application across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1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E513-77D8-C003-6EAE-5CA0A020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of Monitoring infrastructure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E6E1DA-00B2-89B2-0C0E-1899E3E41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643" y="1825625"/>
            <a:ext cx="8310714" cy="4351338"/>
          </a:xfrm>
        </p:spPr>
      </p:pic>
    </p:spTree>
    <p:extLst>
      <p:ext uri="{BB962C8B-B14F-4D97-AF65-F5344CB8AC3E}">
        <p14:creationId xmlns:p14="http://schemas.microsoft.com/office/powerpoint/2010/main" val="36548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C45A-E7EF-0CCE-C0FE-40B6D934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A2E183-9650-15D9-C814-08CE18D66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559" y="1825625"/>
            <a:ext cx="8224882" cy="4351338"/>
          </a:xfrm>
        </p:spPr>
      </p:pic>
    </p:spTree>
    <p:extLst>
      <p:ext uri="{BB962C8B-B14F-4D97-AF65-F5344CB8AC3E}">
        <p14:creationId xmlns:p14="http://schemas.microsoft.com/office/powerpoint/2010/main" val="50002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E8B2A-6631-C284-A9DD-BCB35DC1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Flow of data across components.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B1014-EC7A-4BFD-611D-DE970996F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082" y="467208"/>
            <a:ext cx="469443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7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64A2-D2AF-E998-C182-4BA51907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COMO On-Prem Components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D1011-B0E3-5FA7-B8E6-14C36ACB8EAE}"/>
              </a:ext>
            </a:extLst>
          </p:cNvPr>
          <p:cNvSpPr/>
          <p:nvPr/>
        </p:nvSpPr>
        <p:spPr>
          <a:xfrm>
            <a:off x="4961614" y="1571183"/>
            <a:ext cx="1383527" cy="508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Team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90A754-6911-3F66-F9B8-6936739D8C14}"/>
              </a:ext>
            </a:extLst>
          </p:cNvPr>
          <p:cNvSpPr/>
          <p:nvPr/>
        </p:nvSpPr>
        <p:spPr>
          <a:xfrm>
            <a:off x="4961613" y="2464904"/>
            <a:ext cx="1383527" cy="508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Opex</a:t>
            </a:r>
            <a:r>
              <a:rPr lang="en-US" dirty="0"/>
              <a:t> </a:t>
            </a:r>
            <a:r>
              <a:rPr lang="en-US" dirty="0" err="1"/>
              <a:t>Appender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E557AE-E006-9F3F-0E78-54C6D49A9937}"/>
              </a:ext>
            </a:extLst>
          </p:cNvPr>
          <p:cNvSpPr/>
          <p:nvPr/>
        </p:nvSpPr>
        <p:spPr>
          <a:xfrm>
            <a:off x="4961613" y="3358625"/>
            <a:ext cx="1534602" cy="508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MDW Kafka topics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C2A60-6531-EBF2-A5E8-B0F11F17EF98}"/>
              </a:ext>
            </a:extLst>
          </p:cNvPr>
          <p:cNvSpPr/>
          <p:nvPr/>
        </p:nvSpPr>
        <p:spPr>
          <a:xfrm>
            <a:off x="5084858" y="4185562"/>
            <a:ext cx="1288112" cy="508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COMO Logstash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481A7-83BE-4786-729B-16E0862EC206}"/>
              </a:ext>
            </a:extLst>
          </p:cNvPr>
          <p:cNvSpPr/>
          <p:nvPr/>
        </p:nvSpPr>
        <p:spPr>
          <a:xfrm>
            <a:off x="5029199" y="5032375"/>
            <a:ext cx="1399429" cy="508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Elasticsearch Index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6BC0A-752F-546C-DC91-921F8D83A9DF}"/>
              </a:ext>
            </a:extLst>
          </p:cNvPr>
          <p:cNvSpPr/>
          <p:nvPr/>
        </p:nvSpPr>
        <p:spPr>
          <a:xfrm>
            <a:off x="4892038" y="5879188"/>
            <a:ext cx="1673752" cy="508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Grafana/Kibana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0213E6-80A8-0376-28DB-06392968FC7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653377" y="2080067"/>
            <a:ext cx="1" cy="3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63582A-91D1-7B46-D1AA-4CC7EF8524B7}"/>
              </a:ext>
            </a:extLst>
          </p:cNvPr>
          <p:cNvCxnSpPr>
            <a:stCxn id="10" idx="2"/>
          </p:cNvCxnSpPr>
          <p:nvPr/>
        </p:nvCxnSpPr>
        <p:spPr>
          <a:xfrm flipH="1">
            <a:off x="5653376" y="2973788"/>
            <a:ext cx="1" cy="3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16E328-EC3B-97D1-7B88-D9D40EA97FE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728914" y="3867509"/>
            <a:ext cx="0" cy="31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B955D1-1C50-D881-0CB2-887FB837EB1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728914" y="4694446"/>
            <a:ext cx="0" cy="33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DC6C62-67C1-27A3-E81A-41505F0A773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5728914" y="5541259"/>
            <a:ext cx="0" cy="33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3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6C4B-CFCD-A7E1-55D3-C8596E9B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		Ansible Operations on COMO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FB16-9F9C-BA64-7991-A5062EE09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Use Cases</a:t>
            </a:r>
          </a:p>
          <a:p>
            <a:pPr lvl="1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Update cluster configuration</a:t>
            </a:r>
          </a:p>
          <a:p>
            <a:pPr lvl="1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Setting up a new node</a:t>
            </a:r>
          </a:p>
          <a:p>
            <a:pPr lvl="1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Node recycling</a:t>
            </a:r>
          </a:p>
          <a:p>
            <a:pPr lvl="1"/>
            <a:r>
              <a:rPr lang="en-US" dirty="0">
                <a:solidFill>
                  <a:srgbClr val="172B4D"/>
                </a:solidFill>
                <a:latin typeface="-apple-system"/>
              </a:rPr>
              <a:t>Clearing </a:t>
            </a:r>
            <a:r>
              <a:rPr lang="en-US">
                <a:solidFill>
                  <a:srgbClr val="172B4D"/>
                </a:solidFill>
                <a:latin typeface="-apple-system"/>
              </a:rPr>
              <a:t>/ Maintaining FS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1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C3A8-12B2-1EA4-E36E-E0D0D8EE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COMO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9AA2-7007-4237-0F5B-6B40234C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Project Specification  COMO On Prem/Azure</vt:lpstr>
      <vt:lpstr>COMO On-Prem</vt:lpstr>
      <vt:lpstr>Usability of Monitoring infrastructure </vt:lpstr>
      <vt:lpstr>Architecture</vt:lpstr>
      <vt:lpstr>General Flow of data across components.</vt:lpstr>
      <vt:lpstr>  COMO On-Prem Components</vt:lpstr>
      <vt:lpstr>  Ansible Operations on COMO</vt:lpstr>
      <vt:lpstr>    COMO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Specification  COMO On Prem/Azure</dc:title>
  <dc:creator>Raturi, Nish (ITOP CN) - KLM</dc:creator>
  <cp:lastModifiedBy>Raturi, Nish (ITOP CN) - KLM</cp:lastModifiedBy>
  <cp:revision>2</cp:revision>
  <dcterms:created xsi:type="dcterms:W3CDTF">2024-05-28T21:40:55Z</dcterms:created>
  <dcterms:modified xsi:type="dcterms:W3CDTF">2024-05-28T22:23:52Z</dcterms:modified>
</cp:coreProperties>
</file>