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5" r:id="rId3"/>
    <p:sldId id="257" r:id="rId4"/>
    <p:sldId id="276" r:id="rId5"/>
    <p:sldId id="258" r:id="rId6"/>
    <p:sldId id="259" r:id="rId7"/>
    <p:sldId id="277" r:id="rId8"/>
    <p:sldId id="260" r:id="rId9"/>
    <p:sldId id="268" r:id="rId10"/>
    <p:sldId id="274" r:id="rId11"/>
    <p:sldId id="269" r:id="rId12"/>
    <p:sldId id="278" r:id="rId13"/>
    <p:sldId id="279" r:id="rId14"/>
    <p:sldId id="280" r:id="rId15"/>
    <p:sldId id="28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1BDBD2E-87EB-4496-B877-DF3861B7DA12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1BDBD2E-87EB-4496-B877-DF3861B7DA12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1BDBD2E-87EB-4496-B877-DF3861B7DA12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BlueBell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286000"/>
            <a:ext cx="7772400" cy="1199704"/>
          </a:xfrm>
        </p:spPr>
        <p:txBody>
          <a:bodyPr>
            <a:noAutofit/>
          </a:bodyPr>
          <a:lstStyle/>
          <a:p>
            <a:pPr algn="ctr"/>
            <a:r>
              <a:rPr lang="en-US" sz="2600" dirty="0"/>
              <a:t>Parul Institute of Computer Applications</a:t>
            </a:r>
          </a:p>
          <a:p>
            <a:pPr algn="ctr"/>
            <a:r>
              <a:rPr lang="en-US" sz="2800" dirty="0"/>
              <a:t>Semester IV Project</a:t>
            </a:r>
          </a:p>
          <a:p>
            <a:pPr algn="ctr"/>
            <a:r>
              <a:rPr lang="en-US" sz="2400" dirty="0"/>
              <a:t>2024-25</a:t>
            </a:r>
          </a:p>
          <a:p>
            <a:r>
              <a:rPr lang="en-US" sz="2000" dirty="0"/>
              <a:t>Ankit Singh               Giri Siddharth	Nishant </a:t>
            </a:r>
            <a:r>
              <a:rPr lang="en-US" sz="2000" dirty="0" err="1"/>
              <a:t>Rohin</a:t>
            </a:r>
            <a:endParaRPr lang="en-US" sz="2000" dirty="0"/>
          </a:p>
          <a:p>
            <a:r>
              <a:rPr lang="en-US" sz="2000" dirty="0"/>
              <a:t>2305103140003.          2305103140013	2305103140019</a:t>
            </a:r>
          </a:p>
          <a:p>
            <a:endParaRPr lang="en-US" sz="2000" dirty="0"/>
          </a:p>
          <a:p>
            <a:r>
              <a:rPr lang="en-US" sz="2000" dirty="0"/>
              <a:t>Bluebell – Use the best , website to show how  cryptography , encryption works . 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l"/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  <a:endParaRPr lang="en-IN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631B2D3-C994-858E-54D0-0772ECFD97B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1669773"/>
            <a:ext cx="8147248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Cryptographic Algorithms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support for algorithms like Elliptic Curve Cryptography (ECC)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 hybrid algorithms to offer flexibility and stronger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for Video and Audio Files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 steganography functionality to support embedding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within video or audio files, increasing its use cases in multimedia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QR Code Generation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dynamic QR codes that update data in real-time, useful for scenarios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 live authentication or secure payments.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Application Integration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companion mobile app for Android and iOS to scan and decode QR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codes directly, enhancing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End-to-End Encryption with Blockchain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blockchain technology for decentralized storage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validation of encrypted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&amp; Bibliography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- </a:t>
            </a:r>
            <a:r>
              <a:rPr lang="en-US" sz="1400" b="1" dirty="0"/>
              <a:t>The Code Book: The Science of Secrecy from Ancient Egypt to Quantum Cryptography</a:t>
            </a:r>
            <a:r>
              <a:rPr lang="en-US" sz="1400" dirty="0"/>
              <a:t> – Simon Singh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b="1" dirty="0"/>
              <a:t>Information Hiding: Techniques for Steganography and Digital Watermarking</a:t>
            </a:r>
            <a:r>
              <a:rPr lang="en-IN" sz="1400" dirty="0"/>
              <a:t> – Stefan </a:t>
            </a:r>
            <a:r>
              <a:rPr lang="en-IN" sz="1400" dirty="0" err="1"/>
              <a:t>Katzenbeisser</a:t>
            </a:r>
            <a:r>
              <a:rPr lang="en-IN" sz="1400" dirty="0"/>
              <a:t>, Fabien A. P. </a:t>
            </a:r>
            <a:r>
              <a:rPr lang="en-IN" sz="1400" dirty="0" err="1"/>
              <a:t>Petitcolas</a:t>
            </a:r>
            <a:endParaRPr lang="en-IN" sz="1400" dirty="0"/>
          </a:p>
          <a:p>
            <a:pPr>
              <a:buFont typeface="Courier New" panose="02070309020205020404" pitchFamily="49" charset="0"/>
              <a:buChar char="o"/>
            </a:pPr>
            <a:endParaRPr lang="en-US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b="1" dirty="0"/>
              <a:t>Modern Cryptography: Theory and Practice</a:t>
            </a:r>
            <a:r>
              <a:rPr lang="en-US" sz="1400" dirty="0"/>
              <a:t> – </a:t>
            </a:r>
            <a:r>
              <a:rPr lang="en-US" sz="1400" dirty="0" err="1"/>
              <a:t>Wenbo</a:t>
            </a:r>
            <a:r>
              <a:rPr lang="en-US" sz="1400" dirty="0"/>
              <a:t> Mao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 </a:t>
            </a:r>
            <a:r>
              <a:rPr lang="en-US" sz="1100" b="1" dirty="0"/>
              <a:t>Homomorphic Encryption and Applications</a:t>
            </a:r>
            <a:r>
              <a:rPr lang="en-US" sz="1100" dirty="0"/>
              <a:t> – Kristin Lauter, Nigel P. Smart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1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/>
              <a:t> </a:t>
            </a:r>
            <a:r>
              <a:rPr lang="en-US" sz="1100" b="1" dirty="0"/>
              <a:t>"Practical Cryptography in Python: Learning by Implementing"</a:t>
            </a:r>
            <a:r>
              <a:rPr lang="en-US" sz="1100" dirty="0"/>
              <a:t> – Seth James Nielson, Christopher K. Monson</a:t>
            </a:r>
            <a:endParaRPr lang="en-US" sz="1400" dirty="0"/>
          </a:p>
          <a:p>
            <a:pPr>
              <a:buFont typeface="Courier New" panose="02070309020205020404" pitchFamily="49" charset="0"/>
              <a:buChar char="o"/>
            </a:pPr>
            <a:endParaRPr lang="en-US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 AI – </a:t>
            </a:r>
            <a:r>
              <a:rPr lang="en-US" sz="1400" dirty="0" err="1"/>
              <a:t>chatgpt</a:t>
            </a:r>
            <a:r>
              <a:rPr lang="en-US" sz="1400" dirty="0"/>
              <a:t> , </a:t>
            </a:r>
            <a:r>
              <a:rPr lang="en-US" sz="1400" dirty="0" err="1"/>
              <a:t>deepseek</a:t>
            </a:r>
            <a:r>
              <a:rPr lang="en-US" sz="1400" dirty="0"/>
              <a:t> , </a:t>
            </a:r>
            <a:r>
              <a:rPr lang="en-US" sz="1400" dirty="0" err="1"/>
              <a:t>gemini</a:t>
            </a:r>
            <a:r>
              <a:rPr lang="en-US" sz="1400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 www.google.com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400" dirty="0"/>
          </a:p>
          <a:p>
            <a:endParaRPr lang="en-IN" sz="1400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259D-1581-AA6B-E140-677BF39E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SCREENSHOTS OF THE PROJECT ( INCOMPLETE ).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5637ABE-686B-FDDB-03C0-157310D4C36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7601"/>
            <a:ext cx="7467600" cy="4198822"/>
          </a:xfrm>
        </p:spPr>
      </p:pic>
    </p:spTree>
    <p:extLst>
      <p:ext uri="{BB962C8B-B14F-4D97-AF65-F5344CB8AC3E}">
        <p14:creationId xmlns:p14="http://schemas.microsoft.com/office/powerpoint/2010/main" val="2906511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6389-850F-3A46-1C12-0DFD1237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Developers </a:t>
            </a:r>
          </a:p>
        </p:txBody>
      </p:sp>
      <p:pic>
        <p:nvPicPr>
          <p:cNvPr id="5" name="Content Placeholder 4" descr="website developers">
            <a:extLst>
              <a:ext uri="{FF2B5EF4-FFF2-40B4-BE49-F238E27FC236}">
                <a16:creationId xmlns:a16="http://schemas.microsoft.com/office/drawing/2014/main" id="{EB0BE50F-B05D-FCF5-F8A1-CB175B89150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4824"/>
            <a:ext cx="7504538" cy="4219591"/>
          </a:xfrm>
        </p:spPr>
      </p:pic>
    </p:spTree>
    <p:extLst>
      <p:ext uri="{BB962C8B-B14F-4D97-AF65-F5344CB8AC3E}">
        <p14:creationId xmlns:p14="http://schemas.microsoft.com/office/powerpoint/2010/main" val="64332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3B6E2-7D1A-F74C-165B-770742A7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page</a:t>
            </a:r>
          </a:p>
        </p:txBody>
      </p:sp>
      <p:pic>
        <p:nvPicPr>
          <p:cNvPr id="5" name="Content Placeholder 4" descr="main page  ">
            <a:extLst>
              <a:ext uri="{FF2B5EF4-FFF2-40B4-BE49-F238E27FC236}">
                <a16:creationId xmlns:a16="http://schemas.microsoft.com/office/drawing/2014/main" id="{38C4AA15-387D-8357-A486-0DD2FDB6C57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7601"/>
            <a:ext cx="7467600" cy="4198822"/>
          </a:xfrm>
        </p:spPr>
      </p:pic>
    </p:spTree>
    <p:extLst>
      <p:ext uri="{BB962C8B-B14F-4D97-AF65-F5344CB8AC3E}">
        <p14:creationId xmlns:p14="http://schemas.microsoft.com/office/powerpoint/2010/main" val="84156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6447-9BF4-8EE1-4EC9-1030E7B2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Description </a:t>
            </a:r>
          </a:p>
        </p:txBody>
      </p:sp>
      <p:pic>
        <p:nvPicPr>
          <p:cNvPr id="5" name="Content Placeholder 4" descr="about us &#10;">
            <a:extLst>
              <a:ext uri="{FF2B5EF4-FFF2-40B4-BE49-F238E27FC236}">
                <a16:creationId xmlns:a16="http://schemas.microsoft.com/office/drawing/2014/main" id="{DCCCAB0C-6D30-A9AE-AAC3-4B5CEB20960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7601"/>
            <a:ext cx="7467600" cy="4198822"/>
          </a:xfrm>
        </p:spPr>
      </p:pic>
    </p:spTree>
    <p:extLst>
      <p:ext uri="{BB962C8B-B14F-4D97-AF65-F5344CB8AC3E}">
        <p14:creationId xmlns:p14="http://schemas.microsoft.com/office/powerpoint/2010/main" val="199144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200400"/>
            <a:ext cx="8229600" cy="1143000"/>
          </a:xfrm>
        </p:spPr>
        <p:txBody>
          <a:bodyPr/>
          <a:lstStyle/>
          <a:p>
            <a:r>
              <a:rPr lang="en-US" dirty="0"/>
              <a:t>Thank you !!!</a:t>
            </a:r>
          </a:p>
        </p:txBody>
      </p:sp>
      <p:pic>
        <p:nvPicPr>
          <p:cNvPr id="6" name="Content Placeholder 5" descr="thankyou ">
            <a:extLst>
              <a:ext uri="{FF2B5EF4-FFF2-40B4-BE49-F238E27FC236}">
                <a16:creationId xmlns:a16="http://schemas.microsoft.com/office/drawing/2014/main" id="{1F7F0935-019A-5871-9687-A00F7ADC46A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16832"/>
            <a:ext cx="8460940" cy="3384376"/>
          </a:xfrm>
        </p:spPr>
      </p:pic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928670"/>
          </a:xfrm>
        </p:spPr>
        <p:txBody>
          <a:bodyPr/>
          <a:lstStyle/>
          <a:p>
            <a:r>
              <a:rPr lang="en-US" dirty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908720"/>
            <a:ext cx="8429684" cy="59492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hlinkClick r:id="rId2" action="ppaction://hlinksldjump"/>
              </a:rPr>
              <a:t>Abstract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3" action="ppaction://hlinksldjump"/>
              </a:rPr>
              <a:t>Comparison of New System with Existing System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" action="ppaction://noaction"/>
              </a:rPr>
              <a:t>Technology and HW, SW Requirement Specification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4" action="ppaction://hlinksldjump"/>
              </a:rPr>
              <a:t>Modules and its short description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5" action="ppaction://hlinksldjump"/>
              </a:rPr>
              <a:t>Users and their role description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6" action="ppaction://hlinksldjump"/>
              </a:rPr>
              <a:t>Limitations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7" action="ppaction://hlinksldjump"/>
              </a:rPr>
              <a:t>References &amp; Bibliography</a:t>
            </a: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"This project integrates cryptography, steganography, and QR code generation in a unified web interface to enhance data security and concealment. It provides a seamless solution for encrypting data, hiding it within media files, and encoding it as QR codes for secure transmission.“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"By combining these technologies, the project offers a comprehensive approach to secure communication in modern-day applications."</a:t>
            </a:r>
          </a:p>
          <a:p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new system with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Systems: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Cryptography and steganography are often implemented separately.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systems might lack user-friendly interfaces.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QR code applications are primarily focused on data sharing, not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System: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 all three techniques in one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usability and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multilayered security: encryption (data protection),  steganography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(concealment), and QR codes (sharing medium).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Simplified workflow.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Broader applicability for secure messaging, file sharing, and data      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74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Technology and HW, SW Requirement Specification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1243597-2CB0-91C6-ACF3-2F477FE7DF0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338138" y="1730406"/>
            <a:ext cx="869019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HTML, CSS,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Python/Node.js (mention specific frameworks like Flask/Django if used).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QR Code Library: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Mention tools like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qrcode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Python or any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QR library.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Requirements: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Minimum: Core i3 processor, 4GB 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Recommended: Core i5 or higher, 8GB RAM, 500GB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Requirements: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browser (Google Chrome/Firefox).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system: Windows, macOS, or Linux.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Python/Node.js runtime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 IDE (Visual Studio Code, PyCharm).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and its short description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AAABE0-F485-F481-34C6-C0E40618AE8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1913418"/>
            <a:ext cx="706154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 1: Cryptography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Encrypts user data using algorithms like AES or RSA.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data confidentiality.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 2: Steganography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Hides encrypted data within image or audio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an additional layer of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 3: QR Code Generation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Converts the concealed/encrypted data into a scannable QR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Facilitates secure data sharing.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 4: User Interface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Simple, intuitive web interface to integrate all functionalities.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and its short description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B56E012-A28E-2835-C867-75CB7FAE9D3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1497923"/>
            <a:ext cx="7882286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Hiding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Conceals encrypted data within images or audio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QR Code Generation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Converts encrypted data into scannable QR codes.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QR Code Decoding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Retrieves and decrypts hidden data from QR codes.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Web-Based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User-friendly platform for seamless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Upload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Allows uploading files for embedding or extracting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 Options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Supports multiple encryption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Accessible on any browser-enabled device.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Preview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Shows live QR code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Sharing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Combines encryption, steganography, and QR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secure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80011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Users and their role description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77A0B1-2FBC-0113-C7E1-4391528EBEA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2605915"/>
            <a:ext cx="645881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Oversees system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Manages encryption algorithms and QR code configurations.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Users: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Inputs data for encryption.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Uploads files for steganography.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Scans and decodes QR codes to retrieve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2E1E55-D2A9-D115-5EFA-4124A2FF7BA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2882915"/>
            <a:ext cx="681789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to small file sizes for steganography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(e.g., low image resolution).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depends on the strength of the cryptographic algorithm.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QR codes might not support large datasets directly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(may require segmentation).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140</TotalTime>
  <Words>842</Words>
  <Application>Microsoft Office PowerPoint</Application>
  <PresentationFormat>On-screen Show (4:3)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Unicode MS</vt:lpstr>
      <vt:lpstr>Century Schoolbook</vt:lpstr>
      <vt:lpstr>Courier New</vt:lpstr>
      <vt:lpstr>Wingdings</vt:lpstr>
      <vt:lpstr>Wingdings 2</vt:lpstr>
      <vt:lpstr>Oriel</vt:lpstr>
      <vt:lpstr>BlueBell</vt:lpstr>
      <vt:lpstr>INDEX</vt:lpstr>
      <vt:lpstr>Abstract </vt:lpstr>
      <vt:lpstr>Comparison of new system with existing system</vt:lpstr>
      <vt:lpstr>Technology and HW, SW Requirement Specification</vt:lpstr>
      <vt:lpstr>Modules and its short description</vt:lpstr>
      <vt:lpstr>Features and its short description</vt:lpstr>
      <vt:lpstr>Users and their role description</vt:lpstr>
      <vt:lpstr>Limitations</vt:lpstr>
      <vt:lpstr>Future Enhancement</vt:lpstr>
      <vt:lpstr>References &amp; Bibliography</vt:lpstr>
      <vt:lpstr>SOME SCREENSHOTS OF THE PROJECT ( INCOMPLETE ).</vt:lpstr>
      <vt:lpstr>Developers </vt:lpstr>
      <vt:lpstr>Main page</vt:lpstr>
      <vt:lpstr>Description 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</dc:title>
  <dc:creator>parul</dc:creator>
  <cp:lastModifiedBy>Ankit Singh</cp:lastModifiedBy>
  <cp:revision>65</cp:revision>
  <dcterms:created xsi:type="dcterms:W3CDTF">2017-10-03T10:36:15Z</dcterms:created>
  <dcterms:modified xsi:type="dcterms:W3CDTF">2025-02-10T05:52:04Z</dcterms:modified>
</cp:coreProperties>
</file>