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1410" r:id="rId5"/>
    <p:sldId id="256" r:id="rId6"/>
    <p:sldId id="261" r:id="rId7"/>
    <p:sldId id="262" r:id="rId8"/>
    <p:sldId id="260" r:id="rId9"/>
    <p:sldId id="1432" r:id="rId10"/>
    <p:sldId id="1411" r:id="rId11"/>
    <p:sldId id="1412" r:id="rId12"/>
    <p:sldId id="1413" r:id="rId13"/>
    <p:sldId id="1433" r:id="rId14"/>
    <p:sldId id="1434" r:id="rId15"/>
    <p:sldId id="1414" r:id="rId16"/>
    <p:sldId id="1435" r:id="rId17"/>
    <p:sldId id="1415" r:id="rId18"/>
    <p:sldId id="1416" r:id="rId19"/>
    <p:sldId id="1417" r:id="rId20"/>
    <p:sldId id="1436" r:id="rId21"/>
    <p:sldId id="1437" r:id="rId22"/>
    <p:sldId id="141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3FB96-91AF-4283-A396-09138998C129}" v="177" dt="2021-01-19T01:59:25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, Nishant" userId="4b41c370-d1cc-470c-b8d6-0eac7be132dd" providerId="ADAL" clId="{D79C12E0-01D3-4E84-B59C-B99A2C64C889}"/>
    <pc:docChg chg="undo custSel mod addSld delSld modSld sldOrd">
      <pc:chgData name="Saurabh, Nishant" userId="4b41c370-d1cc-470c-b8d6-0eac7be132dd" providerId="ADAL" clId="{D79C12E0-01D3-4E84-B59C-B99A2C64C889}" dt="2021-01-19T01:59:25.197" v="2099"/>
      <pc:docMkLst>
        <pc:docMk/>
      </pc:docMkLst>
      <pc:sldChg chg="modSp">
        <pc:chgData name="Saurabh, Nishant" userId="4b41c370-d1cc-470c-b8d6-0eac7be132dd" providerId="ADAL" clId="{D79C12E0-01D3-4E84-B59C-B99A2C64C889}" dt="2021-01-14T02:12:29.962" v="1491" actId="20577"/>
        <pc:sldMkLst>
          <pc:docMk/>
          <pc:sldMk cId="374586944" sldId="256"/>
        </pc:sldMkLst>
        <pc:spChg chg="mod">
          <ac:chgData name="Saurabh, Nishant" userId="4b41c370-d1cc-470c-b8d6-0eac7be132dd" providerId="ADAL" clId="{D79C12E0-01D3-4E84-B59C-B99A2C64C889}" dt="2021-01-14T02:12:29.962" v="1491" actId="20577"/>
          <ac:spMkLst>
            <pc:docMk/>
            <pc:sldMk cId="374586944" sldId="256"/>
            <ac:spMk id="4" creationId="{C2B50B05-E9B5-452C-A373-855EDF34B3AF}"/>
          </ac:spMkLst>
        </pc:spChg>
      </pc:sldChg>
      <pc:sldChg chg="modSp">
        <pc:chgData name="Saurabh, Nishant" userId="4b41c370-d1cc-470c-b8d6-0eac7be132dd" providerId="ADAL" clId="{D79C12E0-01D3-4E84-B59C-B99A2C64C889}" dt="2021-01-14T02:23:11.570" v="1700" actId="108"/>
        <pc:sldMkLst>
          <pc:docMk/>
          <pc:sldMk cId="2160793339" sldId="260"/>
        </pc:sldMkLst>
        <pc:spChg chg="mod">
          <ac:chgData name="Saurabh, Nishant" userId="4b41c370-d1cc-470c-b8d6-0eac7be132dd" providerId="ADAL" clId="{D79C12E0-01D3-4E84-B59C-B99A2C64C889}" dt="2021-01-14T02:23:11.570" v="1700" actId="108"/>
          <ac:spMkLst>
            <pc:docMk/>
            <pc:sldMk cId="2160793339" sldId="260"/>
            <ac:spMk id="5" creationId="{ED2D454F-3F84-4EBD-9256-49390F7113B0}"/>
          </ac:spMkLst>
        </pc:spChg>
      </pc:sldChg>
      <pc:sldChg chg="modSp">
        <pc:chgData name="Saurabh, Nishant" userId="4b41c370-d1cc-470c-b8d6-0eac7be132dd" providerId="ADAL" clId="{D79C12E0-01D3-4E84-B59C-B99A2C64C889}" dt="2021-01-13T04:56:14.380" v="116" actId="1076"/>
        <pc:sldMkLst>
          <pc:docMk/>
          <pc:sldMk cId="1492653030" sldId="261"/>
        </pc:sldMkLst>
        <pc:spChg chg="mod">
          <ac:chgData name="Saurabh, Nishant" userId="4b41c370-d1cc-470c-b8d6-0eac7be132dd" providerId="ADAL" clId="{D79C12E0-01D3-4E84-B59C-B99A2C64C889}" dt="2021-01-13T04:56:04.279" v="115" actId="1076"/>
          <ac:spMkLst>
            <pc:docMk/>
            <pc:sldMk cId="1492653030" sldId="261"/>
            <ac:spMk id="4" creationId="{C2B50B05-E9B5-452C-A373-855EDF34B3AF}"/>
          </ac:spMkLst>
        </pc:spChg>
        <pc:spChg chg="mod">
          <ac:chgData name="Saurabh, Nishant" userId="4b41c370-d1cc-470c-b8d6-0eac7be132dd" providerId="ADAL" clId="{D79C12E0-01D3-4E84-B59C-B99A2C64C889}" dt="2021-01-13T04:55:58.049" v="113" actId="1076"/>
          <ac:spMkLst>
            <pc:docMk/>
            <pc:sldMk cId="1492653030" sldId="261"/>
            <ac:spMk id="15" creationId="{D11EE137-14EA-4E40-A6B3-1496327EED99}"/>
          </ac:spMkLst>
        </pc:spChg>
        <pc:spChg chg="mod">
          <ac:chgData name="Saurabh, Nishant" userId="4b41c370-d1cc-470c-b8d6-0eac7be132dd" providerId="ADAL" clId="{D79C12E0-01D3-4E84-B59C-B99A2C64C889}" dt="2021-01-13T04:56:14.380" v="116" actId="1076"/>
          <ac:spMkLst>
            <pc:docMk/>
            <pc:sldMk cId="1492653030" sldId="261"/>
            <ac:spMk id="40" creationId="{82B38682-AD07-4F8B-92AE-16F686DF0663}"/>
          </ac:spMkLst>
        </pc:spChg>
      </pc:sldChg>
      <pc:sldChg chg="modSp">
        <pc:chgData name="Saurabh, Nishant" userId="4b41c370-d1cc-470c-b8d6-0eac7be132dd" providerId="ADAL" clId="{D79C12E0-01D3-4E84-B59C-B99A2C64C889}" dt="2021-01-14T02:18:02.419" v="1493" actId="20577"/>
        <pc:sldMkLst>
          <pc:docMk/>
          <pc:sldMk cId="4110909617" sldId="262"/>
        </pc:sldMkLst>
        <pc:spChg chg="mod">
          <ac:chgData name="Saurabh, Nishant" userId="4b41c370-d1cc-470c-b8d6-0eac7be132dd" providerId="ADAL" clId="{D79C12E0-01D3-4E84-B59C-B99A2C64C889}" dt="2021-01-14T02:18:02.419" v="1493" actId="20577"/>
          <ac:spMkLst>
            <pc:docMk/>
            <pc:sldMk cId="4110909617" sldId="262"/>
            <ac:spMk id="6" creationId="{A8904AC9-4311-4EAC-93B1-AF159312CCC9}"/>
          </ac:spMkLst>
        </pc:spChg>
        <pc:picChg chg="mod">
          <ac:chgData name="Saurabh, Nishant" userId="4b41c370-d1cc-470c-b8d6-0eac7be132dd" providerId="ADAL" clId="{D79C12E0-01D3-4E84-B59C-B99A2C64C889}" dt="2021-01-12T23:57:09.809" v="0" actId="1076"/>
          <ac:picMkLst>
            <pc:docMk/>
            <pc:sldMk cId="4110909617" sldId="262"/>
            <ac:picMk id="2" creationId="{BDF94B22-1294-4B27-AE2E-5A46C47E79DE}"/>
          </ac:picMkLst>
        </pc:picChg>
      </pc:sldChg>
      <pc:sldChg chg="modSp">
        <pc:chgData name="Saurabh, Nishant" userId="4b41c370-d1cc-470c-b8d6-0eac7be132dd" providerId="ADAL" clId="{D79C12E0-01D3-4E84-B59C-B99A2C64C889}" dt="2021-01-19T00:44:14.072" v="1996" actId="20577"/>
        <pc:sldMkLst>
          <pc:docMk/>
          <pc:sldMk cId="2035779689" sldId="1410"/>
        </pc:sldMkLst>
        <pc:spChg chg="mod">
          <ac:chgData name="Saurabh, Nishant" userId="4b41c370-d1cc-470c-b8d6-0eac7be132dd" providerId="ADAL" clId="{D79C12E0-01D3-4E84-B59C-B99A2C64C889}" dt="2021-01-19T00:44:14.072" v="1996" actId="20577"/>
          <ac:spMkLst>
            <pc:docMk/>
            <pc:sldMk cId="2035779689" sldId="1410"/>
            <ac:spMk id="2" creationId="{2B5307A8-0694-4A10-AF30-576CB4DA918D}"/>
          </ac:spMkLst>
        </pc:spChg>
        <pc:spChg chg="mod">
          <ac:chgData name="Saurabh, Nishant" userId="4b41c370-d1cc-470c-b8d6-0eac7be132dd" providerId="ADAL" clId="{D79C12E0-01D3-4E84-B59C-B99A2C64C889}" dt="2021-01-13T04:38:07.976" v="47" actId="20577"/>
          <ac:spMkLst>
            <pc:docMk/>
            <pc:sldMk cId="2035779689" sldId="1410"/>
            <ac:spMk id="4" creationId="{75918BA2-ACF2-4720-8172-010D1C6D8DF8}"/>
          </ac:spMkLst>
        </pc:spChg>
      </pc:sldChg>
      <pc:sldChg chg="addSp delSp modSp">
        <pc:chgData name="Saurabh, Nishant" userId="4b41c370-d1cc-470c-b8d6-0eac7be132dd" providerId="ADAL" clId="{D79C12E0-01D3-4E84-B59C-B99A2C64C889}" dt="2021-01-13T04:48:13.127" v="71" actId="14100"/>
        <pc:sldMkLst>
          <pc:docMk/>
          <pc:sldMk cId="4140516086" sldId="1411"/>
        </pc:sldMkLst>
        <pc:spChg chg="mod">
          <ac:chgData name="Saurabh, Nishant" userId="4b41c370-d1cc-470c-b8d6-0eac7be132dd" providerId="ADAL" clId="{D79C12E0-01D3-4E84-B59C-B99A2C64C889}" dt="2021-01-13T04:47:46.374" v="65" actId="20577"/>
          <ac:spMkLst>
            <pc:docMk/>
            <pc:sldMk cId="4140516086" sldId="1411"/>
            <ac:spMk id="4" creationId="{C2B50B05-E9B5-452C-A373-855EDF34B3AF}"/>
          </ac:spMkLst>
        </pc:spChg>
        <pc:spChg chg="del">
          <ac:chgData name="Saurabh, Nishant" userId="4b41c370-d1cc-470c-b8d6-0eac7be132dd" providerId="ADAL" clId="{D79C12E0-01D3-4E84-B59C-B99A2C64C889}" dt="2021-01-13T04:47:50.479" v="66" actId="478"/>
          <ac:spMkLst>
            <pc:docMk/>
            <pc:sldMk cId="4140516086" sldId="1411"/>
            <ac:spMk id="16" creationId="{77D4E3D0-7D2C-473F-8FAA-E2531A3BC843}"/>
          </ac:spMkLst>
        </pc:spChg>
        <pc:picChg chg="add mod">
          <ac:chgData name="Saurabh, Nishant" userId="4b41c370-d1cc-470c-b8d6-0eac7be132dd" providerId="ADAL" clId="{D79C12E0-01D3-4E84-B59C-B99A2C64C889}" dt="2021-01-13T04:48:13.127" v="71" actId="14100"/>
          <ac:picMkLst>
            <pc:docMk/>
            <pc:sldMk cId="4140516086" sldId="1411"/>
            <ac:picMk id="2" creationId="{A6A97612-8EE3-44BA-BF9F-C499327CC1ED}"/>
          </ac:picMkLst>
        </pc:picChg>
        <pc:picChg chg="del">
          <ac:chgData name="Saurabh, Nishant" userId="4b41c370-d1cc-470c-b8d6-0eac7be132dd" providerId="ADAL" clId="{D79C12E0-01D3-4E84-B59C-B99A2C64C889}" dt="2021-01-13T04:47:53.691" v="67" actId="478"/>
          <ac:picMkLst>
            <pc:docMk/>
            <pc:sldMk cId="4140516086" sldId="1411"/>
            <ac:picMk id="5122" creationId="{7DD721C8-9B52-485F-9B35-320B7F99BF65}"/>
          </ac:picMkLst>
        </pc:picChg>
      </pc:sldChg>
      <pc:sldChg chg="addSp delSp modSp">
        <pc:chgData name="Saurabh, Nishant" userId="4b41c370-d1cc-470c-b8d6-0eac7be132dd" providerId="ADAL" clId="{D79C12E0-01D3-4E84-B59C-B99A2C64C889}" dt="2021-01-14T02:26:55.372" v="1702" actId="20577"/>
        <pc:sldMkLst>
          <pc:docMk/>
          <pc:sldMk cId="1629244906" sldId="1412"/>
        </pc:sldMkLst>
        <pc:spChg chg="mod">
          <ac:chgData name="Saurabh, Nishant" userId="4b41c370-d1cc-470c-b8d6-0eac7be132dd" providerId="ADAL" clId="{D79C12E0-01D3-4E84-B59C-B99A2C64C889}" dt="2021-01-13T04:50:01.653" v="108" actId="20577"/>
          <ac:spMkLst>
            <pc:docMk/>
            <pc:sldMk cId="1629244906" sldId="1412"/>
            <ac:spMk id="4" creationId="{C2B50B05-E9B5-452C-A373-855EDF34B3AF}"/>
          </ac:spMkLst>
        </pc:spChg>
        <pc:spChg chg="add mod">
          <ac:chgData name="Saurabh, Nishant" userId="4b41c370-d1cc-470c-b8d6-0eac7be132dd" providerId="ADAL" clId="{D79C12E0-01D3-4E84-B59C-B99A2C64C889}" dt="2021-01-14T02:26:55.372" v="1702" actId="20577"/>
          <ac:spMkLst>
            <pc:docMk/>
            <pc:sldMk cId="1629244906" sldId="1412"/>
            <ac:spMk id="7" creationId="{3AF9EFFD-D474-491B-A058-7FEAE846F896}"/>
          </ac:spMkLst>
        </pc:spChg>
        <pc:spChg chg="del">
          <ac:chgData name="Saurabh, Nishant" userId="4b41c370-d1cc-470c-b8d6-0eac7be132dd" providerId="ADAL" clId="{D79C12E0-01D3-4E84-B59C-B99A2C64C889}" dt="2021-01-13T04:50:06.179" v="109" actId="478"/>
          <ac:spMkLst>
            <pc:docMk/>
            <pc:sldMk cId="1629244906" sldId="1412"/>
            <ac:spMk id="16" creationId="{77D4E3D0-7D2C-473F-8FAA-E2531A3BC843}"/>
          </ac:spMkLst>
        </pc:spChg>
        <pc:picChg chg="add mod">
          <ac:chgData name="Saurabh, Nishant" userId="4b41c370-d1cc-470c-b8d6-0eac7be132dd" providerId="ADAL" clId="{D79C12E0-01D3-4E84-B59C-B99A2C64C889}" dt="2021-01-13T05:13:29.428" v="303" actId="14100"/>
          <ac:picMkLst>
            <pc:docMk/>
            <pc:sldMk cId="1629244906" sldId="1412"/>
            <ac:picMk id="2" creationId="{B994CAEE-158D-4538-9F6B-46661DB5269A}"/>
          </ac:picMkLst>
        </pc:picChg>
        <pc:picChg chg="del">
          <ac:chgData name="Saurabh, Nishant" userId="4b41c370-d1cc-470c-b8d6-0eac7be132dd" providerId="ADAL" clId="{D79C12E0-01D3-4E84-B59C-B99A2C64C889}" dt="2021-01-13T04:50:10.126" v="110" actId="478"/>
          <ac:picMkLst>
            <pc:docMk/>
            <pc:sldMk cId="1629244906" sldId="1412"/>
            <ac:picMk id="4098" creationId="{AC7802A2-95E0-4C62-BB70-670B8F4EEC8B}"/>
          </ac:picMkLst>
        </pc:picChg>
        <pc:picChg chg="del">
          <ac:chgData name="Saurabh, Nishant" userId="4b41c370-d1cc-470c-b8d6-0eac7be132dd" providerId="ADAL" clId="{D79C12E0-01D3-4E84-B59C-B99A2C64C889}" dt="2021-01-13T04:50:12.931" v="111" actId="478"/>
          <ac:picMkLst>
            <pc:docMk/>
            <pc:sldMk cId="1629244906" sldId="1412"/>
            <ac:picMk id="4100" creationId="{5E831B6F-7EEB-4230-916E-B5836E1A707E}"/>
          </ac:picMkLst>
        </pc:picChg>
        <pc:picChg chg="del">
          <ac:chgData name="Saurabh, Nishant" userId="4b41c370-d1cc-470c-b8d6-0eac7be132dd" providerId="ADAL" clId="{D79C12E0-01D3-4E84-B59C-B99A2C64C889}" dt="2021-01-13T04:50:15.696" v="112" actId="478"/>
          <ac:picMkLst>
            <pc:docMk/>
            <pc:sldMk cId="1629244906" sldId="1412"/>
            <ac:picMk id="4102" creationId="{B073590F-43E7-4401-9000-97402611D679}"/>
          </ac:picMkLst>
        </pc:picChg>
      </pc:sldChg>
      <pc:sldChg chg="addSp delSp modSp">
        <pc:chgData name="Saurabh, Nishant" userId="4b41c370-d1cc-470c-b8d6-0eac7be132dd" providerId="ADAL" clId="{D79C12E0-01D3-4E84-B59C-B99A2C64C889}" dt="2021-01-14T02:29:51.924" v="1720" actId="20577"/>
        <pc:sldMkLst>
          <pc:docMk/>
          <pc:sldMk cId="3157605368" sldId="1413"/>
        </pc:sldMkLst>
        <pc:spChg chg="mod">
          <ac:chgData name="Saurabh, Nishant" userId="4b41c370-d1cc-470c-b8d6-0eac7be132dd" providerId="ADAL" clId="{D79C12E0-01D3-4E84-B59C-B99A2C64C889}" dt="2021-01-13T05:26:14.457" v="477" actId="20577"/>
          <ac:spMkLst>
            <pc:docMk/>
            <pc:sldMk cId="3157605368" sldId="1413"/>
            <ac:spMk id="4" creationId="{C2B50B05-E9B5-452C-A373-855EDF34B3AF}"/>
          </ac:spMkLst>
        </pc:spChg>
        <pc:spChg chg="del">
          <ac:chgData name="Saurabh, Nishant" userId="4b41c370-d1cc-470c-b8d6-0eac7be132dd" providerId="ADAL" clId="{D79C12E0-01D3-4E84-B59C-B99A2C64C889}" dt="2021-01-13T05:15:47.101" v="354" actId="478"/>
          <ac:spMkLst>
            <pc:docMk/>
            <pc:sldMk cId="3157605368" sldId="1413"/>
            <ac:spMk id="6" creationId="{B7C71EDA-7BC6-445D-822A-AA229FF4E24A}"/>
          </ac:spMkLst>
        </pc:spChg>
        <pc:spChg chg="del">
          <ac:chgData name="Saurabh, Nishant" userId="4b41c370-d1cc-470c-b8d6-0eac7be132dd" providerId="ADAL" clId="{D79C12E0-01D3-4E84-B59C-B99A2C64C889}" dt="2021-01-13T05:15:39.739" v="352" actId="478"/>
          <ac:spMkLst>
            <pc:docMk/>
            <pc:sldMk cId="3157605368" sldId="1413"/>
            <ac:spMk id="16" creationId="{77D4E3D0-7D2C-473F-8FAA-E2531A3BC843}"/>
          </ac:spMkLst>
        </pc:spChg>
        <pc:graphicFrameChg chg="add mod modGraphic">
          <ac:chgData name="Saurabh, Nishant" userId="4b41c370-d1cc-470c-b8d6-0eac7be132dd" providerId="ADAL" clId="{D79C12E0-01D3-4E84-B59C-B99A2C64C889}" dt="2021-01-14T02:29:51.924" v="1720" actId="20577"/>
          <ac:graphicFrameMkLst>
            <pc:docMk/>
            <pc:sldMk cId="3157605368" sldId="1413"/>
            <ac:graphicFrameMk id="2" creationId="{6539ABA8-82AB-4347-AE23-B867DA4D53FF}"/>
          </ac:graphicFrameMkLst>
        </pc:graphicFrameChg>
        <pc:graphicFrameChg chg="add del">
          <ac:chgData name="Saurabh, Nishant" userId="4b41c370-d1cc-470c-b8d6-0eac7be132dd" providerId="ADAL" clId="{D79C12E0-01D3-4E84-B59C-B99A2C64C889}" dt="2021-01-13T05:24:17.551" v="462"/>
          <ac:graphicFrameMkLst>
            <pc:docMk/>
            <pc:sldMk cId="3157605368" sldId="1413"/>
            <ac:graphicFrameMk id="7" creationId="{A3919C2C-407F-4129-BB7E-5ABB8C940B1C}"/>
          </ac:graphicFrameMkLst>
        </pc:graphicFrameChg>
        <pc:picChg chg="add mod">
          <ac:chgData name="Saurabh, Nishant" userId="4b41c370-d1cc-470c-b8d6-0eac7be132dd" providerId="ADAL" clId="{D79C12E0-01D3-4E84-B59C-B99A2C64C889}" dt="2021-01-13T05:24:51.582" v="467" actId="1076"/>
          <ac:picMkLst>
            <pc:docMk/>
            <pc:sldMk cId="3157605368" sldId="1413"/>
            <ac:picMk id="5" creationId="{0DBFCE51-5E30-43EE-8451-2BCEA2B6B0AF}"/>
          </ac:picMkLst>
        </pc:picChg>
        <pc:picChg chg="add mod">
          <ac:chgData name="Saurabh, Nishant" userId="4b41c370-d1cc-470c-b8d6-0eac7be132dd" providerId="ADAL" clId="{D79C12E0-01D3-4E84-B59C-B99A2C64C889}" dt="2021-01-13T05:25:36.136" v="472" actId="14100"/>
          <ac:picMkLst>
            <pc:docMk/>
            <pc:sldMk cId="3157605368" sldId="1413"/>
            <ac:picMk id="8" creationId="{BBCCB7C9-0AEC-4ED9-BCC4-1EACE317469E}"/>
          </ac:picMkLst>
        </pc:picChg>
        <pc:picChg chg="add del">
          <ac:chgData name="Saurabh, Nishant" userId="4b41c370-d1cc-470c-b8d6-0eac7be132dd" providerId="ADAL" clId="{D79C12E0-01D3-4E84-B59C-B99A2C64C889}" dt="2021-01-13T05:25:44.929" v="474"/>
          <ac:picMkLst>
            <pc:docMk/>
            <pc:sldMk cId="3157605368" sldId="1413"/>
            <ac:picMk id="9" creationId="{C2B8C96D-0B36-4D68-96BE-910686267A09}"/>
          </ac:picMkLst>
        </pc:picChg>
        <pc:picChg chg="del">
          <ac:chgData name="Saurabh, Nishant" userId="4b41c370-d1cc-470c-b8d6-0eac7be132dd" providerId="ADAL" clId="{D79C12E0-01D3-4E84-B59C-B99A2C64C889}" dt="2021-01-13T05:15:43.470" v="353" actId="478"/>
          <ac:picMkLst>
            <pc:docMk/>
            <pc:sldMk cId="3157605368" sldId="1413"/>
            <ac:picMk id="3074" creationId="{C594E297-7401-473A-8843-746B1A16C7E7}"/>
          </ac:picMkLst>
        </pc:picChg>
        <pc:picChg chg="del">
          <ac:chgData name="Saurabh, Nishant" userId="4b41c370-d1cc-470c-b8d6-0eac7be132dd" providerId="ADAL" clId="{D79C12E0-01D3-4E84-B59C-B99A2C64C889}" dt="2021-01-13T05:15:49.920" v="355" actId="478"/>
          <ac:picMkLst>
            <pc:docMk/>
            <pc:sldMk cId="3157605368" sldId="1413"/>
            <ac:picMk id="3076" creationId="{3FBB6B98-CDD7-4637-B0CF-3B490A9988C3}"/>
          </ac:picMkLst>
        </pc:picChg>
      </pc:sldChg>
      <pc:sldChg chg="addSp delSp modSp">
        <pc:chgData name="Saurabh, Nishant" userId="4b41c370-d1cc-470c-b8d6-0eac7be132dd" providerId="ADAL" clId="{D79C12E0-01D3-4E84-B59C-B99A2C64C889}" dt="2021-01-14T01:12:24.791" v="641" actId="1076"/>
        <pc:sldMkLst>
          <pc:docMk/>
          <pc:sldMk cId="3101728282" sldId="1414"/>
        </pc:sldMkLst>
        <pc:spChg chg="mod">
          <ac:chgData name="Saurabh, Nishant" userId="4b41c370-d1cc-470c-b8d6-0eac7be132dd" providerId="ADAL" clId="{D79C12E0-01D3-4E84-B59C-B99A2C64C889}" dt="2021-01-14T01:09:14.480" v="598" actId="20577"/>
          <ac:spMkLst>
            <pc:docMk/>
            <pc:sldMk cId="3101728282" sldId="1414"/>
            <ac:spMk id="4" creationId="{C2B50B05-E9B5-452C-A373-855EDF34B3AF}"/>
          </ac:spMkLst>
        </pc:spChg>
        <pc:spChg chg="add mod">
          <ac:chgData name="Saurabh, Nishant" userId="4b41c370-d1cc-470c-b8d6-0eac7be132dd" providerId="ADAL" clId="{D79C12E0-01D3-4E84-B59C-B99A2C64C889}" dt="2021-01-14T01:12:24.791" v="641" actId="1076"/>
          <ac:spMkLst>
            <pc:docMk/>
            <pc:sldMk cId="3101728282" sldId="1414"/>
            <ac:spMk id="8" creationId="{1ABCD381-0FEA-4FF8-A01F-AFDDB818CED2}"/>
          </ac:spMkLst>
        </pc:spChg>
        <pc:spChg chg="add mod">
          <ac:chgData name="Saurabh, Nishant" userId="4b41c370-d1cc-470c-b8d6-0eac7be132dd" providerId="ADAL" clId="{D79C12E0-01D3-4E84-B59C-B99A2C64C889}" dt="2021-01-14T01:12:14.160" v="640" actId="20577"/>
          <ac:spMkLst>
            <pc:docMk/>
            <pc:sldMk cId="3101728282" sldId="1414"/>
            <ac:spMk id="9" creationId="{967ACBA3-47AE-4321-A245-067E296F6777}"/>
          </ac:spMkLst>
        </pc:spChg>
        <pc:spChg chg="del">
          <ac:chgData name="Saurabh, Nishant" userId="4b41c370-d1cc-470c-b8d6-0eac7be132dd" providerId="ADAL" clId="{D79C12E0-01D3-4E84-B59C-B99A2C64C889}" dt="2021-01-14T01:09:06.311" v="596" actId="478"/>
          <ac:spMkLst>
            <pc:docMk/>
            <pc:sldMk cId="3101728282" sldId="1414"/>
            <ac:spMk id="16" creationId="{77D4E3D0-7D2C-473F-8FAA-E2531A3BC843}"/>
          </ac:spMkLst>
        </pc:spChg>
        <pc:picChg chg="add del mod">
          <ac:chgData name="Saurabh, Nishant" userId="4b41c370-d1cc-470c-b8d6-0eac7be132dd" providerId="ADAL" clId="{D79C12E0-01D3-4E84-B59C-B99A2C64C889}" dt="2021-01-14T01:11:39.798" v="621" actId="478"/>
          <ac:picMkLst>
            <pc:docMk/>
            <pc:sldMk cId="3101728282" sldId="1414"/>
            <ac:picMk id="7" creationId="{62AF1905-8A75-4A49-8137-6980CFE758CB}"/>
          </ac:picMkLst>
        </pc:picChg>
        <pc:picChg chg="add mod">
          <ac:chgData name="Saurabh, Nishant" userId="4b41c370-d1cc-470c-b8d6-0eac7be132dd" providerId="ADAL" clId="{D79C12E0-01D3-4E84-B59C-B99A2C64C889}" dt="2021-01-14T01:10:08.015" v="602" actId="14100"/>
          <ac:picMkLst>
            <pc:docMk/>
            <pc:sldMk cId="3101728282" sldId="1414"/>
            <ac:picMk id="1026" creationId="{93C4FE9B-9D45-44A8-8611-163ED4DB72FA}"/>
          </ac:picMkLst>
        </pc:picChg>
        <pc:picChg chg="add mod">
          <ac:chgData name="Saurabh, Nishant" userId="4b41c370-d1cc-470c-b8d6-0eac7be132dd" providerId="ADAL" clId="{D79C12E0-01D3-4E84-B59C-B99A2C64C889}" dt="2021-01-14T01:10:40.572" v="606" actId="14100"/>
          <ac:picMkLst>
            <pc:docMk/>
            <pc:sldMk cId="3101728282" sldId="1414"/>
            <ac:picMk id="1028" creationId="{3BA69C4A-CA54-431B-B4C8-EAD37B547A20}"/>
          </ac:picMkLst>
        </pc:picChg>
        <pc:picChg chg="del">
          <ac:chgData name="Saurabh, Nishant" userId="4b41c370-d1cc-470c-b8d6-0eac7be132dd" providerId="ADAL" clId="{D79C12E0-01D3-4E84-B59C-B99A2C64C889}" dt="2021-01-14T01:09:09.592" v="597" actId="478"/>
          <ac:picMkLst>
            <pc:docMk/>
            <pc:sldMk cId="3101728282" sldId="1414"/>
            <ac:picMk id="6146" creationId="{95FD75F3-6B71-4718-9409-77633D330770}"/>
          </ac:picMkLst>
        </pc:picChg>
      </pc:sldChg>
      <pc:sldChg chg="addSp delSp modSp">
        <pc:chgData name="Saurabh, Nishant" userId="4b41c370-d1cc-470c-b8d6-0eac7be132dd" providerId="ADAL" clId="{D79C12E0-01D3-4E84-B59C-B99A2C64C889}" dt="2021-01-14T01:32:06.618" v="1309" actId="2710"/>
        <pc:sldMkLst>
          <pc:docMk/>
          <pc:sldMk cId="1079719963" sldId="1415"/>
        </pc:sldMkLst>
        <pc:spChg chg="add mod ord">
          <ac:chgData name="Saurabh, Nishant" userId="4b41c370-d1cc-470c-b8d6-0eac7be132dd" providerId="ADAL" clId="{D79C12E0-01D3-4E84-B59C-B99A2C64C889}" dt="2021-01-14T01:22:37.400" v="1014" actId="20577"/>
          <ac:spMkLst>
            <pc:docMk/>
            <pc:sldMk cId="1079719963" sldId="1415"/>
            <ac:spMk id="2" creationId="{D49C8E8C-6F7C-4BB2-9B42-AAF7E94EE668}"/>
          </ac:spMkLst>
        </pc:spChg>
        <pc:spChg chg="add mod">
          <ac:chgData name="Saurabh, Nishant" userId="4b41c370-d1cc-470c-b8d6-0eac7be132dd" providerId="ADAL" clId="{D79C12E0-01D3-4E84-B59C-B99A2C64C889}" dt="2021-01-14T01:23:56.172" v="1055" actId="11529"/>
          <ac:spMkLst>
            <pc:docMk/>
            <pc:sldMk cId="1079719963" sldId="1415"/>
            <ac:spMk id="3" creationId="{28CBDAFA-6C4E-48C4-8AB9-01F55F065E1F}"/>
          </ac:spMkLst>
        </pc:spChg>
        <pc:spChg chg="mod">
          <ac:chgData name="Saurabh, Nishant" userId="4b41c370-d1cc-470c-b8d6-0eac7be132dd" providerId="ADAL" clId="{D79C12E0-01D3-4E84-B59C-B99A2C64C889}" dt="2021-01-14T01:13:47.708" v="684" actId="20577"/>
          <ac:spMkLst>
            <pc:docMk/>
            <pc:sldMk cId="1079719963" sldId="1415"/>
            <ac:spMk id="4" creationId="{C2B50B05-E9B5-452C-A373-855EDF34B3AF}"/>
          </ac:spMkLst>
        </pc:spChg>
        <pc:spChg chg="add mod">
          <ac:chgData name="Saurabh, Nishant" userId="4b41c370-d1cc-470c-b8d6-0eac7be132dd" providerId="ADAL" clId="{D79C12E0-01D3-4E84-B59C-B99A2C64C889}" dt="2021-01-14T01:32:06.618" v="1309" actId="2710"/>
          <ac:spMkLst>
            <pc:docMk/>
            <pc:sldMk cId="1079719963" sldId="1415"/>
            <ac:spMk id="5" creationId="{F233E1F0-6F9F-4869-9684-1566E7ABAB60}"/>
          </ac:spMkLst>
        </pc:spChg>
        <pc:spChg chg="add mod">
          <ac:chgData name="Saurabh, Nishant" userId="4b41c370-d1cc-470c-b8d6-0eac7be132dd" providerId="ADAL" clId="{D79C12E0-01D3-4E84-B59C-B99A2C64C889}" dt="2021-01-14T01:20:28.925" v="991" actId="1076"/>
          <ac:spMkLst>
            <pc:docMk/>
            <pc:sldMk cId="1079719963" sldId="1415"/>
            <ac:spMk id="6" creationId="{077D4ECD-E6AC-4FC9-8036-1690652DDED4}"/>
          </ac:spMkLst>
        </pc:spChg>
        <pc:spChg chg="add mod">
          <ac:chgData name="Saurabh, Nishant" userId="4b41c370-d1cc-470c-b8d6-0eac7be132dd" providerId="ADAL" clId="{D79C12E0-01D3-4E84-B59C-B99A2C64C889}" dt="2021-01-14T01:19:55.316" v="984" actId="1076"/>
          <ac:spMkLst>
            <pc:docMk/>
            <pc:sldMk cId="1079719963" sldId="1415"/>
            <ac:spMk id="7" creationId="{00C0A404-BEB4-404D-9AB5-5CF84E7D6CFB}"/>
          </ac:spMkLst>
        </pc:spChg>
        <pc:spChg chg="add mod">
          <ac:chgData name="Saurabh, Nishant" userId="4b41c370-d1cc-470c-b8d6-0eac7be132dd" providerId="ADAL" clId="{D79C12E0-01D3-4E84-B59C-B99A2C64C889}" dt="2021-01-14T01:20:25.153" v="990" actId="1076"/>
          <ac:spMkLst>
            <pc:docMk/>
            <pc:sldMk cId="1079719963" sldId="1415"/>
            <ac:spMk id="8" creationId="{EC4A6129-1999-470C-8894-C81093D9AF67}"/>
          </ac:spMkLst>
        </pc:spChg>
        <pc:spChg chg="add mod">
          <ac:chgData name="Saurabh, Nishant" userId="4b41c370-d1cc-470c-b8d6-0eac7be132dd" providerId="ADAL" clId="{D79C12E0-01D3-4E84-B59C-B99A2C64C889}" dt="2021-01-14T01:21:56.776" v="1006" actId="1076"/>
          <ac:spMkLst>
            <pc:docMk/>
            <pc:sldMk cId="1079719963" sldId="1415"/>
            <ac:spMk id="9" creationId="{75E695EF-4C53-4330-BDAE-9F8D62D92628}"/>
          </ac:spMkLst>
        </pc:spChg>
        <pc:spChg chg="add mod">
          <ac:chgData name="Saurabh, Nishant" userId="4b41c370-d1cc-470c-b8d6-0eac7be132dd" providerId="ADAL" clId="{D79C12E0-01D3-4E84-B59C-B99A2C64C889}" dt="2021-01-14T01:22:00.211" v="1007" actId="1076"/>
          <ac:spMkLst>
            <pc:docMk/>
            <pc:sldMk cId="1079719963" sldId="1415"/>
            <ac:spMk id="10" creationId="{BE3D765E-490B-4318-9F84-6AB4089CE931}"/>
          </ac:spMkLst>
        </pc:spChg>
        <pc:spChg chg="add mod">
          <ac:chgData name="Saurabh, Nishant" userId="4b41c370-d1cc-470c-b8d6-0eac7be132dd" providerId="ADAL" clId="{D79C12E0-01D3-4E84-B59C-B99A2C64C889}" dt="2021-01-14T01:20:18.666" v="989" actId="1076"/>
          <ac:spMkLst>
            <pc:docMk/>
            <pc:sldMk cId="1079719963" sldId="1415"/>
            <ac:spMk id="11" creationId="{A65DC214-67DF-4894-96CF-55CA1B980596}"/>
          </ac:spMkLst>
        </pc:spChg>
        <pc:spChg chg="add mod">
          <ac:chgData name="Saurabh, Nishant" userId="4b41c370-d1cc-470c-b8d6-0eac7be132dd" providerId="ADAL" clId="{D79C12E0-01D3-4E84-B59C-B99A2C64C889}" dt="2021-01-14T01:22:05.311" v="1008" actId="1076"/>
          <ac:spMkLst>
            <pc:docMk/>
            <pc:sldMk cId="1079719963" sldId="1415"/>
            <ac:spMk id="12" creationId="{966C9547-1261-4B3E-BEF0-EDA08693B593}"/>
          </ac:spMkLst>
        </pc:spChg>
        <pc:spChg chg="add mod">
          <ac:chgData name="Saurabh, Nishant" userId="4b41c370-d1cc-470c-b8d6-0eac7be132dd" providerId="ADAL" clId="{D79C12E0-01D3-4E84-B59C-B99A2C64C889}" dt="2021-01-14T01:30:17.310" v="1308" actId="1076"/>
          <ac:spMkLst>
            <pc:docMk/>
            <pc:sldMk cId="1079719963" sldId="1415"/>
            <ac:spMk id="13" creationId="{3B727687-5A21-4631-A87F-142817378F8D}"/>
          </ac:spMkLst>
        </pc:spChg>
        <pc:spChg chg="add mod ord">
          <ac:chgData name="Saurabh, Nishant" userId="4b41c370-d1cc-470c-b8d6-0eac7be132dd" providerId="ADAL" clId="{D79C12E0-01D3-4E84-B59C-B99A2C64C889}" dt="2021-01-14T01:21:52.871" v="1005" actId="1076"/>
          <ac:spMkLst>
            <pc:docMk/>
            <pc:sldMk cId="1079719963" sldId="1415"/>
            <ac:spMk id="14" creationId="{9BC87220-6944-429C-829B-0716766EFA66}"/>
          </ac:spMkLst>
        </pc:spChg>
        <pc:spChg chg="add mod">
          <ac:chgData name="Saurabh, Nishant" userId="4b41c370-d1cc-470c-b8d6-0eac7be132dd" providerId="ADAL" clId="{D79C12E0-01D3-4E84-B59C-B99A2C64C889}" dt="2021-01-14T01:23:06.692" v="1031" actId="14100"/>
          <ac:spMkLst>
            <pc:docMk/>
            <pc:sldMk cId="1079719963" sldId="1415"/>
            <ac:spMk id="15" creationId="{D81E38CB-4CFE-4C39-9EE2-3EE82437D8EA}"/>
          </ac:spMkLst>
        </pc:spChg>
        <pc:spChg chg="del">
          <ac:chgData name="Saurabh, Nishant" userId="4b41c370-d1cc-470c-b8d6-0eac7be132dd" providerId="ADAL" clId="{D79C12E0-01D3-4E84-B59C-B99A2C64C889}" dt="2021-01-14T01:13:51.229" v="685" actId="478"/>
          <ac:spMkLst>
            <pc:docMk/>
            <pc:sldMk cId="1079719963" sldId="1415"/>
            <ac:spMk id="16" creationId="{77D4E3D0-7D2C-473F-8FAA-E2531A3BC843}"/>
          </ac:spMkLst>
        </pc:spChg>
        <pc:spChg chg="add del">
          <ac:chgData name="Saurabh, Nishant" userId="4b41c370-d1cc-470c-b8d6-0eac7be132dd" providerId="ADAL" clId="{D79C12E0-01D3-4E84-B59C-B99A2C64C889}" dt="2021-01-14T01:23:15.103" v="1033" actId="478"/>
          <ac:spMkLst>
            <pc:docMk/>
            <pc:sldMk cId="1079719963" sldId="1415"/>
            <ac:spMk id="17" creationId="{9FF8D92C-41E6-4445-9AD0-C2055C6E6A9F}"/>
          </ac:spMkLst>
        </pc:spChg>
        <pc:spChg chg="add mod">
          <ac:chgData name="Saurabh, Nishant" userId="4b41c370-d1cc-470c-b8d6-0eac7be132dd" providerId="ADAL" clId="{D79C12E0-01D3-4E84-B59C-B99A2C64C889}" dt="2021-01-14T01:23:39.354" v="1054" actId="14100"/>
          <ac:spMkLst>
            <pc:docMk/>
            <pc:sldMk cId="1079719963" sldId="1415"/>
            <ac:spMk id="18" creationId="{62F8935B-3DBB-44C9-8198-86C447CB114A}"/>
          </ac:spMkLst>
        </pc:spChg>
        <pc:spChg chg="add mod">
          <ac:chgData name="Saurabh, Nishant" userId="4b41c370-d1cc-470c-b8d6-0eac7be132dd" providerId="ADAL" clId="{D79C12E0-01D3-4E84-B59C-B99A2C64C889}" dt="2021-01-14T01:29:59.292" v="1305" actId="14100"/>
          <ac:spMkLst>
            <pc:docMk/>
            <pc:sldMk cId="1079719963" sldId="1415"/>
            <ac:spMk id="19" creationId="{9B94F77F-6321-4B2E-A860-09CAF7A2447A}"/>
          </ac:spMkLst>
        </pc:spChg>
        <pc:picChg chg="del">
          <ac:chgData name="Saurabh, Nishant" userId="4b41c370-d1cc-470c-b8d6-0eac7be132dd" providerId="ADAL" clId="{D79C12E0-01D3-4E84-B59C-B99A2C64C889}" dt="2021-01-14T01:13:53.951" v="686" actId="478"/>
          <ac:picMkLst>
            <pc:docMk/>
            <pc:sldMk cId="1079719963" sldId="1415"/>
            <ac:picMk id="8194" creationId="{B84892A8-EC60-4BA4-B8E4-5D21AC310562}"/>
          </ac:picMkLst>
        </pc:picChg>
      </pc:sldChg>
      <pc:sldChg chg="addSp delSp modSp mod setBg">
        <pc:chgData name="Saurabh, Nishant" userId="4b41c370-d1cc-470c-b8d6-0eac7be132dd" providerId="ADAL" clId="{D79C12E0-01D3-4E84-B59C-B99A2C64C889}" dt="2021-01-19T00:49:51.939" v="2027" actId="1076"/>
        <pc:sldMkLst>
          <pc:docMk/>
          <pc:sldMk cId="546472800" sldId="1416"/>
        </pc:sldMkLst>
        <pc:spChg chg="mod">
          <ac:chgData name="Saurabh, Nishant" userId="4b41c370-d1cc-470c-b8d6-0eac7be132dd" providerId="ADAL" clId="{D79C12E0-01D3-4E84-B59C-B99A2C64C889}" dt="2021-01-18T05:33:47.918" v="1867" actId="26606"/>
          <ac:spMkLst>
            <pc:docMk/>
            <pc:sldMk cId="546472800" sldId="1416"/>
            <ac:spMk id="4" creationId="{C2B50B05-E9B5-452C-A373-855EDF34B3AF}"/>
          </ac:spMkLst>
        </pc:spChg>
        <pc:spChg chg="mod">
          <ac:chgData name="Saurabh, Nishant" userId="4b41c370-d1cc-470c-b8d6-0eac7be132dd" providerId="ADAL" clId="{D79C12E0-01D3-4E84-B59C-B99A2C64C889}" dt="2021-01-18T06:04:26.067" v="1921" actId="207"/>
          <ac:spMkLst>
            <pc:docMk/>
            <pc:sldMk cId="546472800" sldId="1416"/>
            <ac:spMk id="16" creationId="{77D4E3D0-7D2C-473F-8FAA-E2531A3BC843}"/>
          </ac:spMkLst>
        </pc:spChg>
        <pc:spChg chg="add del">
          <ac:chgData name="Saurabh, Nishant" userId="4b41c370-d1cc-470c-b8d6-0eac7be132dd" providerId="ADAL" clId="{D79C12E0-01D3-4E84-B59C-B99A2C64C889}" dt="2021-01-18T05:33:47.918" v="1867" actId="26606"/>
          <ac:spMkLst>
            <pc:docMk/>
            <pc:sldMk cId="546472800" sldId="1416"/>
            <ac:spMk id="21" creationId="{42A5316D-ED2F-4F89-B4B4-8D9240B1A348}"/>
          </ac:spMkLst>
        </pc:spChg>
        <pc:graphicFrameChg chg="add mod modGraphic">
          <ac:chgData name="Saurabh, Nishant" userId="4b41c370-d1cc-470c-b8d6-0eac7be132dd" providerId="ADAL" clId="{D79C12E0-01D3-4E84-B59C-B99A2C64C889}" dt="2021-01-19T00:49:51.939" v="2027" actId="1076"/>
          <ac:graphicFrameMkLst>
            <pc:docMk/>
            <pc:sldMk cId="546472800" sldId="1416"/>
            <ac:graphicFrameMk id="2" creationId="{3A7AAE57-264A-4A37-9DA3-EE2F05EB9F8C}"/>
          </ac:graphicFrameMkLst>
        </pc:graphicFrameChg>
      </pc:sldChg>
      <pc:sldChg chg="addSp delSp modSp mod setBg">
        <pc:chgData name="Saurabh, Nishant" userId="4b41c370-d1cc-470c-b8d6-0eac7be132dd" providerId="ADAL" clId="{D79C12E0-01D3-4E84-B59C-B99A2C64C889}" dt="2021-01-19T00:54:34.918" v="2068" actId="1038"/>
        <pc:sldMkLst>
          <pc:docMk/>
          <pc:sldMk cId="2996447568" sldId="1417"/>
        </pc:sldMkLst>
        <pc:spChg chg="mod">
          <ac:chgData name="Saurabh, Nishant" userId="4b41c370-d1cc-470c-b8d6-0eac7be132dd" providerId="ADAL" clId="{D79C12E0-01D3-4E84-B59C-B99A2C64C889}" dt="2021-01-19T00:46:36.622" v="2014" actId="26606"/>
          <ac:spMkLst>
            <pc:docMk/>
            <pc:sldMk cId="2996447568" sldId="1417"/>
            <ac:spMk id="4" creationId="{C2B50B05-E9B5-452C-A373-855EDF34B3AF}"/>
          </ac:spMkLst>
        </pc:spChg>
        <pc:spChg chg="add del">
          <ac:chgData name="Saurabh, Nishant" userId="4b41c370-d1cc-470c-b8d6-0eac7be132dd" providerId="ADAL" clId="{D79C12E0-01D3-4E84-B59C-B99A2C64C889}" dt="2021-01-19T00:46:36.622" v="2014" actId="26606"/>
          <ac:spMkLst>
            <pc:docMk/>
            <pc:sldMk cId="2996447568" sldId="1417"/>
            <ac:spMk id="73" creationId="{8CC66E84-2B42-463F-8329-75BA0D52127B}"/>
          </ac:spMkLst>
        </pc:spChg>
        <pc:spChg chg="add del">
          <ac:chgData name="Saurabh, Nishant" userId="4b41c370-d1cc-470c-b8d6-0eac7be132dd" providerId="ADAL" clId="{D79C12E0-01D3-4E84-B59C-B99A2C64C889}" dt="2021-01-19T00:46:36.622" v="2014" actId="26606"/>
          <ac:spMkLst>
            <pc:docMk/>
            <pc:sldMk cId="2996447568" sldId="1417"/>
            <ac:spMk id="80" creationId="{19C9EAEA-39D0-4B0E-A0EB-51E7B26740B1}"/>
          </ac:spMkLst>
        </pc:spChg>
        <pc:spChg chg="add del">
          <ac:chgData name="Saurabh, Nishant" userId="4b41c370-d1cc-470c-b8d6-0eac7be132dd" providerId="ADAL" clId="{D79C12E0-01D3-4E84-B59C-B99A2C64C889}" dt="2021-01-19T00:46:36.622" v="2014" actId="26606"/>
          <ac:spMkLst>
            <pc:docMk/>
            <pc:sldMk cId="2996447568" sldId="1417"/>
            <ac:spMk id="82" creationId="{3873B707-463F-40B0-8227-E8CC6C67EB25}"/>
          </ac:spMkLst>
        </pc:spChg>
        <pc:grpChg chg="add del">
          <ac:chgData name="Saurabh, Nishant" userId="4b41c370-d1cc-470c-b8d6-0eac7be132dd" providerId="ADAL" clId="{D79C12E0-01D3-4E84-B59C-B99A2C64C889}" dt="2021-01-19T00:46:36.622" v="2014" actId="26606"/>
          <ac:grpSpMkLst>
            <pc:docMk/>
            <pc:sldMk cId="2996447568" sldId="1417"/>
            <ac:grpSpMk id="75" creationId="{032D8612-31EB-44CF-A1D0-14FD4C705424}"/>
          </ac:grpSpMkLst>
        </pc:grpChg>
        <pc:graphicFrameChg chg="add del mod modGraphic">
          <ac:chgData name="Saurabh, Nishant" userId="4b41c370-d1cc-470c-b8d6-0eac7be132dd" providerId="ADAL" clId="{D79C12E0-01D3-4E84-B59C-B99A2C64C889}" dt="2021-01-19T00:45:11.645" v="1999" actId="478"/>
          <ac:graphicFrameMkLst>
            <pc:docMk/>
            <pc:sldMk cId="2996447568" sldId="1417"/>
            <ac:graphicFrameMk id="2" creationId="{331D45AC-0301-46E1-8054-282DE1EE3CDA}"/>
          </ac:graphicFrameMkLst>
        </pc:graphicFrameChg>
        <pc:picChg chg="add del mod">
          <ac:chgData name="Saurabh, Nishant" userId="4b41c370-d1cc-470c-b8d6-0eac7be132dd" providerId="ADAL" clId="{D79C12E0-01D3-4E84-B59C-B99A2C64C889}" dt="2021-01-18T04:35:32.320" v="1841" actId="478"/>
          <ac:picMkLst>
            <pc:docMk/>
            <pc:sldMk cId="2996447568" sldId="1417"/>
            <ac:picMk id="2050" creationId="{18C78B20-0B33-45BA-B6C5-A2968E2F745E}"/>
          </ac:picMkLst>
        </pc:picChg>
        <pc:picChg chg="add mod">
          <ac:chgData name="Saurabh, Nishant" userId="4b41c370-d1cc-470c-b8d6-0eac7be132dd" providerId="ADAL" clId="{D79C12E0-01D3-4E84-B59C-B99A2C64C889}" dt="2021-01-19T00:46:45.250" v="2016" actId="1076"/>
          <ac:picMkLst>
            <pc:docMk/>
            <pc:sldMk cId="2996447568" sldId="1417"/>
            <ac:picMk id="2052" creationId="{1AE98861-CF98-45B3-8EA5-074DB8D3A858}"/>
          </ac:picMkLst>
        </pc:picChg>
        <pc:picChg chg="add mod">
          <ac:chgData name="Saurabh, Nishant" userId="4b41c370-d1cc-470c-b8d6-0eac7be132dd" providerId="ADAL" clId="{D79C12E0-01D3-4E84-B59C-B99A2C64C889}" dt="2021-01-19T00:54:34.918" v="2068" actId="1038"/>
          <ac:picMkLst>
            <pc:docMk/>
            <pc:sldMk cId="2996447568" sldId="1417"/>
            <ac:picMk id="2054" creationId="{724977AE-D024-4853-9727-81301CCE51F4}"/>
          </ac:picMkLst>
        </pc:picChg>
        <pc:picChg chg="del">
          <ac:chgData name="Saurabh, Nishant" userId="4b41c370-d1cc-470c-b8d6-0eac7be132dd" providerId="ADAL" clId="{D79C12E0-01D3-4E84-B59C-B99A2C64C889}" dt="2021-01-14T01:27:50.383" v="1239" actId="478"/>
          <ac:picMkLst>
            <pc:docMk/>
            <pc:sldMk cId="2996447568" sldId="1417"/>
            <ac:picMk id="9218" creationId="{958C00B6-E08F-41E7-A03F-4A54B3361008}"/>
          </ac:picMkLst>
        </pc:picChg>
        <pc:picChg chg="del">
          <ac:chgData name="Saurabh, Nishant" userId="4b41c370-d1cc-470c-b8d6-0eac7be132dd" providerId="ADAL" clId="{D79C12E0-01D3-4E84-B59C-B99A2C64C889}" dt="2021-01-14T01:27:52.688" v="1240" actId="478"/>
          <ac:picMkLst>
            <pc:docMk/>
            <pc:sldMk cId="2996447568" sldId="1417"/>
            <ac:picMk id="9220" creationId="{D6951164-11AD-4025-96F3-58EBC1571B4A}"/>
          </ac:picMkLst>
        </pc:picChg>
      </pc:sldChg>
      <pc:sldChg chg="modSp">
        <pc:chgData name="Saurabh, Nishant" userId="4b41c370-d1cc-470c-b8d6-0eac7be132dd" providerId="ADAL" clId="{D79C12E0-01D3-4E84-B59C-B99A2C64C889}" dt="2021-01-19T01:59:25.197" v="2099"/>
        <pc:sldMkLst>
          <pc:docMk/>
          <pc:sldMk cId="2442373127" sldId="1418"/>
        </pc:sldMkLst>
        <pc:spChg chg="mod">
          <ac:chgData name="Saurabh, Nishant" userId="4b41c370-d1cc-470c-b8d6-0eac7be132dd" providerId="ADAL" clId="{D79C12E0-01D3-4E84-B59C-B99A2C64C889}" dt="2021-01-14T01:28:26.512" v="1251" actId="20577"/>
          <ac:spMkLst>
            <pc:docMk/>
            <pc:sldMk cId="2442373127" sldId="1418"/>
            <ac:spMk id="4" creationId="{C2B50B05-E9B5-452C-A373-855EDF34B3AF}"/>
          </ac:spMkLst>
        </pc:spChg>
        <pc:spChg chg="mod">
          <ac:chgData name="Saurabh, Nishant" userId="4b41c370-d1cc-470c-b8d6-0eac7be132dd" providerId="ADAL" clId="{D79C12E0-01D3-4E84-B59C-B99A2C64C889}" dt="2021-01-19T01:59:25.197" v="2099"/>
          <ac:spMkLst>
            <pc:docMk/>
            <pc:sldMk cId="2442373127" sldId="1418"/>
            <ac:spMk id="5" creationId="{885A5627-374F-44F3-93C6-2295970316CC}"/>
          </ac:spMkLst>
        </pc:spChg>
      </pc:sldChg>
      <pc:sldChg chg="del">
        <pc:chgData name="Saurabh, Nishant" userId="4b41c370-d1cc-470c-b8d6-0eac7be132dd" providerId="ADAL" clId="{D79C12E0-01D3-4E84-B59C-B99A2C64C889}" dt="2021-01-14T01:29:25.201" v="1302" actId="2696"/>
        <pc:sldMkLst>
          <pc:docMk/>
          <pc:sldMk cId="236990251" sldId="1419"/>
        </pc:sldMkLst>
      </pc:sldChg>
      <pc:sldChg chg="del">
        <pc:chgData name="Saurabh, Nishant" userId="4b41c370-d1cc-470c-b8d6-0eac7be132dd" providerId="ADAL" clId="{D79C12E0-01D3-4E84-B59C-B99A2C64C889}" dt="2021-01-14T01:29:22.247" v="1300" actId="2696"/>
        <pc:sldMkLst>
          <pc:docMk/>
          <pc:sldMk cId="418456632" sldId="1420"/>
        </pc:sldMkLst>
      </pc:sldChg>
      <pc:sldChg chg="del">
        <pc:chgData name="Saurabh, Nishant" userId="4b41c370-d1cc-470c-b8d6-0eac7be132dd" providerId="ADAL" clId="{D79C12E0-01D3-4E84-B59C-B99A2C64C889}" dt="2021-01-14T01:29:23.611" v="1301" actId="2696"/>
        <pc:sldMkLst>
          <pc:docMk/>
          <pc:sldMk cId="3833847552" sldId="1421"/>
        </pc:sldMkLst>
      </pc:sldChg>
      <pc:sldChg chg="del">
        <pc:chgData name="Saurabh, Nishant" userId="4b41c370-d1cc-470c-b8d6-0eac7be132dd" providerId="ADAL" clId="{D79C12E0-01D3-4E84-B59C-B99A2C64C889}" dt="2021-01-14T01:29:21.259" v="1299" actId="2696"/>
        <pc:sldMkLst>
          <pc:docMk/>
          <pc:sldMk cId="990597169" sldId="1422"/>
        </pc:sldMkLst>
      </pc:sldChg>
      <pc:sldChg chg="del">
        <pc:chgData name="Saurabh, Nishant" userId="4b41c370-d1cc-470c-b8d6-0eac7be132dd" providerId="ADAL" clId="{D79C12E0-01D3-4E84-B59C-B99A2C64C889}" dt="2021-01-14T01:29:20.755" v="1298" actId="2696"/>
        <pc:sldMkLst>
          <pc:docMk/>
          <pc:sldMk cId="305686328" sldId="1423"/>
        </pc:sldMkLst>
      </pc:sldChg>
      <pc:sldChg chg="del">
        <pc:chgData name="Saurabh, Nishant" userId="4b41c370-d1cc-470c-b8d6-0eac7be132dd" providerId="ADAL" clId="{D79C12E0-01D3-4E84-B59C-B99A2C64C889}" dt="2021-01-14T01:29:20.161" v="1297" actId="2696"/>
        <pc:sldMkLst>
          <pc:docMk/>
          <pc:sldMk cId="2667729253" sldId="1424"/>
        </pc:sldMkLst>
      </pc:sldChg>
      <pc:sldChg chg="del">
        <pc:chgData name="Saurabh, Nishant" userId="4b41c370-d1cc-470c-b8d6-0eac7be132dd" providerId="ADAL" clId="{D79C12E0-01D3-4E84-B59C-B99A2C64C889}" dt="2021-01-14T01:29:19.451" v="1296" actId="2696"/>
        <pc:sldMkLst>
          <pc:docMk/>
          <pc:sldMk cId="2284289460" sldId="1425"/>
        </pc:sldMkLst>
      </pc:sldChg>
      <pc:sldChg chg="del">
        <pc:chgData name="Saurabh, Nishant" userId="4b41c370-d1cc-470c-b8d6-0eac7be132dd" providerId="ADAL" clId="{D79C12E0-01D3-4E84-B59C-B99A2C64C889}" dt="2021-01-14T01:29:16.969" v="1295" actId="2696"/>
        <pc:sldMkLst>
          <pc:docMk/>
          <pc:sldMk cId="1946482969" sldId="1426"/>
        </pc:sldMkLst>
      </pc:sldChg>
      <pc:sldChg chg="del">
        <pc:chgData name="Saurabh, Nishant" userId="4b41c370-d1cc-470c-b8d6-0eac7be132dd" providerId="ADAL" clId="{D79C12E0-01D3-4E84-B59C-B99A2C64C889}" dt="2021-01-14T01:29:16.356" v="1294" actId="2696"/>
        <pc:sldMkLst>
          <pc:docMk/>
          <pc:sldMk cId="3534597434" sldId="1427"/>
        </pc:sldMkLst>
      </pc:sldChg>
      <pc:sldChg chg="del">
        <pc:chgData name="Saurabh, Nishant" userId="4b41c370-d1cc-470c-b8d6-0eac7be132dd" providerId="ADAL" clId="{D79C12E0-01D3-4E84-B59C-B99A2C64C889}" dt="2021-01-14T01:29:15.762" v="1293" actId="2696"/>
        <pc:sldMkLst>
          <pc:docMk/>
          <pc:sldMk cId="115822592" sldId="1428"/>
        </pc:sldMkLst>
      </pc:sldChg>
      <pc:sldChg chg="del">
        <pc:chgData name="Saurabh, Nishant" userId="4b41c370-d1cc-470c-b8d6-0eac7be132dd" providerId="ADAL" clId="{D79C12E0-01D3-4E84-B59C-B99A2C64C889}" dt="2021-01-14T01:29:15.332" v="1292" actId="2696"/>
        <pc:sldMkLst>
          <pc:docMk/>
          <pc:sldMk cId="808270790" sldId="1429"/>
        </pc:sldMkLst>
      </pc:sldChg>
      <pc:sldChg chg="del">
        <pc:chgData name="Saurabh, Nishant" userId="4b41c370-d1cc-470c-b8d6-0eac7be132dd" providerId="ADAL" clId="{D79C12E0-01D3-4E84-B59C-B99A2C64C889}" dt="2021-01-14T01:29:10.411" v="1290" actId="2696"/>
        <pc:sldMkLst>
          <pc:docMk/>
          <pc:sldMk cId="1059537729" sldId="1430"/>
        </pc:sldMkLst>
      </pc:sldChg>
      <pc:sldChg chg="del">
        <pc:chgData name="Saurabh, Nishant" userId="4b41c370-d1cc-470c-b8d6-0eac7be132dd" providerId="ADAL" clId="{D79C12E0-01D3-4E84-B59C-B99A2C64C889}" dt="2021-01-14T01:29:14.819" v="1291" actId="2696"/>
        <pc:sldMkLst>
          <pc:docMk/>
          <pc:sldMk cId="654288313" sldId="1431"/>
        </pc:sldMkLst>
      </pc:sldChg>
      <pc:sldChg chg="delSp add del setBg delDesignElem">
        <pc:chgData name="Saurabh, Nishant" userId="4b41c370-d1cc-470c-b8d6-0eac7be132dd" providerId="ADAL" clId="{D79C12E0-01D3-4E84-B59C-B99A2C64C889}" dt="2021-01-13T04:35:51.333" v="14" actId="2696"/>
        <pc:sldMkLst>
          <pc:docMk/>
          <pc:sldMk cId="20394913" sldId="1432"/>
        </pc:sldMkLst>
        <pc:spChg chg="del">
          <ac:chgData name="Saurabh, Nishant" userId="4b41c370-d1cc-470c-b8d6-0eac7be132dd" providerId="ADAL" clId="{D79C12E0-01D3-4E84-B59C-B99A2C64C889}" dt="2021-01-13T04:35:46.823" v="13"/>
          <ac:spMkLst>
            <pc:docMk/>
            <pc:sldMk cId="20394913" sldId="1432"/>
            <ac:spMk id="17" creationId="{22D09ED2-868F-42C6-866E-F92E0CEF314F}"/>
          </ac:spMkLst>
        </pc:spChg>
        <pc:spChg chg="del">
          <ac:chgData name="Saurabh, Nishant" userId="4b41c370-d1cc-470c-b8d6-0eac7be132dd" providerId="ADAL" clId="{D79C12E0-01D3-4E84-B59C-B99A2C64C889}" dt="2021-01-13T04:35:46.823" v="13"/>
          <ac:spMkLst>
            <pc:docMk/>
            <pc:sldMk cId="20394913" sldId="1432"/>
            <ac:spMk id="18" creationId="{9AFC454B-A080-4D23-B177-6D5356C6E6EF}"/>
          </ac:spMkLst>
        </pc:spChg>
        <pc:spChg chg="del">
          <ac:chgData name="Saurabh, Nishant" userId="4b41c370-d1cc-470c-b8d6-0eac7be132dd" providerId="ADAL" clId="{D79C12E0-01D3-4E84-B59C-B99A2C64C889}" dt="2021-01-13T04:35:46.823" v="13"/>
          <ac:spMkLst>
            <pc:docMk/>
            <pc:sldMk cId="20394913" sldId="1432"/>
            <ac:spMk id="19" creationId="{D0522C2C-7B5C-48A7-A969-03941E5D2E76}"/>
          </ac:spMkLst>
        </pc:spChg>
        <pc:spChg chg="del">
          <ac:chgData name="Saurabh, Nishant" userId="4b41c370-d1cc-470c-b8d6-0eac7be132dd" providerId="ADAL" clId="{D79C12E0-01D3-4E84-B59C-B99A2C64C889}" dt="2021-01-13T04:35:46.823" v="13"/>
          <ac:spMkLst>
            <pc:docMk/>
            <pc:sldMk cId="20394913" sldId="1432"/>
            <ac:spMk id="20" creationId="{9C682A1A-5B2D-4111-BBD6-620165633E5B}"/>
          </ac:spMkLst>
        </pc:spChg>
        <pc:spChg chg="del">
          <ac:chgData name="Saurabh, Nishant" userId="4b41c370-d1cc-470c-b8d6-0eac7be132dd" providerId="ADAL" clId="{D79C12E0-01D3-4E84-B59C-B99A2C64C889}" dt="2021-01-13T04:35:46.823" v="13"/>
          <ac:spMkLst>
            <pc:docMk/>
            <pc:sldMk cId="20394913" sldId="1432"/>
            <ac:spMk id="21" creationId="{D6EE29F2-D77F-4BD0-A20B-334D316A1C9D}"/>
          </ac:spMkLst>
        </pc:spChg>
      </pc:sldChg>
      <pc:sldChg chg="addSp delSp add del setBg delDesignElem">
        <pc:chgData name="Saurabh, Nishant" userId="4b41c370-d1cc-470c-b8d6-0eac7be132dd" providerId="ADAL" clId="{D79C12E0-01D3-4E84-B59C-B99A2C64C889}" dt="2021-01-13T04:32:47.850" v="7"/>
        <pc:sldMkLst>
          <pc:docMk/>
          <pc:sldMk cId="184858463" sldId="1432"/>
        </pc:sldMkLst>
        <pc:spChg chg="add del">
          <ac:chgData name="Saurabh, Nishant" userId="4b41c370-d1cc-470c-b8d6-0eac7be132dd" providerId="ADAL" clId="{D79C12E0-01D3-4E84-B59C-B99A2C64C889}" dt="2021-01-13T04:32:47.850" v="7"/>
          <ac:spMkLst>
            <pc:docMk/>
            <pc:sldMk cId="184858463" sldId="1432"/>
            <ac:spMk id="17" creationId="{22D09ED2-868F-42C6-866E-F92E0CEF314F}"/>
          </ac:spMkLst>
        </pc:spChg>
        <pc:spChg chg="add del">
          <ac:chgData name="Saurabh, Nishant" userId="4b41c370-d1cc-470c-b8d6-0eac7be132dd" providerId="ADAL" clId="{D79C12E0-01D3-4E84-B59C-B99A2C64C889}" dt="2021-01-13T04:32:47.850" v="7"/>
          <ac:spMkLst>
            <pc:docMk/>
            <pc:sldMk cId="184858463" sldId="1432"/>
            <ac:spMk id="18" creationId="{9AFC454B-A080-4D23-B177-6D5356C6E6EF}"/>
          </ac:spMkLst>
        </pc:spChg>
        <pc:spChg chg="add del">
          <ac:chgData name="Saurabh, Nishant" userId="4b41c370-d1cc-470c-b8d6-0eac7be132dd" providerId="ADAL" clId="{D79C12E0-01D3-4E84-B59C-B99A2C64C889}" dt="2021-01-13T04:32:47.850" v="7"/>
          <ac:spMkLst>
            <pc:docMk/>
            <pc:sldMk cId="184858463" sldId="1432"/>
            <ac:spMk id="19" creationId="{D0522C2C-7B5C-48A7-A969-03941E5D2E76}"/>
          </ac:spMkLst>
        </pc:spChg>
        <pc:spChg chg="add del">
          <ac:chgData name="Saurabh, Nishant" userId="4b41c370-d1cc-470c-b8d6-0eac7be132dd" providerId="ADAL" clId="{D79C12E0-01D3-4E84-B59C-B99A2C64C889}" dt="2021-01-13T04:32:47.850" v="7"/>
          <ac:spMkLst>
            <pc:docMk/>
            <pc:sldMk cId="184858463" sldId="1432"/>
            <ac:spMk id="20" creationId="{9C682A1A-5B2D-4111-BBD6-620165633E5B}"/>
          </ac:spMkLst>
        </pc:spChg>
        <pc:spChg chg="add del">
          <ac:chgData name="Saurabh, Nishant" userId="4b41c370-d1cc-470c-b8d6-0eac7be132dd" providerId="ADAL" clId="{D79C12E0-01D3-4E84-B59C-B99A2C64C889}" dt="2021-01-13T04:32:47.850" v="7"/>
          <ac:spMkLst>
            <pc:docMk/>
            <pc:sldMk cId="184858463" sldId="1432"/>
            <ac:spMk id="21" creationId="{D6EE29F2-D77F-4BD0-A20B-334D316A1C9D}"/>
          </ac:spMkLst>
        </pc:spChg>
      </pc:sldChg>
      <pc:sldChg chg="delSp add del setBg delDesignElem">
        <pc:chgData name="Saurabh, Nishant" userId="4b41c370-d1cc-470c-b8d6-0eac7be132dd" providerId="ADAL" clId="{D79C12E0-01D3-4E84-B59C-B99A2C64C889}" dt="2021-01-13T04:35:36.328" v="11" actId="2696"/>
        <pc:sldMkLst>
          <pc:docMk/>
          <pc:sldMk cId="761759006" sldId="1432"/>
        </pc:sldMkLst>
        <pc:spChg chg="del">
          <ac:chgData name="Saurabh, Nishant" userId="4b41c370-d1cc-470c-b8d6-0eac7be132dd" providerId="ADAL" clId="{D79C12E0-01D3-4E84-B59C-B99A2C64C889}" dt="2021-01-13T04:32:55.327" v="9"/>
          <ac:spMkLst>
            <pc:docMk/>
            <pc:sldMk cId="761759006" sldId="1432"/>
            <ac:spMk id="17" creationId="{22D09ED2-868F-42C6-866E-F92E0CEF314F}"/>
          </ac:spMkLst>
        </pc:spChg>
        <pc:spChg chg="del">
          <ac:chgData name="Saurabh, Nishant" userId="4b41c370-d1cc-470c-b8d6-0eac7be132dd" providerId="ADAL" clId="{D79C12E0-01D3-4E84-B59C-B99A2C64C889}" dt="2021-01-13T04:32:55.327" v="9"/>
          <ac:spMkLst>
            <pc:docMk/>
            <pc:sldMk cId="761759006" sldId="1432"/>
            <ac:spMk id="18" creationId="{9AFC454B-A080-4D23-B177-6D5356C6E6EF}"/>
          </ac:spMkLst>
        </pc:spChg>
        <pc:spChg chg="del">
          <ac:chgData name="Saurabh, Nishant" userId="4b41c370-d1cc-470c-b8d6-0eac7be132dd" providerId="ADAL" clId="{D79C12E0-01D3-4E84-B59C-B99A2C64C889}" dt="2021-01-13T04:32:55.327" v="9"/>
          <ac:spMkLst>
            <pc:docMk/>
            <pc:sldMk cId="761759006" sldId="1432"/>
            <ac:spMk id="19" creationId="{D0522C2C-7B5C-48A7-A969-03941E5D2E76}"/>
          </ac:spMkLst>
        </pc:spChg>
        <pc:spChg chg="del">
          <ac:chgData name="Saurabh, Nishant" userId="4b41c370-d1cc-470c-b8d6-0eac7be132dd" providerId="ADAL" clId="{D79C12E0-01D3-4E84-B59C-B99A2C64C889}" dt="2021-01-13T04:32:55.327" v="9"/>
          <ac:spMkLst>
            <pc:docMk/>
            <pc:sldMk cId="761759006" sldId="1432"/>
            <ac:spMk id="20" creationId="{9C682A1A-5B2D-4111-BBD6-620165633E5B}"/>
          </ac:spMkLst>
        </pc:spChg>
        <pc:spChg chg="del">
          <ac:chgData name="Saurabh, Nishant" userId="4b41c370-d1cc-470c-b8d6-0eac7be132dd" providerId="ADAL" clId="{D79C12E0-01D3-4E84-B59C-B99A2C64C889}" dt="2021-01-13T04:32:55.327" v="9"/>
          <ac:spMkLst>
            <pc:docMk/>
            <pc:sldMk cId="761759006" sldId="1432"/>
            <ac:spMk id="21" creationId="{D6EE29F2-D77F-4BD0-A20B-334D316A1C9D}"/>
          </ac:spMkLst>
        </pc:spChg>
      </pc:sldChg>
      <pc:sldChg chg="addSp delSp modSp add del setBg delDesignElem">
        <pc:chgData name="Saurabh, Nishant" userId="4b41c370-d1cc-470c-b8d6-0eac7be132dd" providerId="ADAL" clId="{D79C12E0-01D3-4E84-B59C-B99A2C64C889}" dt="2021-01-13T04:36:46.190" v="23"/>
        <pc:sldMkLst>
          <pc:docMk/>
          <pc:sldMk cId="1982672863" sldId="1432"/>
        </pc:sldMkLst>
        <pc:spChg chg="mod">
          <ac:chgData name="Saurabh, Nishant" userId="4b41c370-d1cc-470c-b8d6-0eac7be132dd" providerId="ADAL" clId="{D79C12E0-01D3-4E84-B59C-B99A2C64C889}" dt="2021-01-13T04:36:44.443" v="22"/>
          <ac:spMkLst>
            <pc:docMk/>
            <pc:sldMk cId="1982672863" sldId="1432"/>
            <ac:spMk id="2" creationId="{2B5307A8-0694-4A10-AF30-576CB4DA918D}"/>
          </ac:spMkLst>
        </pc:spChg>
        <pc:spChg chg="add del mod">
          <ac:chgData name="Saurabh, Nishant" userId="4b41c370-d1cc-470c-b8d6-0eac7be132dd" providerId="ADAL" clId="{D79C12E0-01D3-4E84-B59C-B99A2C64C889}" dt="2021-01-13T04:36:44.443" v="22"/>
          <ac:spMkLst>
            <pc:docMk/>
            <pc:sldMk cId="1982672863" sldId="1432"/>
            <ac:spMk id="3" creationId="{2659ACAD-63B0-4DDB-A395-9D3BCAFB64BC}"/>
          </ac:spMkLst>
        </pc:spChg>
        <pc:spChg chg="mod">
          <ac:chgData name="Saurabh, Nishant" userId="4b41c370-d1cc-470c-b8d6-0eac7be132dd" providerId="ADAL" clId="{D79C12E0-01D3-4E84-B59C-B99A2C64C889}" dt="2021-01-13T04:36:44.443" v="22"/>
          <ac:spMkLst>
            <pc:docMk/>
            <pc:sldMk cId="1982672863" sldId="1432"/>
            <ac:spMk id="4" creationId="{75918BA2-ACF2-4720-8172-010D1C6D8DF8}"/>
          </ac:spMkLst>
        </pc:spChg>
        <pc:spChg chg="add del mod">
          <ac:chgData name="Saurabh, Nishant" userId="4b41c370-d1cc-470c-b8d6-0eac7be132dd" providerId="ADAL" clId="{D79C12E0-01D3-4E84-B59C-B99A2C64C889}" dt="2021-01-13T04:36:44.443" v="22"/>
          <ac:spMkLst>
            <pc:docMk/>
            <pc:sldMk cId="1982672863" sldId="1432"/>
            <ac:spMk id="5" creationId="{4CED341D-56E1-4956-ADA1-73004A2EABD0}"/>
          </ac:spMkLst>
        </pc:spChg>
        <pc:spChg chg="add del mod">
          <ac:chgData name="Saurabh, Nishant" userId="4b41c370-d1cc-470c-b8d6-0eac7be132dd" providerId="ADAL" clId="{D79C12E0-01D3-4E84-B59C-B99A2C64C889}" dt="2021-01-13T04:36:44.443" v="22"/>
          <ac:spMkLst>
            <pc:docMk/>
            <pc:sldMk cId="1982672863" sldId="1432"/>
            <ac:spMk id="6" creationId="{18875A1D-CDD5-45B7-8DFF-4BCF8FB00195}"/>
          </ac:spMkLst>
        </pc:spChg>
        <pc:spChg chg="add del">
          <ac:chgData name="Saurabh, Nishant" userId="4b41c370-d1cc-470c-b8d6-0eac7be132dd" providerId="ADAL" clId="{D79C12E0-01D3-4E84-B59C-B99A2C64C889}" dt="2021-01-13T04:36:46.190" v="23"/>
          <ac:spMkLst>
            <pc:docMk/>
            <pc:sldMk cId="1982672863" sldId="1432"/>
            <ac:spMk id="17" creationId="{22D09ED2-868F-42C6-866E-F92E0CEF314F}"/>
          </ac:spMkLst>
        </pc:spChg>
        <pc:spChg chg="add del">
          <ac:chgData name="Saurabh, Nishant" userId="4b41c370-d1cc-470c-b8d6-0eac7be132dd" providerId="ADAL" clId="{D79C12E0-01D3-4E84-B59C-B99A2C64C889}" dt="2021-01-13T04:36:46.190" v="23"/>
          <ac:spMkLst>
            <pc:docMk/>
            <pc:sldMk cId="1982672863" sldId="1432"/>
            <ac:spMk id="18" creationId="{9AFC454B-A080-4D23-B177-6D5356C6E6EF}"/>
          </ac:spMkLst>
        </pc:spChg>
        <pc:spChg chg="add del">
          <ac:chgData name="Saurabh, Nishant" userId="4b41c370-d1cc-470c-b8d6-0eac7be132dd" providerId="ADAL" clId="{D79C12E0-01D3-4E84-B59C-B99A2C64C889}" dt="2021-01-13T04:36:46.190" v="23"/>
          <ac:spMkLst>
            <pc:docMk/>
            <pc:sldMk cId="1982672863" sldId="1432"/>
            <ac:spMk id="19" creationId="{D0522C2C-7B5C-48A7-A969-03941E5D2E76}"/>
          </ac:spMkLst>
        </pc:spChg>
        <pc:spChg chg="add del">
          <ac:chgData name="Saurabh, Nishant" userId="4b41c370-d1cc-470c-b8d6-0eac7be132dd" providerId="ADAL" clId="{D79C12E0-01D3-4E84-B59C-B99A2C64C889}" dt="2021-01-13T04:36:46.190" v="23"/>
          <ac:spMkLst>
            <pc:docMk/>
            <pc:sldMk cId="1982672863" sldId="1432"/>
            <ac:spMk id="20" creationId="{9C682A1A-5B2D-4111-BBD6-620165633E5B}"/>
          </ac:spMkLst>
        </pc:spChg>
        <pc:spChg chg="add del">
          <ac:chgData name="Saurabh, Nishant" userId="4b41c370-d1cc-470c-b8d6-0eac7be132dd" providerId="ADAL" clId="{D79C12E0-01D3-4E84-B59C-B99A2C64C889}" dt="2021-01-13T04:36:46.190" v="23"/>
          <ac:spMkLst>
            <pc:docMk/>
            <pc:sldMk cId="1982672863" sldId="1432"/>
            <ac:spMk id="21" creationId="{D6EE29F2-D77F-4BD0-A20B-334D316A1C9D}"/>
          </ac:spMkLst>
        </pc:spChg>
      </pc:sldChg>
      <pc:sldChg chg="modSp add ord">
        <pc:chgData name="Saurabh, Nishant" userId="4b41c370-d1cc-470c-b8d6-0eac7be132dd" providerId="ADAL" clId="{D79C12E0-01D3-4E84-B59C-B99A2C64C889}" dt="2021-01-13T04:38:00.938" v="46" actId="20577"/>
        <pc:sldMkLst>
          <pc:docMk/>
          <pc:sldMk cId="3135839768" sldId="1432"/>
        </pc:sldMkLst>
        <pc:spChg chg="mod">
          <ac:chgData name="Saurabh, Nishant" userId="4b41c370-d1cc-470c-b8d6-0eac7be132dd" providerId="ADAL" clId="{D79C12E0-01D3-4E84-B59C-B99A2C64C889}" dt="2021-01-13T04:37:57.693" v="45" actId="20577"/>
          <ac:spMkLst>
            <pc:docMk/>
            <pc:sldMk cId="3135839768" sldId="1432"/>
            <ac:spMk id="2" creationId="{2B5307A8-0694-4A10-AF30-576CB4DA918D}"/>
          </ac:spMkLst>
        </pc:spChg>
        <pc:spChg chg="mod">
          <ac:chgData name="Saurabh, Nishant" userId="4b41c370-d1cc-470c-b8d6-0eac7be132dd" providerId="ADAL" clId="{D79C12E0-01D3-4E84-B59C-B99A2C64C889}" dt="2021-01-13T04:38:00.938" v="46" actId="20577"/>
          <ac:spMkLst>
            <pc:docMk/>
            <pc:sldMk cId="3135839768" sldId="1432"/>
            <ac:spMk id="4" creationId="{75918BA2-ACF2-4720-8172-010D1C6D8DF8}"/>
          </ac:spMkLst>
        </pc:spChg>
      </pc:sldChg>
      <pc:sldChg chg="addSp delSp add del setBg delDesignElem">
        <pc:chgData name="Saurabh, Nishant" userId="4b41c370-d1cc-470c-b8d6-0eac7be132dd" providerId="ADAL" clId="{D79C12E0-01D3-4E84-B59C-B99A2C64C889}" dt="2021-01-13T04:32:34.466" v="4"/>
        <pc:sldMkLst>
          <pc:docMk/>
          <pc:sldMk cId="4217814097" sldId="1432"/>
        </pc:sldMkLst>
        <pc:spChg chg="add del">
          <ac:chgData name="Saurabh, Nishant" userId="4b41c370-d1cc-470c-b8d6-0eac7be132dd" providerId="ADAL" clId="{D79C12E0-01D3-4E84-B59C-B99A2C64C889}" dt="2021-01-13T04:32:34.466" v="4"/>
          <ac:spMkLst>
            <pc:docMk/>
            <pc:sldMk cId="4217814097" sldId="1432"/>
            <ac:spMk id="17" creationId="{22D09ED2-868F-42C6-866E-F92E0CEF314F}"/>
          </ac:spMkLst>
        </pc:spChg>
        <pc:spChg chg="add del">
          <ac:chgData name="Saurabh, Nishant" userId="4b41c370-d1cc-470c-b8d6-0eac7be132dd" providerId="ADAL" clId="{D79C12E0-01D3-4E84-B59C-B99A2C64C889}" dt="2021-01-13T04:32:34.466" v="4"/>
          <ac:spMkLst>
            <pc:docMk/>
            <pc:sldMk cId="4217814097" sldId="1432"/>
            <ac:spMk id="18" creationId="{9AFC454B-A080-4D23-B177-6D5356C6E6EF}"/>
          </ac:spMkLst>
        </pc:spChg>
        <pc:spChg chg="add del">
          <ac:chgData name="Saurabh, Nishant" userId="4b41c370-d1cc-470c-b8d6-0eac7be132dd" providerId="ADAL" clId="{D79C12E0-01D3-4E84-B59C-B99A2C64C889}" dt="2021-01-13T04:32:34.466" v="4"/>
          <ac:spMkLst>
            <pc:docMk/>
            <pc:sldMk cId="4217814097" sldId="1432"/>
            <ac:spMk id="19" creationId="{D0522C2C-7B5C-48A7-A969-03941E5D2E76}"/>
          </ac:spMkLst>
        </pc:spChg>
        <pc:spChg chg="add del">
          <ac:chgData name="Saurabh, Nishant" userId="4b41c370-d1cc-470c-b8d6-0eac7be132dd" providerId="ADAL" clId="{D79C12E0-01D3-4E84-B59C-B99A2C64C889}" dt="2021-01-13T04:32:34.466" v="4"/>
          <ac:spMkLst>
            <pc:docMk/>
            <pc:sldMk cId="4217814097" sldId="1432"/>
            <ac:spMk id="20" creationId="{9C682A1A-5B2D-4111-BBD6-620165633E5B}"/>
          </ac:spMkLst>
        </pc:spChg>
        <pc:spChg chg="add del">
          <ac:chgData name="Saurabh, Nishant" userId="4b41c370-d1cc-470c-b8d6-0eac7be132dd" providerId="ADAL" clId="{D79C12E0-01D3-4E84-B59C-B99A2C64C889}" dt="2021-01-13T04:32:34.466" v="4"/>
          <ac:spMkLst>
            <pc:docMk/>
            <pc:sldMk cId="4217814097" sldId="1432"/>
            <ac:spMk id="21" creationId="{D6EE29F2-D77F-4BD0-A20B-334D316A1C9D}"/>
          </ac:spMkLst>
        </pc:spChg>
      </pc:sldChg>
      <pc:sldChg chg="addSp delSp modSp add">
        <pc:chgData name="Saurabh, Nishant" userId="4b41c370-d1cc-470c-b8d6-0eac7be132dd" providerId="ADAL" clId="{D79C12E0-01D3-4E84-B59C-B99A2C64C889}" dt="2021-01-14T02:30:49.278" v="1729" actId="20577"/>
        <pc:sldMkLst>
          <pc:docMk/>
          <pc:sldMk cId="4004441973" sldId="1433"/>
        </pc:sldMkLst>
        <pc:spChg chg="mod">
          <ac:chgData name="Saurabh, Nishant" userId="4b41c370-d1cc-470c-b8d6-0eac7be132dd" providerId="ADAL" clId="{D79C12E0-01D3-4E84-B59C-B99A2C64C889}" dt="2021-01-13T05:26:20.152" v="479" actId="20577"/>
          <ac:spMkLst>
            <pc:docMk/>
            <pc:sldMk cId="4004441973" sldId="1433"/>
            <ac:spMk id="4" creationId="{C2B50B05-E9B5-452C-A373-855EDF34B3AF}"/>
          </ac:spMkLst>
        </pc:spChg>
        <pc:spChg chg="add del">
          <ac:chgData name="Saurabh, Nishant" userId="4b41c370-d1cc-470c-b8d6-0eac7be132dd" providerId="ADAL" clId="{D79C12E0-01D3-4E84-B59C-B99A2C64C889}" dt="2021-01-13T05:30:34.742" v="517"/>
          <ac:spMkLst>
            <pc:docMk/>
            <pc:sldMk cId="4004441973" sldId="1433"/>
            <ac:spMk id="6" creationId="{5B977630-C49E-4A65-A376-93E4B4C34C91}"/>
          </ac:spMkLst>
        </pc:spChg>
        <pc:graphicFrameChg chg="mod modGraphic">
          <ac:chgData name="Saurabh, Nishant" userId="4b41c370-d1cc-470c-b8d6-0eac7be132dd" providerId="ADAL" clId="{D79C12E0-01D3-4E84-B59C-B99A2C64C889}" dt="2021-01-14T02:30:49.278" v="1729" actId="20577"/>
          <ac:graphicFrameMkLst>
            <pc:docMk/>
            <pc:sldMk cId="4004441973" sldId="1433"/>
            <ac:graphicFrameMk id="2" creationId="{6539ABA8-82AB-4347-AE23-B867DA4D53FF}"/>
          </ac:graphicFrameMkLst>
        </pc:graphicFrameChg>
        <pc:picChg chg="add mod">
          <ac:chgData name="Saurabh, Nishant" userId="4b41c370-d1cc-470c-b8d6-0eac7be132dd" providerId="ADAL" clId="{D79C12E0-01D3-4E84-B59C-B99A2C64C889}" dt="2021-01-13T05:29:20.185" v="515" actId="1076"/>
          <ac:picMkLst>
            <pc:docMk/>
            <pc:sldMk cId="4004441973" sldId="1433"/>
            <ac:picMk id="3" creationId="{F7794ABB-25F8-4C76-9DA3-49AA9B362DB4}"/>
          </ac:picMkLst>
        </pc:picChg>
        <pc:picChg chg="del">
          <ac:chgData name="Saurabh, Nishant" userId="4b41c370-d1cc-470c-b8d6-0eac7be132dd" providerId="ADAL" clId="{D79C12E0-01D3-4E84-B59C-B99A2C64C889}" dt="2021-01-13T05:28:50.257" v="509"/>
          <ac:picMkLst>
            <pc:docMk/>
            <pc:sldMk cId="4004441973" sldId="1433"/>
            <ac:picMk id="5" creationId="{0DBFCE51-5E30-43EE-8451-2BCEA2B6B0AF}"/>
          </ac:picMkLst>
        </pc:picChg>
      </pc:sldChg>
      <pc:sldChg chg="addSp delSp modSp add">
        <pc:chgData name="Saurabh, Nishant" userId="4b41c370-d1cc-470c-b8d6-0eac7be132dd" providerId="ADAL" clId="{D79C12E0-01D3-4E84-B59C-B99A2C64C889}" dt="2021-01-14T02:32:21.383" v="1734" actId="20577"/>
        <pc:sldMkLst>
          <pc:docMk/>
          <pc:sldMk cId="998442036" sldId="1434"/>
        </pc:sldMkLst>
        <pc:spChg chg="mod">
          <ac:chgData name="Saurabh, Nishant" userId="4b41c370-d1cc-470c-b8d6-0eac7be132dd" providerId="ADAL" clId="{D79C12E0-01D3-4E84-B59C-B99A2C64C889}" dt="2021-01-13T05:32:09.539" v="543" actId="20577"/>
          <ac:spMkLst>
            <pc:docMk/>
            <pc:sldMk cId="998442036" sldId="1434"/>
            <ac:spMk id="4" creationId="{C2B50B05-E9B5-452C-A373-855EDF34B3AF}"/>
          </ac:spMkLst>
        </pc:spChg>
        <pc:spChg chg="add mod">
          <ac:chgData name="Saurabh, Nishant" userId="4b41c370-d1cc-470c-b8d6-0eac7be132dd" providerId="ADAL" clId="{D79C12E0-01D3-4E84-B59C-B99A2C64C889}" dt="2021-01-13T05:35:11.787" v="580" actId="1076"/>
          <ac:spMkLst>
            <pc:docMk/>
            <pc:sldMk cId="998442036" sldId="1434"/>
            <ac:spMk id="7" creationId="{07547978-A42E-4181-9B7D-E91358D1C228}"/>
          </ac:spMkLst>
        </pc:spChg>
        <pc:spChg chg="add del">
          <ac:chgData name="Saurabh, Nishant" userId="4b41c370-d1cc-470c-b8d6-0eac7be132dd" providerId="ADAL" clId="{D79C12E0-01D3-4E84-B59C-B99A2C64C889}" dt="2021-01-13T05:33:47.554" v="560"/>
          <ac:spMkLst>
            <pc:docMk/>
            <pc:sldMk cId="998442036" sldId="1434"/>
            <ac:spMk id="9" creationId="{9D8F81C8-AD45-4051-9AE2-622C486D75EE}"/>
          </ac:spMkLst>
        </pc:spChg>
        <pc:graphicFrameChg chg="mod modGraphic">
          <ac:chgData name="Saurabh, Nishant" userId="4b41c370-d1cc-470c-b8d6-0eac7be132dd" providerId="ADAL" clId="{D79C12E0-01D3-4E84-B59C-B99A2C64C889}" dt="2021-01-14T02:32:21.383" v="1734" actId="20577"/>
          <ac:graphicFrameMkLst>
            <pc:docMk/>
            <pc:sldMk cId="998442036" sldId="1434"/>
            <ac:graphicFrameMk id="2" creationId="{6539ABA8-82AB-4347-AE23-B867DA4D53FF}"/>
          </ac:graphicFrameMkLst>
        </pc:graphicFrameChg>
        <pc:picChg chg="del">
          <ac:chgData name="Saurabh, Nishant" userId="4b41c370-d1cc-470c-b8d6-0eac7be132dd" providerId="ADAL" clId="{D79C12E0-01D3-4E84-B59C-B99A2C64C889}" dt="2021-01-13T05:31:38.870" v="535" actId="478"/>
          <ac:picMkLst>
            <pc:docMk/>
            <pc:sldMk cId="998442036" sldId="1434"/>
            <ac:picMk id="3" creationId="{F7794ABB-25F8-4C76-9DA3-49AA9B362DB4}"/>
          </ac:picMkLst>
        </pc:picChg>
        <pc:picChg chg="add mod">
          <ac:chgData name="Saurabh, Nishant" userId="4b41c370-d1cc-470c-b8d6-0eac7be132dd" providerId="ADAL" clId="{D79C12E0-01D3-4E84-B59C-B99A2C64C889}" dt="2021-01-13T05:31:56.102" v="541" actId="14100"/>
          <ac:picMkLst>
            <pc:docMk/>
            <pc:sldMk cId="998442036" sldId="1434"/>
            <ac:picMk id="5" creationId="{24E5D2D2-9780-413F-8ADB-B5385A8F8B70}"/>
          </ac:picMkLst>
        </pc:picChg>
        <pc:picChg chg="mod">
          <ac:chgData name="Saurabh, Nishant" userId="4b41c370-d1cc-470c-b8d6-0eac7be132dd" providerId="ADAL" clId="{D79C12E0-01D3-4E84-B59C-B99A2C64C889}" dt="2021-01-13T05:35:28.868" v="581" actId="14100"/>
          <ac:picMkLst>
            <pc:docMk/>
            <pc:sldMk cId="998442036" sldId="1434"/>
            <ac:picMk id="8" creationId="{BBCCB7C9-0AEC-4ED9-BCC4-1EACE317469E}"/>
          </ac:picMkLst>
        </pc:picChg>
      </pc:sldChg>
      <pc:sldChg chg="addSp delSp modSp add">
        <pc:chgData name="Saurabh, Nishant" userId="4b41c370-d1cc-470c-b8d6-0eac7be132dd" providerId="ADAL" clId="{D79C12E0-01D3-4E84-B59C-B99A2C64C889}" dt="2021-01-18T05:32:53.055" v="1865" actId="14100"/>
        <pc:sldMkLst>
          <pc:docMk/>
          <pc:sldMk cId="795118938" sldId="1435"/>
        </pc:sldMkLst>
        <pc:spChg chg="del">
          <ac:chgData name="Saurabh, Nishant" userId="4b41c370-d1cc-470c-b8d6-0eac7be132dd" providerId="ADAL" clId="{D79C12E0-01D3-4E84-B59C-B99A2C64C889}" dt="2021-01-18T05:32:22.438" v="1861"/>
          <ac:spMkLst>
            <pc:docMk/>
            <pc:sldMk cId="795118938" sldId="1435"/>
            <ac:spMk id="8" creationId="{1ABCD381-0FEA-4FF8-A01F-AFDDB818CED2}"/>
          </ac:spMkLst>
        </pc:spChg>
        <pc:spChg chg="del mod">
          <ac:chgData name="Saurabh, Nishant" userId="4b41c370-d1cc-470c-b8d6-0eac7be132dd" providerId="ADAL" clId="{D79C12E0-01D3-4E84-B59C-B99A2C64C889}" dt="2021-01-18T05:32:18.291" v="1860"/>
          <ac:spMkLst>
            <pc:docMk/>
            <pc:sldMk cId="795118938" sldId="1435"/>
            <ac:spMk id="9" creationId="{967ACBA3-47AE-4321-A245-067E296F6777}"/>
          </ac:spMkLst>
        </pc:spChg>
        <pc:picChg chg="add mod">
          <ac:chgData name="Saurabh, Nishant" userId="4b41c370-d1cc-470c-b8d6-0eac7be132dd" providerId="ADAL" clId="{D79C12E0-01D3-4E84-B59C-B99A2C64C889}" dt="2021-01-18T05:32:53.055" v="1865" actId="14100"/>
          <ac:picMkLst>
            <pc:docMk/>
            <pc:sldMk cId="795118938" sldId="1435"/>
            <ac:picMk id="2" creationId="{1220D833-DC97-4529-B3EA-6E3E858A0EC0}"/>
          </ac:picMkLst>
        </pc:picChg>
        <pc:picChg chg="del">
          <ac:chgData name="Saurabh, Nishant" userId="4b41c370-d1cc-470c-b8d6-0eac7be132dd" providerId="ADAL" clId="{D79C12E0-01D3-4E84-B59C-B99A2C64C889}" dt="2021-01-18T05:32:09.587" v="1857" actId="478"/>
          <ac:picMkLst>
            <pc:docMk/>
            <pc:sldMk cId="795118938" sldId="1435"/>
            <ac:picMk id="1026" creationId="{93C4FE9B-9D45-44A8-8611-163ED4DB72FA}"/>
          </ac:picMkLst>
        </pc:picChg>
        <pc:picChg chg="del">
          <ac:chgData name="Saurabh, Nishant" userId="4b41c370-d1cc-470c-b8d6-0eac7be132dd" providerId="ADAL" clId="{D79C12E0-01D3-4E84-B59C-B99A2C64C889}" dt="2021-01-18T05:32:11.667" v="1858" actId="478"/>
          <ac:picMkLst>
            <pc:docMk/>
            <pc:sldMk cId="795118938" sldId="1435"/>
            <ac:picMk id="1028" creationId="{3BA69C4A-CA54-431B-B4C8-EAD37B547A20}"/>
          </ac:picMkLst>
        </pc:picChg>
      </pc:sldChg>
      <pc:sldChg chg="addSp delSp modSp add mod setBg">
        <pc:chgData name="Saurabh, Nishant" userId="4b41c370-d1cc-470c-b8d6-0eac7be132dd" providerId="ADAL" clId="{D79C12E0-01D3-4E84-B59C-B99A2C64C889}" dt="2021-01-19T00:54:16.543" v="2048" actId="14100"/>
        <pc:sldMkLst>
          <pc:docMk/>
          <pc:sldMk cId="3587006636" sldId="1436"/>
        </pc:sldMkLst>
        <pc:spChg chg="mod">
          <ac:chgData name="Saurabh, Nishant" userId="4b41c370-d1cc-470c-b8d6-0eac7be132dd" providerId="ADAL" clId="{D79C12E0-01D3-4E84-B59C-B99A2C64C889}" dt="2021-01-19T00:53:59.725" v="2046" actId="26606"/>
          <ac:spMkLst>
            <pc:docMk/>
            <pc:sldMk cId="3587006636" sldId="1436"/>
            <ac:spMk id="4" creationId="{C2B50B05-E9B5-452C-A373-855EDF34B3AF}"/>
          </ac:spMkLst>
        </pc:spChg>
        <pc:spChg chg="add del">
          <ac:chgData name="Saurabh, Nishant" userId="4b41c370-d1cc-470c-b8d6-0eac7be132dd" providerId="ADAL" clId="{D79C12E0-01D3-4E84-B59C-B99A2C64C889}" dt="2021-01-19T00:53:35.671" v="2040" actId="26606"/>
          <ac:spMkLst>
            <pc:docMk/>
            <pc:sldMk cId="3587006636" sldId="1436"/>
            <ac:spMk id="73" creationId="{823AC064-BC96-4F32-8AE1-B2FD38754823}"/>
          </ac:spMkLst>
        </pc:spChg>
        <pc:spChg chg="add del">
          <ac:chgData name="Saurabh, Nishant" userId="4b41c370-d1cc-470c-b8d6-0eac7be132dd" providerId="ADAL" clId="{D79C12E0-01D3-4E84-B59C-B99A2C64C889}" dt="2021-01-19T00:53:59.725" v="2046" actId="26606"/>
          <ac:spMkLst>
            <pc:docMk/>
            <pc:sldMk cId="3587006636" sldId="1436"/>
            <ac:spMk id="79" creationId="{A0144B8D-ABC9-4F44-8451-5B06A9C80B24}"/>
          </ac:spMkLst>
        </pc:spChg>
        <pc:spChg chg="add del">
          <ac:chgData name="Saurabh, Nishant" userId="4b41c370-d1cc-470c-b8d6-0eac7be132dd" providerId="ADAL" clId="{D79C12E0-01D3-4E84-B59C-B99A2C64C889}" dt="2021-01-19T00:53:59.725" v="2046" actId="26606"/>
          <ac:spMkLst>
            <pc:docMk/>
            <pc:sldMk cId="3587006636" sldId="1436"/>
            <ac:spMk id="81" creationId="{30581CF1-C445-4EA2-8A1B-47EFAA87E369}"/>
          </ac:spMkLst>
        </pc:spChg>
        <pc:spChg chg="add del">
          <ac:chgData name="Saurabh, Nishant" userId="4b41c370-d1cc-470c-b8d6-0eac7be132dd" providerId="ADAL" clId="{D79C12E0-01D3-4E84-B59C-B99A2C64C889}" dt="2021-01-19T00:53:59.725" v="2046" actId="26606"/>
          <ac:spMkLst>
            <pc:docMk/>
            <pc:sldMk cId="3587006636" sldId="1436"/>
            <ac:spMk id="83" creationId="{83F81929-E8DA-4450-9CAE-78112B6E4859}"/>
          </ac:spMkLst>
        </pc:spChg>
        <pc:spChg chg="add del">
          <ac:chgData name="Saurabh, Nishant" userId="4b41c370-d1cc-470c-b8d6-0eac7be132dd" providerId="ADAL" clId="{D79C12E0-01D3-4E84-B59C-B99A2C64C889}" dt="2021-01-19T00:53:59.725" v="2046" actId="26606"/>
          <ac:spMkLst>
            <pc:docMk/>
            <pc:sldMk cId="3587006636" sldId="1436"/>
            <ac:spMk id="85" creationId="{055B12B5-937D-4928-A7A3-634A569C3192}"/>
          </ac:spMkLst>
        </pc:spChg>
        <pc:spChg chg="add del">
          <ac:chgData name="Saurabh, Nishant" userId="4b41c370-d1cc-470c-b8d6-0eac7be132dd" providerId="ADAL" clId="{D79C12E0-01D3-4E84-B59C-B99A2C64C889}" dt="2021-01-19T00:53:43.881" v="2042" actId="26606"/>
          <ac:spMkLst>
            <pc:docMk/>
            <pc:sldMk cId="3587006636" sldId="1436"/>
            <ac:spMk id="5126" creationId="{99ED5833-B85B-4103-8A3B-CAB0308E6C15}"/>
          </ac:spMkLst>
        </pc:spChg>
        <pc:spChg chg="add del">
          <ac:chgData name="Saurabh, Nishant" userId="4b41c370-d1cc-470c-b8d6-0eac7be132dd" providerId="ADAL" clId="{D79C12E0-01D3-4E84-B59C-B99A2C64C889}" dt="2021-01-19T00:53:51.459" v="2044" actId="26606"/>
          <ac:spMkLst>
            <pc:docMk/>
            <pc:sldMk cId="3587006636" sldId="1436"/>
            <ac:spMk id="5128" creationId="{022BDE4A-8A20-4A69-9C5A-581C82036A4D}"/>
          </ac:spMkLst>
        </pc:spChg>
        <pc:spChg chg="add del">
          <ac:chgData name="Saurabh, Nishant" userId="4b41c370-d1cc-470c-b8d6-0eac7be132dd" providerId="ADAL" clId="{D79C12E0-01D3-4E84-B59C-B99A2C64C889}" dt="2021-01-19T00:53:59.725" v="2046" actId="26606"/>
          <ac:spMkLst>
            <pc:docMk/>
            <pc:sldMk cId="3587006636" sldId="1436"/>
            <ac:spMk id="5130" creationId="{DB382400-D81D-4BC2-B825-139D3DCACC9B}"/>
          </ac:spMkLst>
        </pc:spChg>
        <pc:grpChg chg="add del">
          <ac:chgData name="Saurabh, Nishant" userId="4b41c370-d1cc-470c-b8d6-0eac7be132dd" providerId="ADAL" clId="{D79C12E0-01D3-4E84-B59C-B99A2C64C889}" dt="2021-01-19T00:53:59.725" v="2046" actId="26606"/>
          <ac:grpSpMkLst>
            <pc:docMk/>
            <pc:sldMk cId="3587006636" sldId="1436"/>
            <ac:grpSpMk id="5131" creationId="{C77639EA-C9D1-44CA-BBC0-30625E7CDBB0}"/>
          </ac:grpSpMkLst>
        </pc:grpChg>
        <pc:picChg chg="del">
          <ac:chgData name="Saurabh, Nishant" userId="4b41c370-d1cc-470c-b8d6-0eac7be132dd" providerId="ADAL" clId="{D79C12E0-01D3-4E84-B59C-B99A2C64C889}" dt="2021-01-19T00:51:33.208" v="2030" actId="478"/>
          <ac:picMkLst>
            <pc:docMk/>
            <pc:sldMk cId="3587006636" sldId="1436"/>
            <ac:picMk id="2052" creationId="{1AE98861-CF98-45B3-8EA5-074DB8D3A858}"/>
          </ac:picMkLst>
        </pc:picChg>
        <pc:picChg chg="del">
          <ac:chgData name="Saurabh, Nishant" userId="4b41c370-d1cc-470c-b8d6-0eac7be132dd" providerId="ADAL" clId="{D79C12E0-01D3-4E84-B59C-B99A2C64C889}" dt="2021-01-19T00:51:36.786" v="2031" actId="478"/>
          <ac:picMkLst>
            <pc:docMk/>
            <pc:sldMk cId="3587006636" sldId="1436"/>
            <ac:picMk id="2054" creationId="{724977AE-D024-4853-9727-81301CCE51F4}"/>
          </ac:picMkLst>
        </pc:picChg>
        <pc:picChg chg="add mod ord">
          <ac:chgData name="Saurabh, Nishant" userId="4b41c370-d1cc-470c-b8d6-0eac7be132dd" providerId="ADAL" clId="{D79C12E0-01D3-4E84-B59C-B99A2C64C889}" dt="2021-01-19T00:54:16.543" v="2048" actId="14100"/>
          <ac:picMkLst>
            <pc:docMk/>
            <pc:sldMk cId="3587006636" sldId="1436"/>
            <ac:picMk id="5122" creationId="{D0107B06-7E17-4F18-9F87-A4CCE8163F67}"/>
          </ac:picMkLst>
        </pc:picChg>
        <pc:picChg chg="add mod">
          <ac:chgData name="Saurabh, Nishant" userId="4b41c370-d1cc-470c-b8d6-0eac7be132dd" providerId="ADAL" clId="{D79C12E0-01D3-4E84-B59C-B99A2C64C889}" dt="2021-01-19T00:53:59.725" v="2046" actId="26606"/>
          <ac:picMkLst>
            <pc:docMk/>
            <pc:sldMk cId="3587006636" sldId="1436"/>
            <ac:picMk id="5124" creationId="{CDAE7187-A6B0-4235-9860-F2FB623FEA2B}"/>
          </ac:picMkLst>
        </pc:picChg>
        <pc:cxnChg chg="add del">
          <ac:chgData name="Saurabh, Nishant" userId="4b41c370-d1cc-470c-b8d6-0eac7be132dd" providerId="ADAL" clId="{D79C12E0-01D3-4E84-B59C-B99A2C64C889}" dt="2021-01-19T00:53:35.671" v="2040" actId="26606"/>
          <ac:cxnSpMkLst>
            <pc:docMk/>
            <pc:sldMk cId="3587006636" sldId="1436"/>
            <ac:cxnSpMk id="75" creationId="{7E7C77BC-7138-40B1-A15B-20F57A494629}"/>
          </ac:cxnSpMkLst>
        </pc:cxnChg>
        <pc:cxnChg chg="add del">
          <ac:chgData name="Saurabh, Nishant" userId="4b41c370-d1cc-470c-b8d6-0eac7be132dd" providerId="ADAL" clId="{D79C12E0-01D3-4E84-B59C-B99A2C64C889}" dt="2021-01-19T00:53:35.671" v="2040" actId="26606"/>
          <ac:cxnSpMkLst>
            <pc:docMk/>
            <pc:sldMk cId="3587006636" sldId="1436"/>
            <ac:cxnSpMk id="77" creationId="{DB146403-F3D6-484B-B2ED-97F9565D0370}"/>
          </ac:cxnSpMkLst>
        </pc:cxnChg>
      </pc:sldChg>
      <pc:sldChg chg="addSp delSp modSp add">
        <pc:chgData name="Saurabh, Nishant" userId="4b41c370-d1cc-470c-b8d6-0eac7be132dd" providerId="ADAL" clId="{D79C12E0-01D3-4E84-B59C-B99A2C64C889}" dt="2021-01-19T00:57:42.360" v="2089" actId="14100"/>
        <pc:sldMkLst>
          <pc:docMk/>
          <pc:sldMk cId="3271027969" sldId="1437"/>
        </pc:sldMkLst>
        <pc:spChg chg="mod">
          <ac:chgData name="Saurabh, Nishant" userId="4b41c370-d1cc-470c-b8d6-0eac7be132dd" providerId="ADAL" clId="{D79C12E0-01D3-4E84-B59C-B99A2C64C889}" dt="2021-01-19T00:55:29.313" v="2070"/>
          <ac:spMkLst>
            <pc:docMk/>
            <pc:sldMk cId="3271027969" sldId="1437"/>
            <ac:spMk id="4" creationId="{C2B50B05-E9B5-452C-A373-855EDF34B3AF}"/>
          </ac:spMkLst>
        </pc:spChg>
        <pc:picChg chg="del mod">
          <ac:chgData name="Saurabh, Nishant" userId="4b41c370-d1cc-470c-b8d6-0eac7be132dd" providerId="ADAL" clId="{D79C12E0-01D3-4E84-B59C-B99A2C64C889}" dt="2021-01-19T00:56:24.335" v="2079" actId="478"/>
          <ac:picMkLst>
            <pc:docMk/>
            <pc:sldMk cId="3271027969" sldId="1437"/>
            <ac:picMk id="5122" creationId="{D0107B06-7E17-4F18-9F87-A4CCE8163F67}"/>
          </ac:picMkLst>
        </pc:picChg>
        <pc:picChg chg="del">
          <ac:chgData name="Saurabh, Nishant" userId="4b41c370-d1cc-470c-b8d6-0eac7be132dd" providerId="ADAL" clId="{D79C12E0-01D3-4E84-B59C-B99A2C64C889}" dt="2021-01-19T00:57:06.397" v="2083" actId="478"/>
          <ac:picMkLst>
            <pc:docMk/>
            <pc:sldMk cId="3271027969" sldId="1437"/>
            <ac:picMk id="5124" creationId="{CDAE7187-A6B0-4235-9860-F2FB623FEA2B}"/>
          </ac:picMkLst>
        </pc:picChg>
        <pc:picChg chg="add del mod">
          <ac:chgData name="Saurabh, Nishant" userId="4b41c370-d1cc-470c-b8d6-0eac7be132dd" providerId="ADAL" clId="{D79C12E0-01D3-4E84-B59C-B99A2C64C889}" dt="2021-01-19T00:56:13.636" v="2076"/>
          <ac:picMkLst>
            <pc:docMk/>
            <pc:sldMk cId="3271027969" sldId="1437"/>
            <ac:picMk id="6146" creationId="{C681BF64-0166-4354-89E9-CC9062D6648C}"/>
          </ac:picMkLst>
        </pc:picChg>
        <pc:picChg chg="add mod">
          <ac:chgData name="Saurabh, Nishant" userId="4b41c370-d1cc-470c-b8d6-0eac7be132dd" providerId="ADAL" clId="{D79C12E0-01D3-4E84-B59C-B99A2C64C889}" dt="2021-01-19T00:56:50.612" v="2082" actId="1076"/>
          <ac:picMkLst>
            <pc:docMk/>
            <pc:sldMk cId="3271027969" sldId="1437"/>
            <ac:picMk id="6148" creationId="{DFC67F10-0EC5-4D03-9B4E-48B8D5729D66}"/>
          </ac:picMkLst>
        </pc:picChg>
        <pc:picChg chg="add mod">
          <ac:chgData name="Saurabh, Nishant" userId="4b41c370-d1cc-470c-b8d6-0eac7be132dd" providerId="ADAL" clId="{D79C12E0-01D3-4E84-B59C-B99A2C64C889}" dt="2021-01-19T00:57:42.360" v="2089" actId="14100"/>
          <ac:picMkLst>
            <pc:docMk/>
            <pc:sldMk cId="3271027969" sldId="1437"/>
            <ac:picMk id="6150" creationId="{E614E4D1-A2C3-4ECD-9B90-23454FC4E5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44B9-6789-4B5F-9089-C6620E2BD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753F7-CE14-4514-B2C9-5E66C7E94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3C26-841C-4A14-9CD1-55E26566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63E8-4F51-4838-94B4-CEBFC0EFC4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5CD4-2BB5-4DC1-BC48-4377B635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48912-391F-4854-8F4C-526CBACD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2714-046A-4961-ADA0-09E0FD67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3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13C8-5721-49FB-A3CE-E310CEFE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CBC7-03A7-4CEC-B556-5B58599DC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F809B-9A4B-4D8E-8B1C-F5E0A357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63E8-4F51-4838-94B4-CEBFC0EFC4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CC251-EBFE-4936-8393-7CD671D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1CF4C-86D0-49F6-9151-29409843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2714-046A-4961-ADA0-09E0FD67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5ACC0-750E-40D3-9A15-364E8B0BB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6FDD5-FD68-43E2-8070-4870B8B23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531D4-F92B-427F-824A-350D0D7B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63E8-4F51-4838-94B4-CEBFC0EFC4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32B2-F700-4227-8FE2-C39819FA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CDECE-D776-4625-9894-FFC8A9E0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2714-046A-4961-ADA0-09E0FD67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70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lor curved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/>
          <p:nvPr userDrawn="1"/>
        </p:nvSpPr>
        <p:spPr>
          <a:xfrm>
            <a:off x="6000752" y="1604433"/>
            <a:ext cx="6191249" cy="5283200"/>
          </a:xfrm>
          <a:custGeom>
            <a:avLst/>
            <a:gdLst>
              <a:gd name="connsiteX0" fmla="*/ 0 w 5143500"/>
              <a:gd name="connsiteY0" fmla="*/ 0 h 5143500"/>
              <a:gd name="connsiteX1" fmla="*/ 514350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4" fmla="*/ 0 w 5143500"/>
              <a:gd name="connsiteY4" fmla="*/ 0 h 5143500"/>
              <a:gd name="connsiteX0" fmla="*/ 1397000 w 5143500"/>
              <a:gd name="connsiteY0" fmla="*/ 2006600 h 5143500"/>
              <a:gd name="connsiteX1" fmla="*/ 514350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4" fmla="*/ 1397000 w 5143500"/>
              <a:gd name="connsiteY4" fmla="*/ 2006600 h 5143500"/>
              <a:gd name="connsiteX0" fmla="*/ 1397000 w 5143500"/>
              <a:gd name="connsiteY0" fmla="*/ 2006600 h 5143500"/>
              <a:gd name="connsiteX1" fmla="*/ 514350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4" fmla="*/ 1397000 w 5143500"/>
              <a:gd name="connsiteY4" fmla="*/ 2006600 h 5143500"/>
              <a:gd name="connsiteX0" fmla="*/ 1397000 w 5143500"/>
              <a:gd name="connsiteY0" fmla="*/ 2006600 h 5143500"/>
              <a:gd name="connsiteX1" fmla="*/ 514350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4" fmla="*/ 1397000 w 5143500"/>
              <a:gd name="connsiteY4" fmla="*/ 2006600 h 5143500"/>
              <a:gd name="connsiteX0" fmla="*/ 1397000 w 5143500"/>
              <a:gd name="connsiteY0" fmla="*/ 2006600 h 5143500"/>
              <a:gd name="connsiteX1" fmla="*/ 514350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4" fmla="*/ 1397000 w 5143500"/>
              <a:gd name="connsiteY4" fmla="*/ 2006600 h 5143500"/>
              <a:gd name="connsiteX0" fmla="*/ 1397000 w 5143500"/>
              <a:gd name="connsiteY0" fmla="*/ 2006600 h 5143500"/>
              <a:gd name="connsiteX1" fmla="*/ 514350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4" fmla="*/ 1397000 w 5143500"/>
              <a:gd name="connsiteY4" fmla="*/ 2006600 h 5143500"/>
              <a:gd name="connsiteX0" fmla="*/ 1398254 w 5144754"/>
              <a:gd name="connsiteY0" fmla="*/ 2006600 h 5143500"/>
              <a:gd name="connsiteX1" fmla="*/ 5144754 w 5144754"/>
              <a:gd name="connsiteY1" fmla="*/ 0 h 5143500"/>
              <a:gd name="connsiteX2" fmla="*/ 5144754 w 5144754"/>
              <a:gd name="connsiteY2" fmla="*/ 5143500 h 5143500"/>
              <a:gd name="connsiteX3" fmla="*/ 1254 w 5144754"/>
              <a:gd name="connsiteY3" fmla="*/ 5143500 h 5143500"/>
              <a:gd name="connsiteX4" fmla="*/ 1398254 w 5144754"/>
              <a:gd name="connsiteY4" fmla="*/ 2006600 h 5143500"/>
              <a:gd name="connsiteX0" fmla="*/ 1419236 w 5165736"/>
              <a:gd name="connsiteY0" fmla="*/ 2006600 h 5143500"/>
              <a:gd name="connsiteX1" fmla="*/ 5165736 w 5165736"/>
              <a:gd name="connsiteY1" fmla="*/ 0 h 5143500"/>
              <a:gd name="connsiteX2" fmla="*/ 5165736 w 5165736"/>
              <a:gd name="connsiteY2" fmla="*/ 5143500 h 5143500"/>
              <a:gd name="connsiteX3" fmla="*/ 22236 w 5165736"/>
              <a:gd name="connsiteY3" fmla="*/ 5143500 h 5143500"/>
              <a:gd name="connsiteX4" fmla="*/ 1419236 w 5165736"/>
              <a:gd name="connsiteY4" fmla="*/ 2006600 h 5143500"/>
              <a:gd name="connsiteX0" fmla="*/ 1397354 w 5143854"/>
              <a:gd name="connsiteY0" fmla="*/ 2006600 h 5143500"/>
              <a:gd name="connsiteX1" fmla="*/ 5143854 w 5143854"/>
              <a:gd name="connsiteY1" fmla="*/ 0 h 5143500"/>
              <a:gd name="connsiteX2" fmla="*/ 5143854 w 5143854"/>
              <a:gd name="connsiteY2" fmla="*/ 5143500 h 5143500"/>
              <a:gd name="connsiteX3" fmla="*/ 354 w 5143854"/>
              <a:gd name="connsiteY3" fmla="*/ 5143500 h 5143500"/>
              <a:gd name="connsiteX4" fmla="*/ 1397354 w 5143854"/>
              <a:gd name="connsiteY4" fmla="*/ 2006600 h 5143500"/>
              <a:gd name="connsiteX0" fmla="*/ 1397354 w 5143854"/>
              <a:gd name="connsiteY0" fmla="*/ 2006600 h 5143500"/>
              <a:gd name="connsiteX1" fmla="*/ 5143854 w 5143854"/>
              <a:gd name="connsiteY1" fmla="*/ 0 h 5143500"/>
              <a:gd name="connsiteX2" fmla="*/ 5143854 w 5143854"/>
              <a:gd name="connsiteY2" fmla="*/ 5143500 h 5143500"/>
              <a:gd name="connsiteX3" fmla="*/ 354 w 5143854"/>
              <a:gd name="connsiteY3" fmla="*/ 5143500 h 5143500"/>
              <a:gd name="connsiteX4" fmla="*/ 1397354 w 5143854"/>
              <a:gd name="connsiteY4" fmla="*/ 2006600 h 5143500"/>
              <a:gd name="connsiteX0" fmla="*/ 1397354 w 5143854"/>
              <a:gd name="connsiteY0" fmla="*/ 2006600 h 5143500"/>
              <a:gd name="connsiteX1" fmla="*/ 5143854 w 5143854"/>
              <a:gd name="connsiteY1" fmla="*/ 0 h 5143500"/>
              <a:gd name="connsiteX2" fmla="*/ 5143854 w 5143854"/>
              <a:gd name="connsiteY2" fmla="*/ 5143500 h 5143500"/>
              <a:gd name="connsiteX3" fmla="*/ 354 w 5143854"/>
              <a:gd name="connsiteY3" fmla="*/ 5143500 h 5143500"/>
              <a:gd name="connsiteX4" fmla="*/ 1397354 w 5143854"/>
              <a:gd name="connsiteY4" fmla="*/ 2006600 h 5143500"/>
              <a:gd name="connsiteX0" fmla="*/ 1397354 w 5143854"/>
              <a:gd name="connsiteY0" fmla="*/ 2006600 h 5143500"/>
              <a:gd name="connsiteX1" fmla="*/ 5143854 w 5143854"/>
              <a:gd name="connsiteY1" fmla="*/ 0 h 5143500"/>
              <a:gd name="connsiteX2" fmla="*/ 5143854 w 5143854"/>
              <a:gd name="connsiteY2" fmla="*/ 5143500 h 5143500"/>
              <a:gd name="connsiteX3" fmla="*/ 354 w 5143854"/>
              <a:gd name="connsiteY3" fmla="*/ 5143500 h 5143500"/>
              <a:gd name="connsiteX4" fmla="*/ 1397354 w 5143854"/>
              <a:gd name="connsiteY4" fmla="*/ 2006600 h 5143500"/>
              <a:gd name="connsiteX0" fmla="*/ 1600466 w 5143766"/>
              <a:gd name="connsiteY0" fmla="*/ 2120900 h 5143500"/>
              <a:gd name="connsiteX1" fmla="*/ 5143766 w 5143766"/>
              <a:gd name="connsiteY1" fmla="*/ 0 h 5143500"/>
              <a:gd name="connsiteX2" fmla="*/ 5143766 w 5143766"/>
              <a:gd name="connsiteY2" fmla="*/ 5143500 h 5143500"/>
              <a:gd name="connsiteX3" fmla="*/ 266 w 5143766"/>
              <a:gd name="connsiteY3" fmla="*/ 5143500 h 5143500"/>
              <a:gd name="connsiteX4" fmla="*/ 1600466 w 5143766"/>
              <a:gd name="connsiteY4" fmla="*/ 2120900 h 5143500"/>
              <a:gd name="connsiteX0" fmla="*/ 1435433 w 5143833"/>
              <a:gd name="connsiteY0" fmla="*/ 2159000 h 5143500"/>
              <a:gd name="connsiteX1" fmla="*/ 5143833 w 5143833"/>
              <a:gd name="connsiteY1" fmla="*/ 0 h 5143500"/>
              <a:gd name="connsiteX2" fmla="*/ 5143833 w 5143833"/>
              <a:gd name="connsiteY2" fmla="*/ 5143500 h 5143500"/>
              <a:gd name="connsiteX3" fmla="*/ 333 w 5143833"/>
              <a:gd name="connsiteY3" fmla="*/ 5143500 h 5143500"/>
              <a:gd name="connsiteX4" fmla="*/ 1435433 w 5143833"/>
              <a:gd name="connsiteY4" fmla="*/ 2159000 h 5143500"/>
              <a:gd name="connsiteX0" fmla="*/ 1435433 w 5143833"/>
              <a:gd name="connsiteY0" fmla="*/ 2159000 h 5143500"/>
              <a:gd name="connsiteX1" fmla="*/ 5143833 w 5143833"/>
              <a:gd name="connsiteY1" fmla="*/ 0 h 5143500"/>
              <a:gd name="connsiteX2" fmla="*/ 5143833 w 5143833"/>
              <a:gd name="connsiteY2" fmla="*/ 5143500 h 5143500"/>
              <a:gd name="connsiteX3" fmla="*/ 333 w 5143833"/>
              <a:gd name="connsiteY3" fmla="*/ 5143500 h 5143500"/>
              <a:gd name="connsiteX4" fmla="*/ 1435433 w 5143833"/>
              <a:gd name="connsiteY4" fmla="*/ 2159000 h 5143500"/>
              <a:gd name="connsiteX0" fmla="*/ 1435433 w 5143833"/>
              <a:gd name="connsiteY0" fmla="*/ 2159000 h 5143500"/>
              <a:gd name="connsiteX1" fmla="*/ 5143833 w 5143833"/>
              <a:gd name="connsiteY1" fmla="*/ 0 h 5143500"/>
              <a:gd name="connsiteX2" fmla="*/ 5143833 w 5143833"/>
              <a:gd name="connsiteY2" fmla="*/ 5143500 h 5143500"/>
              <a:gd name="connsiteX3" fmla="*/ 1105234 w 5143833"/>
              <a:gd name="connsiteY3" fmla="*/ 5143500 h 5143500"/>
              <a:gd name="connsiteX4" fmla="*/ 333 w 5143833"/>
              <a:gd name="connsiteY4" fmla="*/ 5143500 h 5143500"/>
              <a:gd name="connsiteX5" fmla="*/ 1435433 w 5143833"/>
              <a:gd name="connsiteY5" fmla="*/ 2159000 h 5143500"/>
              <a:gd name="connsiteX0" fmla="*/ 487278 w 4195678"/>
              <a:gd name="connsiteY0" fmla="*/ 2159000 h 5168900"/>
              <a:gd name="connsiteX1" fmla="*/ 4195678 w 4195678"/>
              <a:gd name="connsiteY1" fmla="*/ 0 h 5168900"/>
              <a:gd name="connsiteX2" fmla="*/ 4195678 w 4195678"/>
              <a:gd name="connsiteY2" fmla="*/ 5143500 h 5168900"/>
              <a:gd name="connsiteX3" fmla="*/ 157079 w 4195678"/>
              <a:gd name="connsiteY3" fmla="*/ 5143500 h 5168900"/>
              <a:gd name="connsiteX4" fmla="*/ 144378 w 4195678"/>
              <a:gd name="connsiteY4" fmla="*/ 5168900 h 5168900"/>
              <a:gd name="connsiteX5" fmla="*/ 487278 w 4195678"/>
              <a:gd name="connsiteY5" fmla="*/ 2159000 h 5168900"/>
              <a:gd name="connsiteX0" fmla="*/ 928533 w 4636933"/>
              <a:gd name="connsiteY0" fmla="*/ 2159000 h 5181600"/>
              <a:gd name="connsiteX1" fmla="*/ 4636933 w 4636933"/>
              <a:gd name="connsiteY1" fmla="*/ 0 h 5181600"/>
              <a:gd name="connsiteX2" fmla="*/ 4636933 w 4636933"/>
              <a:gd name="connsiteY2" fmla="*/ 5143500 h 5181600"/>
              <a:gd name="connsiteX3" fmla="*/ 598334 w 4636933"/>
              <a:gd name="connsiteY3" fmla="*/ 5143500 h 5181600"/>
              <a:gd name="connsiteX4" fmla="*/ 1433 w 4636933"/>
              <a:gd name="connsiteY4" fmla="*/ 5181600 h 5181600"/>
              <a:gd name="connsiteX5" fmla="*/ 928533 w 4636933"/>
              <a:gd name="connsiteY5" fmla="*/ 2159000 h 5181600"/>
              <a:gd name="connsiteX0" fmla="*/ 927100 w 4635500"/>
              <a:gd name="connsiteY0" fmla="*/ 2159000 h 5181600"/>
              <a:gd name="connsiteX1" fmla="*/ 4635500 w 4635500"/>
              <a:gd name="connsiteY1" fmla="*/ 0 h 5181600"/>
              <a:gd name="connsiteX2" fmla="*/ 4635500 w 4635500"/>
              <a:gd name="connsiteY2" fmla="*/ 5143500 h 5181600"/>
              <a:gd name="connsiteX3" fmla="*/ 596901 w 4635500"/>
              <a:gd name="connsiteY3" fmla="*/ 5143500 h 5181600"/>
              <a:gd name="connsiteX4" fmla="*/ 0 w 4635500"/>
              <a:gd name="connsiteY4" fmla="*/ 5181600 h 5181600"/>
              <a:gd name="connsiteX5" fmla="*/ 927100 w 4635500"/>
              <a:gd name="connsiteY5" fmla="*/ 2159000 h 5181600"/>
              <a:gd name="connsiteX0" fmla="*/ 927100 w 4635500"/>
              <a:gd name="connsiteY0" fmla="*/ 2159000 h 5181600"/>
              <a:gd name="connsiteX1" fmla="*/ 4635500 w 4635500"/>
              <a:gd name="connsiteY1" fmla="*/ 0 h 5181600"/>
              <a:gd name="connsiteX2" fmla="*/ 4635500 w 4635500"/>
              <a:gd name="connsiteY2" fmla="*/ 5143500 h 5181600"/>
              <a:gd name="connsiteX3" fmla="*/ 596901 w 4635500"/>
              <a:gd name="connsiteY3" fmla="*/ 5143500 h 5181600"/>
              <a:gd name="connsiteX4" fmla="*/ 0 w 4635500"/>
              <a:gd name="connsiteY4" fmla="*/ 5181600 h 5181600"/>
              <a:gd name="connsiteX5" fmla="*/ 927100 w 4635500"/>
              <a:gd name="connsiteY5" fmla="*/ 2159000 h 5181600"/>
              <a:gd name="connsiteX0" fmla="*/ 927100 w 4635500"/>
              <a:gd name="connsiteY0" fmla="*/ 2159000 h 5181600"/>
              <a:gd name="connsiteX1" fmla="*/ 4635500 w 4635500"/>
              <a:gd name="connsiteY1" fmla="*/ 0 h 5181600"/>
              <a:gd name="connsiteX2" fmla="*/ 4635500 w 4635500"/>
              <a:gd name="connsiteY2" fmla="*/ 5143500 h 5181600"/>
              <a:gd name="connsiteX3" fmla="*/ 596901 w 4635500"/>
              <a:gd name="connsiteY3" fmla="*/ 5143500 h 5181600"/>
              <a:gd name="connsiteX4" fmla="*/ 0 w 4635500"/>
              <a:gd name="connsiteY4" fmla="*/ 5181600 h 5181600"/>
              <a:gd name="connsiteX5" fmla="*/ 927100 w 4635500"/>
              <a:gd name="connsiteY5" fmla="*/ 2159000 h 5181600"/>
              <a:gd name="connsiteX0" fmla="*/ 927100 w 4635500"/>
              <a:gd name="connsiteY0" fmla="*/ 2159000 h 5181600"/>
              <a:gd name="connsiteX1" fmla="*/ 4635500 w 4635500"/>
              <a:gd name="connsiteY1" fmla="*/ 0 h 5181600"/>
              <a:gd name="connsiteX2" fmla="*/ 4635500 w 4635500"/>
              <a:gd name="connsiteY2" fmla="*/ 5143500 h 5181600"/>
              <a:gd name="connsiteX3" fmla="*/ 596901 w 4635500"/>
              <a:gd name="connsiteY3" fmla="*/ 5143500 h 5181600"/>
              <a:gd name="connsiteX4" fmla="*/ 0 w 4635500"/>
              <a:gd name="connsiteY4" fmla="*/ 5181600 h 5181600"/>
              <a:gd name="connsiteX5" fmla="*/ 927100 w 4635500"/>
              <a:gd name="connsiteY5" fmla="*/ 2159000 h 5181600"/>
              <a:gd name="connsiteX0" fmla="*/ 927100 w 4635500"/>
              <a:gd name="connsiteY0" fmla="*/ 2159000 h 5181600"/>
              <a:gd name="connsiteX1" fmla="*/ 4635500 w 4635500"/>
              <a:gd name="connsiteY1" fmla="*/ 0 h 5181600"/>
              <a:gd name="connsiteX2" fmla="*/ 4635500 w 4635500"/>
              <a:gd name="connsiteY2" fmla="*/ 5143500 h 5181600"/>
              <a:gd name="connsiteX3" fmla="*/ 596901 w 4635500"/>
              <a:gd name="connsiteY3" fmla="*/ 5143500 h 5181600"/>
              <a:gd name="connsiteX4" fmla="*/ 0 w 4635500"/>
              <a:gd name="connsiteY4" fmla="*/ 5181600 h 5181600"/>
              <a:gd name="connsiteX5" fmla="*/ 927100 w 4635500"/>
              <a:gd name="connsiteY5" fmla="*/ 2159000 h 5181600"/>
              <a:gd name="connsiteX0" fmla="*/ 927100 w 4635500"/>
              <a:gd name="connsiteY0" fmla="*/ 2159000 h 5181600"/>
              <a:gd name="connsiteX1" fmla="*/ 4635500 w 4635500"/>
              <a:gd name="connsiteY1" fmla="*/ 0 h 5181600"/>
              <a:gd name="connsiteX2" fmla="*/ 4635500 w 4635500"/>
              <a:gd name="connsiteY2" fmla="*/ 5143500 h 5181600"/>
              <a:gd name="connsiteX3" fmla="*/ 596901 w 4635500"/>
              <a:gd name="connsiteY3" fmla="*/ 5143500 h 5181600"/>
              <a:gd name="connsiteX4" fmla="*/ 0 w 4635500"/>
              <a:gd name="connsiteY4" fmla="*/ 5181600 h 5181600"/>
              <a:gd name="connsiteX5" fmla="*/ 927100 w 4635500"/>
              <a:gd name="connsiteY5" fmla="*/ 2159000 h 5181600"/>
              <a:gd name="connsiteX0" fmla="*/ 927100 w 4635500"/>
              <a:gd name="connsiteY0" fmla="*/ 2159000 h 5143500"/>
              <a:gd name="connsiteX1" fmla="*/ 4635500 w 4635500"/>
              <a:gd name="connsiteY1" fmla="*/ 0 h 5143500"/>
              <a:gd name="connsiteX2" fmla="*/ 4635500 w 4635500"/>
              <a:gd name="connsiteY2" fmla="*/ 5143500 h 5143500"/>
              <a:gd name="connsiteX3" fmla="*/ 596901 w 4635500"/>
              <a:gd name="connsiteY3" fmla="*/ 5143500 h 5143500"/>
              <a:gd name="connsiteX4" fmla="*/ 0 w 4635500"/>
              <a:gd name="connsiteY4" fmla="*/ 5143500 h 5143500"/>
              <a:gd name="connsiteX5" fmla="*/ 927100 w 4635500"/>
              <a:gd name="connsiteY5" fmla="*/ 2159000 h 5143500"/>
              <a:gd name="connsiteX0" fmla="*/ 0 w 4635500"/>
              <a:gd name="connsiteY0" fmla="*/ 5143500 h 5143500"/>
              <a:gd name="connsiteX1" fmla="*/ 4635500 w 4635500"/>
              <a:gd name="connsiteY1" fmla="*/ 0 h 5143500"/>
              <a:gd name="connsiteX2" fmla="*/ 4635500 w 4635500"/>
              <a:gd name="connsiteY2" fmla="*/ 5143500 h 5143500"/>
              <a:gd name="connsiteX3" fmla="*/ 596901 w 4635500"/>
              <a:gd name="connsiteY3" fmla="*/ 5143500 h 5143500"/>
              <a:gd name="connsiteX4" fmla="*/ 0 w 4635500"/>
              <a:gd name="connsiteY4" fmla="*/ 5143500 h 5143500"/>
              <a:gd name="connsiteX0" fmla="*/ 0 w 4635500"/>
              <a:gd name="connsiteY0" fmla="*/ 5143500 h 5143500"/>
              <a:gd name="connsiteX1" fmla="*/ 4635500 w 4635500"/>
              <a:gd name="connsiteY1" fmla="*/ 0 h 5143500"/>
              <a:gd name="connsiteX2" fmla="*/ 4635500 w 4635500"/>
              <a:gd name="connsiteY2" fmla="*/ 5143500 h 5143500"/>
              <a:gd name="connsiteX3" fmla="*/ 596901 w 4635500"/>
              <a:gd name="connsiteY3" fmla="*/ 5143500 h 5143500"/>
              <a:gd name="connsiteX4" fmla="*/ 0 w 4635500"/>
              <a:gd name="connsiteY4" fmla="*/ 5143500 h 5143500"/>
              <a:gd name="connsiteX0" fmla="*/ 0 w 4635500"/>
              <a:gd name="connsiteY0" fmla="*/ 5145147 h 5145147"/>
              <a:gd name="connsiteX1" fmla="*/ 4635500 w 4635500"/>
              <a:gd name="connsiteY1" fmla="*/ 1647 h 5145147"/>
              <a:gd name="connsiteX2" fmla="*/ 4635500 w 4635500"/>
              <a:gd name="connsiteY2" fmla="*/ 5145147 h 5145147"/>
              <a:gd name="connsiteX3" fmla="*/ 596901 w 4635500"/>
              <a:gd name="connsiteY3" fmla="*/ 5145147 h 5145147"/>
              <a:gd name="connsiteX4" fmla="*/ 0 w 4635500"/>
              <a:gd name="connsiteY4" fmla="*/ 5145147 h 5145147"/>
              <a:gd name="connsiteX0" fmla="*/ 0 w 4635500"/>
              <a:gd name="connsiteY0" fmla="*/ 5143500 h 5143500"/>
              <a:gd name="connsiteX1" fmla="*/ 4635500 w 4635500"/>
              <a:gd name="connsiteY1" fmla="*/ 0 h 5143500"/>
              <a:gd name="connsiteX2" fmla="*/ 4635500 w 4635500"/>
              <a:gd name="connsiteY2" fmla="*/ 5143500 h 5143500"/>
              <a:gd name="connsiteX3" fmla="*/ 596901 w 4635500"/>
              <a:gd name="connsiteY3" fmla="*/ 5143500 h 5143500"/>
              <a:gd name="connsiteX4" fmla="*/ 0 w 4635500"/>
              <a:gd name="connsiteY4" fmla="*/ 5143500 h 5143500"/>
              <a:gd name="connsiteX0" fmla="*/ 0 w 4635500"/>
              <a:gd name="connsiteY0" fmla="*/ 5143500 h 5143500"/>
              <a:gd name="connsiteX1" fmla="*/ 4635500 w 4635500"/>
              <a:gd name="connsiteY1" fmla="*/ 0 h 5143500"/>
              <a:gd name="connsiteX2" fmla="*/ 4635500 w 4635500"/>
              <a:gd name="connsiteY2" fmla="*/ 5143500 h 5143500"/>
              <a:gd name="connsiteX3" fmla="*/ 596901 w 4635500"/>
              <a:gd name="connsiteY3" fmla="*/ 5143500 h 5143500"/>
              <a:gd name="connsiteX4" fmla="*/ 0 w 4635500"/>
              <a:gd name="connsiteY4" fmla="*/ 5143500 h 5143500"/>
              <a:gd name="connsiteX0" fmla="*/ 0 w 4457700"/>
              <a:gd name="connsiteY0" fmla="*/ 5143500 h 5143500"/>
              <a:gd name="connsiteX1" fmla="*/ 4457700 w 4457700"/>
              <a:gd name="connsiteY1" fmla="*/ 0 h 5143500"/>
              <a:gd name="connsiteX2" fmla="*/ 4457700 w 4457700"/>
              <a:gd name="connsiteY2" fmla="*/ 5143500 h 5143500"/>
              <a:gd name="connsiteX3" fmla="*/ 419101 w 4457700"/>
              <a:gd name="connsiteY3" fmla="*/ 5143500 h 5143500"/>
              <a:gd name="connsiteX4" fmla="*/ 0 w 4457700"/>
              <a:gd name="connsiteY4" fmla="*/ 5143500 h 5143500"/>
              <a:gd name="connsiteX0" fmla="*/ 0 w 4610100"/>
              <a:gd name="connsiteY0" fmla="*/ 5156200 h 5156200"/>
              <a:gd name="connsiteX1" fmla="*/ 4610100 w 4610100"/>
              <a:gd name="connsiteY1" fmla="*/ 0 h 5156200"/>
              <a:gd name="connsiteX2" fmla="*/ 4610100 w 4610100"/>
              <a:gd name="connsiteY2" fmla="*/ 5143500 h 5156200"/>
              <a:gd name="connsiteX3" fmla="*/ 571501 w 4610100"/>
              <a:gd name="connsiteY3" fmla="*/ 5143500 h 5156200"/>
              <a:gd name="connsiteX4" fmla="*/ 0 w 4610100"/>
              <a:gd name="connsiteY4" fmla="*/ 5156200 h 5156200"/>
              <a:gd name="connsiteX0" fmla="*/ 0 w 4610100"/>
              <a:gd name="connsiteY0" fmla="*/ 5156200 h 5156200"/>
              <a:gd name="connsiteX1" fmla="*/ 4610100 w 4610100"/>
              <a:gd name="connsiteY1" fmla="*/ 0 h 5156200"/>
              <a:gd name="connsiteX2" fmla="*/ 4610100 w 4610100"/>
              <a:gd name="connsiteY2" fmla="*/ 5143500 h 5156200"/>
              <a:gd name="connsiteX3" fmla="*/ 571501 w 4610100"/>
              <a:gd name="connsiteY3" fmla="*/ 5143500 h 5156200"/>
              <a:gd name="connsiteX4" fmla="*/ 0 w 4610100"/>
              <a:gd name="connsiteY4" fmla="*/ 5156200 h 5156200"/>
              <a:gd name="connsiteX0" fmla="*/ 0 w 4610100"/>
              <a:gd name="connsiteY0" fmla="*/ 5156200 h 5156200"/>
              <a:gd name="connsiteX1" fmla="*/ 4610100 w 4610100"/>
              <a:gd name="connsiteY1" fmla="*/ 0 h 5156200"/>
              <a:gd name="connsiteX2" fmla="*/ 4610100 w 4610100"/>
              <a:gd name="connsiteY2" fmla="*/ 5143500 h 5156200"/>
              <a:gd name="connsiteX3" fmla="*/ 571501 w 4610100"/>
              <a:gd name="connsiteY3" fmla="*/ 5143500 h 5156200"/>
              <a:gd name="connsiteX4" fmla="*/ 0 w 4610100"/>
              <a:gd name="connsiteY4" fmla="*/ 5156200 h 5156200"/>
              <a:gd name="connsiteX0" fmla="*/ 0 w 4610100"/>
              <a:gd name="connsiteY0" fmla="*/ 5130800 h 5143500"/>
              <a:gd name="connsiteX1" fmla="*/ 4610100 w 4610100"/>
              <a:gd name="connsiteY1" fmla="*/ 0 h 5143500"/>
              <a:gd name="connsiteX2" fmla="*/ 4610100 w 4610100"/>
              <a:gd name="connsiteY2" fmla="*/ 5143500 h 5143500"/>
              <a:gd name="connsiteX3" fmla="*/ 571501 w 4610100"/>
              <a:gd name="connsiteY3" fmla="*/ 5143500 h 5143500"/>
              <a:gd name="connsiteX4" fmla="*/ 0 w 4610100"/>
              <a:gd name="connsiteY4" fmla="*/ 51308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100" h="5143500">
                <a:moveTo>
                  <a:pt x="0" y="5130800"/>
                </a:moveTo>
                <a:cubicBezTo>
                  <a:pt x="215900" y="1136650"/>
                  <a:pt x="3012017" y="38100"/>
                  <a:pt x="4610100" y="0"/>
                </a:cubicBezTo>
                <a:lnTo>
                  <a:pt x="4610100" y="5143500"/>
                </a:lnTo>
                <a:lnTo>
                  <a:pt x="571501" y="5143500"/>
                </a:lnTo>
                <a:lnTo>
                  <a:pt x="0" y="5130800"/>
                </a:lnTo>
                <a:close/>
              </a:path>
            </a:pathLst>
          </a:custGeom>
          <a:solidFill>
            <a:srgbClr val="4F2D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35002" y="4337273"/>
            <a:ext cx="2082799" cy="0"/>
          </a:xfrm>
          <a:prstGeom prst="line">
            <a:avLst/>
          </a:prstGeom>
          <a:ln w="28575" cap="rnd">
            <a:solidFill>
              <a:srgbClr val="4F2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964482"/>
            <a:ext cx="7264400" cy="1489289"/>
          </a:xfrm>
        </p:spPr>
        <p:txBody>
          <a:bodyPr anchor="b"/>
          <a:lstStyle>
            <a:lvl1pPr>
              <a:defRPr sz="4800">
                <a:solidFill>
                  <a:srgbClr val="4F2D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453771"/>
            <a:ext cx="7264400" cy="355397"/>
          </a:xfrm>
        </p:spPr>
        <p:txBody>
          <a:bodyPr anchor="b"/>
          <a:lstStyle>
            <a:lvl1pPr marL="0" indent="0">
              <a:buNone/>
              <a:defRPr sz="24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Secondary header here</a:t>
            </a:r>
          </a:p>
        </p:txBody>
      </p:sp>
      <p:sp>
        <p:nvSpPr>
          <p:cNvPr id="18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609601" y="4462222"/>
            <a:ext cx="5176761" cy="678543"/>
          </a:xfrm>
        </p:spPr>
        <p:txBody>
          <a:bodyPr/>
          <a:lstStyle>
            <a:lvl1pPr marL="0" indent="0">
              <a:buNone/>
              <a:defRPr sz="1733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 TO GO HERE</a:t>
            </a:r>
          </a:p>
        </p:txBody>
      </p:sp>
    </p:spTree>
    <p:extLst>
      <p:ext uri="{BB962C8B-B14F-4D97-AF65-F5344CB8AC3E}">
        <p14:creationId xmlns:p14="http://schemas.microsoft.com/office/powerpoint/2010/main" val="132414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1EDD-0955-4B9B-A81A-635860FB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F5EF8-0D8F-47A5-8B5A-3F7E1BB5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C231-A1E3-421A-B616-84A52ECD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63E8-4F51-4838-94B4-CEBFC0EFC4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AA88-7167-423E-9198-E3E3D607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833F-E4E8-417A-8D17-29DD1BC7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2714-046A-4961-ADA0-09E0FD67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5A21-EC38-4796-A8A7-65D82795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FA55D-B754-4671-8962-F9712BE84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C5956-8A44-4828-BF76-F2BF676C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63E8-4F51-4838-94B4-CEBFC0EFC4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A62D-097E-498E-82C5-8E1CE546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3797-3F64-4B69-836C-97CBD02A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2714-046A-4961-ADA0-09E0FD67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B17D-D141-4DB3-B47B-3295B4DF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FD1B-E087-43D5-8B7A-1FFA36084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FAC4F-1FBC-4AAE-B8FA-703EBF905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18731-79B7-4107-9AA9-E6D39F71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63E8-4F51-4838-94B4-CEBFC0EFC4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AA60B-9210-4A51-9FAC-EA981FD2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BA44A-8BE0-46C5-B3A6-89209EC1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2714-046A-4961-ADA0-09E0FD67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C1BF-271B-4928-AB7F-A43B36F4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E57CC-A923-4071-BF98-DCDCF8819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4EF8C-0F26-4D20-89ED-0ED0ED91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610F7-0F9C-40DF-9B44-773F08871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5B4D7-D9F8-4D18-957C-6754CD445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BEBDA-4FB8-4AA1-9D5B-CEA06EA4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63E8-4F51-4838-94B4-CEBFC0EFC4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21E20-3DF4-408F-89AD-9C37F3F0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837AF-F13F-4FF3-AFB1-5F00A33C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2714-046A-4961-ADA0-09E0FD67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0DBD-AD1E-47BD-B36F-330345BE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8A5BA-B65F-45FF-A6D9-E38054B6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63E8-4F51-4838-94B4-CEBFC0EFC4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84FCF-F73E-4A84-BD52-8825E206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56FE1-77D3-4CC5-87D9-9849B9BD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2714-046A-4961-ADA0-09E0FD67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83ACA-F553-46BA-8B6A-F413C91F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63E8-4F51-4838-94B4-CEBFC0EFC4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2098E-8786-4145-A21A-808287BD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7F6F9-7375-4539-AB47-39DB49F9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2714-046A-4961-ADA0-09E0FD67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3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9ACE-DCA3-43A1-A9B2-82825C18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0AA9-AE4D-4544-98FB-E378429B7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D4053-CD04-474A-85E7-75358D21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74357-1AE1-4BB9-8540-BC49A1C9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63E8-4F51-4838-94B4-CEBFC0EFC4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8756-6147-49E0-B6E6-89312373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1B63-A90F-4880-9CEB-2101B8F0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2714-046A-4961-ADA0-09E0FD67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14A6-A032-4FC8-8BA4-6C3E643B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47527-487F-44AC-89E6-EC0EA664D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9D481-C885-4EE2-9C07-27790651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18BBE-A992-4773-847C-4EF13534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63E8-4F51-4838-94B4-CEBFC0EFC4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F5B51-2933-42F7-B9FA-29AEAF24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EA7E8-52B8-4841-B630-1B13E060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2714-046A-4961-ADA0-09E0FD67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9EEF9-790F-44E2-B574-E08AB8B7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48871-9E3D-4278-B233-1CCC9BA2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004BA-678F-47BE-ADE3-E5FFE0F4C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63E8-4F51-4838-94B4-CEBFC0EFC4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999D7-32CD-452B-8584-E671CB23F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9CD4-1477-46B3-B6B6-66FE6A084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2714-046A-4961-ADA0-09E0FD67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4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307A8-0694-4A10-AF30-576CB4DA918D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3876674" y="1909826"/>
            <a:ext cx="8374681" cy="27510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dirty="0"/>
              <a:t>Sentiment Analysis- Measuring Your Corporate Reputation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Stakeholder Presentation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18BA2-ACF2-4720-8172-010D1C6D8D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44325" y="5906016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dirty="0">
                <a:latin typeface="+mn-lt"/>
                <a:ea typeface="+mn-ea"/>
                <a:cs typeface="+mn-cs"/>
              </a:rPr>
              <a:t>Nishant Saurabh</a:t>
            </a:r>
          </a:p>
          <a:p>
            <a:pPr algn="r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1/12/2021</a:t>
            </a:r>
          </a:p>
        </p:txBody>
      </p:sp>
    </p:spTree>
    <p:extLst>
      <p:ext uri="{BB962C8B-B14F-4D97-AF65-F5344CB8AC3E}">
        <p14:creationId xmlns:p14="http://schemas.microsoft.com/office/powerpoint/2010/main" val="203577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275462" y="122158"/>
            <a:ext cx="10528662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 dirty="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Data Exploration- Hypothesis 2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539ABA8-82AB-4347-AE23-B867DA4D5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90701"/>
              </p:ext>
            </p:extLst>
          </p:nvPr>
        </p:nvGraphicFramePr>
        <p:xfrm>
          <a:off x="371476" y="1605490"/>
          <a:ext cx="10432648" cy="1271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204">
                  <a:extLst>
                    <a:ext uri="{9D8B030D-6E8A-4147-A177-3AD203B41FA5}">
                      <a16:colId xmlns:a16="http://schemas.microsoft.com/office/drawing/2014/main" val="2214929067"/>
                    </a:ext>
                  </a:extLst>
                </a:gridCol>
                <a:gridCol w="2268815">
                  <a:extLst>
                    <a:ext uri="{9D8B030D-6E8A-4147-A177-3AD203B41FA5}">
                      <a16:colId xmlns:a16="http://schemas.microsoft.com/office/drawing/2014/main" val="3415014952"/>
                    </a:ext>
                  </a:extLst>
                </a:gridCol>
                <a:gridCol w="1643505">
                  <a:extLst>
                    <a:ext uri="{9D8B030D-6E8A-4147-A177-3AD203B41FA5}">
                      <a16:colId xmlns:a16="http://schemas.microsoft.com/office/drawing/2014/main" val="238603772"/>
                    </a:ext>
                  </a:extLst>
                </a:gridCol>
                <a:gridCol w="2894124">
                  <a:extLst>
                    <a:ext uri="{9D8B030D-6E8A-4147-A177-3AD203B41FA5}">
                      <a16:colId xmlns:a16="http://schemas.microsoft.com/office/drawing/2014/main" val="2170129944"/>
                    </a:ext>
                  </a:extLst>
                </a:gridCol>
              </a:tblGrid>
              <a:tr h="466268">
                <a:tc>
                  <a:txBody>
                    <a:bodyPr/>
                    <a:lstStyle/>
                    <a:p>
                      <a:r>
                        <a:rPr lang="en-US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0974"/>
                  </a:ext>
                </a:extLst>
              </a:tr>
              <a:tr h="804791">
                <a:tc>
                  <a:txBody>
                    <a:bodyPr/>
                    <a:lstStyle/>
                    <a:p>
                      <a:r>
                        <a:rPr lang="en-US" dirty="0"/>
                        <a:t>Proportion of tweet feedbacks do change with US time Zones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0.5061345669137645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0046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BCCB7C9-0AEC-4ED9-BCC4-1EACE3174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" y="3237549"/>
            <a:ext cx="11500813" cy="3306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794ABB-25F8-4C76-9DA3-49AA9B362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337" y="2175670"/>
            <a:ext cx="2538413" cy="5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4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275462" y="122158"/>
            <a:ext cx="10528662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 dirty="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Data Exploration- Hypothesis 3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539ABA8-82AB-4347-AE23-B867DA4D5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13137"/>
              </p:ext>
            </p:extLst>
          </p:nvPr>
        </p:nvGraphicFramePr>
        <p:xfrm>
          <a:off x="371476" y="1605490"/>
          <a:ext cx="10432648" cy="1271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204">
                  <a:extLst>
                    <a:ext uri="{9D8B030D-6E8A-4147-A177-3AD203B41FA5}">
                      <a16:colId xmlns:a16="http://schemas.microsoft.com/office/drawing/2014/main" val="2214929067"/>
                    </a:ext>
                  </a:extLst>
                </a:gridCol>
                <a:gridCol w="2268815">
                  <a:extLst>
                    <a:ext uri="{9D8B030D-6E8A-4147-A177-3AD203B41FA5}">
                      <a16:colId xmlns:a16="http://schemas.microsoft.com/office/drawing/2014/main" val="3415014952"/>
                    </a:ext>
                  </a:extLst>
                </a:gridCol>
                <a:gridCol w="1643505">
                  <a:extLst>
                    <a:ext uri="{9D8B030D-6E8A-4147-A177-3AD203B41FA5}">
                      <a16:colId xmlns:a16="http://schemas.microsoft.com/office/drawing/2014/main" val="238603772"/>
                    </a:ext>
                  </a:extLst>
                </a:gridCol>
                <a:gridCol w="2894124">
                  <a:extLst>
                    <a:ext uri="{9D8B030D-6E8A-4147-A177-3AD203B41FA5}">
                      <a16:colId xmlns:a16="http://schemas.microsoft.com/office/drawing/2014/main" val="2170129944"/>
                    </a:ext>
                  </a:extLst>
                </a:gridCol>
              </a:tblGrid>
              <a:tr h="466268">
                <a:tc>
                  <a:txBody>
                    <a:bodyPr/>
                    <a:lstStyle/>
                    <a:p>
                      <a:r>
                        <a:rPr lang="en-US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0974"/>
                  </a:ext>
                </a:extLst>
              </a:tr>
              <a:tr h="804791">
                <a:tc>
                  <a:txBody>
                    <a:bodyPr/>
                    <a:lstStyle/>
                    <a:p>
                      <a:r>
                        <a:rPr lang="en-US" dirty="0"/>
                        <a:t>Proportion of tweet feedbacks do not change with time Zones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1.1348958792602684e-33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0046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BCCB7C9-0AEC-4ED9-BCC4-1EACE3174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" y="3820157"/>
            <a:ext cx="11500813" cy="2723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E5D2D2-9780-413F-8ADB-B5385A8F8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25" y="2133599"/>
            <a:ext cx="2676525" cy="7055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547978-A42E-4181-9B7D-E91358D1C228}"/>
              </a:ext>
            </a:extLst>
          </p:cNvPr>
          <p:cNvSpPr/>
          <p:nvPr/>
        </p:nvSpPr>
        <p:spPr>
          <a:xfrm>
            <a:off x="371476" y="2989159"/>
            <a:ext cx="1043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u="sng" dirty="0"/>
              <a:t>Interesting findings : </a:t>
            </a:r>
            <a:r>
              <a:rPr lang="en-US" sz="1600" dirty="0"/>
              <a:t>Seems When we compare just the Tweets in US time zone, we do not find any dependency between tweet proportions but when we consider all the time zones there is a relationship between Time Zone and proportion of feedbacks</a:t>
            </a:r>
          </a:p>
        </p:txBody>
      </p:sp>
    </p:spTree>
    <p:extLst>
      <p:ext uri="{BB962C8B-B14F-4D97-AF65-F5344CB8AC3E}">
        <p14:creationId xmlns:p14="http://schemas.microsoft.com/office/powerpoint/2010/main" val="99844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275462" y="122158"/>
            <a:ext cx="10528662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 dirty="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Words Relevance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4FE9B-9D45-44A8-8611-163ED4DB7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" y="1125617"/>
            <a:ext cx="6314481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A69C4A-CA54-431B-B4C8-EAD37B547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56" y="1125616"/>
            <a:ext cx="549691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BCD381-0FEA-4FF8-A01F-AFDDB818CED2}"/>
              </a:ext>
            </a:extLst>
          </p:cNvPr>
          <p:cNvSpPr/>
          <p:nvPr/>
        </p:nvSpPr>
        <p:spPr>
          <a:xfrm>
            <a:off x="275462" y="6566564"/>
            <a:ext cx="12681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u="sng" dirty="0"/>
              <a:t>Positives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7ACBA3-47AE-4321-A245-067E296F6777}"/>
              </a:ext>
            </a:extLst>
          </p:cNvPr>
          <p:cNvSpPr/>
          <p:nvPr/>
        </p:nvSpPr>
        <p:spPr>
          <a:xfrm>
            <a:off x="6872125" y="6549687"/>
            <a:ext cx="12681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u="sng" dirty="0"/>
              <a:t>Negatives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172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275462" y="122158"/>
            <a:ext cx="10528662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 dirty="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Words Relevance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20D833-DC97-4529-B3EA-6E3E858A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62" y="875766"/>
            <a:ext cx="11410403" cy="58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1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C87220-6944-429C-829B-0716766EFA66}"/>
              </a:ext>
            </a:extLst>
          </p:cNvPr>
          <p:cNvSpPr/>
          <p:nvPr/>
        </p:nvSpPr>
        <p:spPr>
          <a:xfrm>
            <a:off x="4448175" y="4741340"/>
            <a:ext cx="7168294" cy="120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9C8E8C-6F7C-4BB2-9B42-AAF7E94EE668}"/>
              </a:ext>
            </a:extLst>
          </p:cNvPr>
          <p:cNvSpPr/>
          <p:nvPr/>
        </p:nvSpPr>
        <p:spPr>
          <a:xfrm>
            <a:off x="2828925" y="1990725"/>
            <a:ext cx="9220200" cy="17335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275462" y="122158"/>
            <a:ext cx="10528662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 dirty="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Feature Engineering and ETL – Bag of Words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233E1F0-6F9F-4869-9684-1566E7ABAB60}"/>
              </a:ext>
            </a:extLst>
          </p:cNvPr>
          <p:cNvSpPr/>
          <p:nvPr/>
        </p:nvSpPr>
        <p:spPr>
          <a:xfrm>
            <a:off x="275461" y="2411140"/>
            <a:ext cx="2035067" cy="880551"/>
          </a:xfrm>
          <a:custGeom>
            <a:avLst/>
            <a:gdLst>
              <a:gd name="connsiteX0" fmla="*/ 0 w 2458082"/>
              <a:gd name="connsiteY0" fmla="*/ 88055 h 880551"/>
              <a:gd name="connsiteX1" fmla="*/ 88055 w 2458082"/>
              <a:gd name="connsiteY1" fmla="*/ 0 h 880551"/>
              <a:gd name="connsiteX2" fmla="*/ 2370027 w 2458082"/>
              <a:gd name="connsiteY2" fmla="*/ 0 h 880551"/>
              <a:gd name="connsiteX3" fmla="*/ 2458082 w 2458082"/>
              <a:gd name="connsiteY3" fmla="*/ 88055 h 880551"/>
              <a:gd name="connsiteX4" fmla="*/ 2458082 w 2458082"/>
              <a:gd name="connsiteY4" fmla="*/ 792496 h 880551"/>
              <a:gd name="connsiteX5" fmla="*/ 2370027 w 2458082"/>
              <a:gd name="connsiteY5" fmla="*/ 880551 h 880551"/>
              <a:gd name="connsiteX6" fmla="*/ 88055 w 2458082"/>
              <a:gd name="connsiteY6" fmla="*/ 880551 h 880551"/>
              <a:gd name="connsiteX7" fmla="*/ 0 w 2458082"/>
              <a:gd name="connsiteY7" fmla="*/ 792496 h 880551"/>
              <a:gd name="connsiteX8" fmla="*/ 0 w 2458082"/>
              <a:gd name="connsiteY8" fmla="*/ 88055 h 8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880551">
                <a:moveTo>
                  <a:pt x="0" y="88055"/>
                </a:moveTo>
                <a:cubicBezTo>
                  <a:pt x="0" y="39424"/>
                  <a:pt x="39424" y="0"/>
                  <a:pt x="88055" y="0"/>
                </a:cubicBezTo>
                <a:lnTo>
                  <a:pt x="2370027" y="0"/>
                </a:lnTo>
                <a:cubicBezTo>
                  <a:pt x="2418658" y="0"/>
                  <a:pt x="2458082" y="39424"/>
                  <a:pt x="2458082" y="88055"/>
                </a:cubicBezTo>
                <a:lnTo>
                  <a:pt x="2458082" y="792496"/>
                </a:lnTo>
                <a:cubicBezTo>
                  <a:pt x="2458082" y="841127"/>
                  <a:pt x="2418658" y="880551"/>
                  <a:pt x="2370027" y="880551"/>
                </a:cubicBezTo>
                <a:lnTo>
                  <a:pt x="88055" y="880551"/>
                </a:lnTo>
                <a:cubicBezTo>
                  <a:pt x="39424" y="880551"/>
                  <a:pt x="0" y="841127"/>
                  <a:pt x="0" y="792496"/>
                </a:cubicBezTo>
                <a:lnTo>
                  <a:pt x="0" y="880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50667" numCol="1" spcCol="1270" anchor="ctr" anchorCtr="0">
            <a:noAutofit/>
          </a:bodyPr>
          <a:lstStyle/>
          <a:p>
            <a:pPr marL="0" lvl="0" indent="0" algn="ctr" defTabSz="666750">
              <a:lnSpc>
                <a:spcPct val="2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Tweet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7D4ECD-E6AC-4FC9-8036-1690652DDED4}"/>
              </a:ext>
            </a:extLst>
          </p:cNvPr>
          <p:cNvSpPr/>
          <p:nvPr/>
        </p:nvSpPr>
        <p:spPr>
          <a:xfrm>
            <a:off x="9829052" y="2401616"/>
            <a:ext cx="2035067" cy="880551"/>
          </a:xfrm>
          <a:custGeom>
            <a:avLst/>
            <a:gdLst>
              <a:gd name="connsiteX0" fmla="*/ 0 w 2458082"/>
              <a:gd name="connsiteY0" fmla="*/ 88055 h 880551"/>
              <a:gd name="connsiteX1" fmla="*/ 88055 w 2458082"/>
              <a:gd name="connsiteY1" fmla="*/ 0 h 880551"/>
              <a:gd name="connsiteX2" fmla="*/ 2370027 w 2458082"/>
              <a:gd name="connsiteY2" fmla="*/ 0 h 880551"/>
              <a:gd name="connsiteX3" fmla="*/ 2458082 w 2458082"/>
              <a:gd name="connsiteY3" fmla="*/ 88055 h 880551"/>
              <a:gd name="connsiteX4" fmla="*/ 2458082 w 2458082"/>
              <a:gd name="connsiteY4" fmla="*/ 792496 h 880551"/>
              <a:gd name="connsiteX5" fmla="*/ 2370027 w 2458082"/>
              <a:gd name="connsiteY5" fmla="*/ 880551 h 880551"/>
              <a:gd name="connsiteX6" fmla="*/ 88055 w 2458082"/>
              <a:gd name="connsiteY6" fmla="*/ 880551 h 880551"/>
              <a:gd name="connsiteX7" fmla="*/ 0 w 2458082"/>
              <a:gd name="connsiteY7" fmla="*/ 792496 h 880551"/>
              <a:gd name="connsiteX8" fmla="*/ 0 w 2458082"/>
              <a:gd name="connsiteY8" fmla="*/ 88055 h 8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880551">
                <a:moveTo>
                  <a:pt x="0" y="88055"/>
                </a:moveTo>
                <a:cubicBezTo>
                  <a:pt x="0" y="39424"/>
                  <a:pt x="39424" y="0"/>
                  <a:pt x="88055" y="0"/>
                </a:cubicBezTo>
                <a:lnTo>
                  <a:pt x="2370027" y="0"/>
                </a:lnTo>
                <a:cubicBezTo>
                  <a:pt x="2418658" y="0"/>
                  <a:pt x="2458082" y="39424"/>
                  <a:pt x="2458082" y="88055"/>
                </a:cubicBezTo>
                <a:lnTo>
                  <a:pt x="2458082" y="792496"/>
                </a:lnTo>
                <a:cubicBezTo>
                  <a:pt x="2458082" y="841127"/>
                  <a:pt x="2418658" y="880551"/>
                  <a:pt x="2370027" y="880551"/>
                </a:cubicBezTo>
                <a:lnTo>
                  <a:pt x="88055" y="880551"/>
                </a:lnTo>
                <a:cubicBezTo>
                  <a:pt x="39424" y="880551"/>
                  <a:pt x="0" y="841127"/>
                  <a:pt x="0" y="792496"/>
                </a:cubicBezTo>
                <a:lnTo>
                  <a:pt x="0" y="880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506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Label to Indicate presence of emoticon and its sentiments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C0A404-BEB4-404D-9AB5-5CF84E7D6CFB}"/>
              </a:ext>
            </a:extLst>
          </p:cNvPr>
          <p:cNvSpPr/>
          <p:nvPr/>
        </p:nvSpPr>
        <p:spPr>
          <a:xfrm>
            <a:off x="3056761" y="2411138"/>
            <a:ext cx="2035067" cy="880551"/>
          </a:xfrm>
          <a:custGeom>
            <a:avLst/>
            <a:gdLst>
              <a:gd name="connsiteX0" fmla="*/ 0 w 2458082"/>
              <a:gd name="connsiteY0" fmla="*/ 88055 h 880551"/>
              <a:gd name="connsiteX1" fmla="*/ 88055 w 2458082"/>
              <a:gd name="connsiteY1" fmla="*/ 0 h 880551"/>
              <a:gd name="connsiteX2" fmla="*/ 2370027 w 2458082"/>
              <a:gd name="connsiteY2" fmla="*/ 0 h 880551"/>
              <a:gd name="connsiteX3" fmla="*/ 2458082 w 2458082"/>
              <a:gd name="connsiteY3" fmla="*/ 88055 h 880551"/>
              <a:gd name="connsiteX4" fmla="*/ 2458082 w 2458082"/>
              <a:gd name="connsiteY4" fmla="*/ 792496 h 880551"/>
              <a:gd name="connsiteX5" fmla="*/ 2370027 w 2458082"/>
              <a:gd name="connsiteY5" fmla="*/ 880551 h 880551"/>
              <a:gd name="connsiteX6" fmla="*/ 88055 w 2458082"/>
              <a:gd name="connsiteY6" fmla="*/ 880551 h 880551"/>
              <a:gd name="connsiteX7" fmla="*/ 0 w 2458082"/>
              <a:gd name="connsiteY7" fmla="*/ 792496 h 880551"/>
              <a:gd name="connsiteX8" fmla="*/ 0 w 2458082"/>
              <a:gd name="connsiteY8" fmla="*/ 88055 h 8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880551">
                <a:moveTo>
                  <a:pt x="0" y="88055"/>
                </a:moveTo>
                <a:cubicBezTo>
                  <a:pt x="0" y="39424"/>
                  <a:pt x="39424" y="0"/>
                  <a:pt x="88055" y="0"/>
                </a:cubicBezTo>
                <a:lnTo>
                  <a:pt x="2370027" y="0"/>
                </a:lnTo>
                <a:cubicBezTo>
                  <a:pt x="2418658" y="0"/>
                  <a:pt x="2458082" y="39424"/>
                  <a:pt x="2458082" y="88055"/>
                </a:cubicBezTo>
                <a:lnTo>
                  <a:pt x="2458082" y="792496"/>
                </a:lnTo>
                <a:cubicBezTo>
                  <a:pt x="2458082" y="841127"/>
                  <a:pt x="2418658" y="880551"/>
                  <a:pt x="2370027" y="880551"/>
                </a:cubicBezTo>
                <a:lnTo>
                  <a:pt x="88055" y="880551"/>
                </a:lnTo>
                <a:cubicBezTo>
                  <a:pt x="39424" y="880551"/>
                  <a:pt x="0" y="841127"/>
                  <a:pt x="0" y="792496"/>
                </a:cubicBezTo>
                <a:lnTo>
                  <a:pt x="0" y="880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506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Lowercase, Removing URLs, Hashtags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C4A6129-1999-470C-8894-C81093D9AF67}"/>
              </a:ext>
            </a:extLst>
          </p:cNvPr>
          <p:cNvSpPr/>
          <p:nvPr/>
        </p:nvSpPr>
        <p:spPr>
          <a:xfrm>
            <a:off x="7568421" y="2401617"/>
            <a:ext cx="2035067" cy="880551"/>
          </a:xfrm>
          <a:custGeom>
            <a:avLst/>
            <a:gdLst>
              <a:gd name="connsiteX0" fmla="*/ 0 w 2458082"/>
              <a:gd name="connsiteY0" fmla="*/ 88055 h 880551"/>
              <a:gd name="connsiteX1" fmla="*/ 88055 w 2458082"/>
              <a:gd name="connsiteY1" fmla="*/ 0 h 880551"/>
              <a:gd name="connsiteX2" fmla="*/ 2370027 w 2458082"/>
              <a:gd name="connsiteY2" fmla="*/ 0 h 880551"/>
              <a:gd name="connsiteX3" fmla="*/ 2458082 w 2458082"/>
              <a:gd name="connsiteY3" fmla="*/ 88055 h 880551"/>
              <a:gd name="connsiteX4" fmla="*/ 2458082 w 2458082"/>
              <a:gd name="connsiteY4" fmla="*/ 792496 h 880551"/>
              <a:gd name="connsiteX5" fmla="*/ 2370027 w 2458082"/>
              <a:gd name="connsiteY5" fmla="*/ 880551 h 880551"/>
              <a:gd name="connsiteX6" fmla="*/ 88055 w 2458082"/>
              <a:gd name="connsiteY6" fmla="*/ 880551 h 880551"/>
              <a:gd name="connsiteX7" fmla="*/ 0 w 2458082"/>
              <a:gd name="connsiteY7" fmla="*/ 792496 h 880551"/>
              <a:gd name="connsiteX8" fmla="*/ 0 w 2458082"/>
              <a:gd name="connsiteY8" fmla="*/ 88055 h 8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880551">
                <a:moveTo>
                  <a:pt x="0" y="88055"/>
                </a:moveTo>
                <a:cubicBezTo>
                  <a:pt x="0" y="39424"/>
                  <a:pt x="39424" y="0"/>
                  <a:pt x="88055" y="0"/>
                </a:cubicBezTo>
                <a:lnTo>
                  <a:pt x="2370027" y="0"/>
                </a:lnTo>
                <a:cubicBezTo>
                  <a:pt x="2418658" y="0"/>
                  <a:pt x="2458082" y="39424"/>
                  <a:pt x="2458082" y="88055"/>
                </a:cubicBezTo>
                <a:lnTo>
                  <a:pt x="2458082" y="792496"/>
                </a:lnTo>
                <a:cubicBezTo>
                  <a:pt x="2458082" y="841127"/>
                  <a:pt x="2418658" y="880551"/>
                  <a:pt x="2370027" y="880551"/>
                </a:cubicBezTo>
                <a:lnTo>
                  <a:pt x="88055" y="880551"/>
                </a:lnTo>
                <a:cubicBezTo>
                  <a:pt x="39424" y="880551"/>
                  <a:pt x="0" y="841127"/>
                  <a:pt x="0" y="792496"/>
                </a:cubicBezTo>
                <a:lnTo>
                  <a:pt x="0" y="880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506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Tokenization using Twitter specific Methods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E695EF-4C53-4330-BDAE-9F8D62D92628}"/>
              </a:ext>
            </a:extLst>
          </p:cNvPr>
          <p:cNvSpPr/>
          <p:nvPr/>
        </p:nvSpPr>
        <p:spPr>
          <a:xfrm>
            <a:off x="5533354" y="4902210"/>
            <a:ext cx="2035067" cy="880551"/>
          </a:xfrm>
          <a:custGeom>
            <a:avLst/>
            <a:gdLst>
              <a:gd name="connsiteX0" fmla="*/ 0 w 2458082"/>
              <a:gd name="connsiteY0" fmla="*/ 88055 h 880551"/>
              <a:gd name="connsiteX1" fmla="*/ 88055 w 2458082"/>
              <a:gd name="connsiteY1" fmla="*/ 0 h 880551"/>
              <a:gd name="connsiteX2" fmla="*/ 2370027 w 2458082"/>
              <a:gd name="connsiteY2" fmla="*/ 0 h 880551"/>
              <a:gd name="connsiteX3" fmla="*/ 2458082 w 2458082"/>
              <a:gd name="connsiteY3" fmla="*/ 88055 h 880551"/>
              <a:gd name="connsiteX4" fmla="*/ 2458082 w 2458082"/>
              <a:gd name="connsiteY4" fmla="*/ 792496 h 880551"/>
              <a:gd name="connsiteX5" fmla="*/ 2370027 w 2458082"/>
              <a:gd name="connsiteY5" fmla="*/ 880551 h 880551"/>
              <a:gd name="connsiteX6" fmla="*/ 88055 w 2458082"/>
              <a:gd name="connsiteY6" fmla="*/ 880551 h 880551"/>
              <a:gd name="connsiteX7" fmla="*/ 0 w 2458082"/>
              <a:gd name="connsiteY7" fmla="*/ 792496 h 880551"/>
              <a:gd name="connsiteX8" fmla="*/ 0 w 2458082"/>
              <a:gd name="connsiteY8" fmla="*/ 88055 h 8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880551">
                <a:moveTo>
                  <a:pt x="0" y="88055"/>
                </a:moveTo>
                <a:cubicBezTo>
                  <a:pt x="0" y="39424"/>
                  <a:pt x="39424" y="0"/>
                  <a:pt x="88055" y="0"/>
                </a:cubicBezTo>
                <a:lnTo>
                  <a:pt x="2370027" y="0"/>
                </a:lnTo>
                <a:cubicBezTo>
                  <a:pt x="2418658" y="0"/>
                  <a:pt x="2458082" y="39424"/>
                  <a:pt x="2458082" y="88055"/>
                </a:cubicBezTo>
                <a:lnTo>
                  <a:pt x="2458082" y="792496"/>
                </a:lnTo>
                <a:cubicBezTo>
                  <a:pt x="2458082" y="841127"/>
                  <a:pt x="2418658" y="880551"/>
                  <a:pt x="2370027" y="880551"/>
                </a:cubicBezTo>
                <a:lnTo>
                  <a:pt x="88055" y="880551"/>
                </a:lnTo>
                <a:cubicBezTo>
                  <a:pt x="39424" y="880551"/>
                  <a:pt x="0" y="841127"/>
                  <a:pt x="0" y="792496"/>
                </a:cubicBezTo>
                <a:lnTo>
                  <a:pt x="0" y="880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506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Bag of Words (TF-IDF and </a:t>
            </a:r>
            <a:r>
              <a:rPr lang="en-US" sz="1400" b="1" kern="1200" dirty="0" err="1"/>
              <a:t>Countvect</a:t>
            </a:r>
            <a:r>
              <a:rPr lang="en-US" sz="1400" b="1" kern="1200" dirty="0"/>
              <a:t>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3D765E-490B-4318-9F84-6AB4089CE931}"/>
              </a:ext>
            </a:extLst>
          </p:cNvPr>
          <p:cNvSpPr/>
          <p:nvPr/>
        </p:nvSpPr>
        <p:spPr>
          <a:xfrm>
            <a:off x="9234140" y="4902209"/>
            <a:ext cx="2035067" cy="880551"/>
          </a:xfrm>
          <a:custGeom>
            <a:avLst/>
            <a:gdLst>
              <a:gd name="connsiteX0" fmla="*/ 0 w 2458082"/>
              <a:gd name="connsiteY0" fmla="*/ 88055 h 880551"/>
              <a:gd name="connsiteX1" fmla="*/ 88055 w 2458082"/>
              <a:gd name="connsiteY1" fmla="*/ 0 h 880551"/>
              <a:gd name="connsiteX2" fmla="*/ 2370027 w 2458082"/>
              <a:gd name="connsiteY2" fmla="*/ 0 h 880551"/>
              <a:gd name="connsiteX3" fmla="*/ 2458082 w 2458082"/>
              <a:gd name="connsiteY3" fmla="*/ 88055 h 880551"/>
              <a:gd name="connsiteX4" fmla="*/ 2458082 w 2458082"/>
              <a:gd name="connsiteY4" fmla="*/ 792496 h 880551"/>
              <a:gd name="connsiteX5" fmla="*/ 2370027 w 2458082"/>
              <a:gd name="connsiteY5" fmla="*/ 880551 h 880551"/>
              <a:gd name="connsiteX6" fmla="*/ 88055 w 2458082"/>
              <a:gd name="connsiteY6" fmla="*/ 880551 h 880551"/>
              <a:gd name="connsiteX7" fmla="*/ 0 w 2458082"/>
              <a:gd name="connsiteY7" fmla="*/ 792496 h 880551"/>
              <a:gd name="connsiteX8" fmla="*/ 0 w 2458082"/>
              <a:gd name="connsiteY8" fmla="*/ 88055 h 8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880551">
                <a:moveTo>
                  <a:pt x="0" y="88055"/>
                </a:moveTo>
                <a:cubicBezTo>
                  <a:pt x="0" y="39424"/>
                  <a:pt x="39424" y="0"/>
                  <a:pt x="88055" y="0"/>
                </a:cubicBezTo>
                <a:lnTo>
                  <a:pt x="2370027" y="0"/>
                </a:lnTo>
                <a:cubicBezTo>
                  <a:pt x="2418658" y="0"/>
                  <a:pt x="2458082" y="39424"/>
                  <a:pt x="2458082" y="88055"/>
                </a:cubicBezTo>
                <a:lnTo>
                  <a:pt x="2458082" y="792496"/>
                </a:lnTo>
                <a:cubicBezTo>
                  <a:pt x="2458082" y="841127"/>
                  <a:pt x="2418658" y="880551"/>
                  <a:pt x="2370027" y="880551"/>
                </a:cubicBezTo>
                <a:lnTo>
                  <a:pt x="88055" y="880551"/>
                </a:lnTo>
                <a:cubicBezTo>
                  <a:pt x="39424" y="880551"/>
                  <a:pt x="0" y="841127"/>
                  <a:pt x="0" y="792496"/>
                </a:cubicBezTo>
                <a:lnTo>
                  <a:pt x="0" y="880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506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Polarity Scores using Opinion Lexicon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5DC214-67DF-4894-96CF-55CA1B980596}"/>
              </a:ext>
            </a:extLst>
          </p:cNvPr>
          <p:cNvSpPr/>
          <p:nvPr/>
        </p:nvSpPr>
        <p:spPr>
          <a:xfrm>
            <a:off x="5307790" y="2401617"/>
            <a:ext cx="2035067" cy="880551"/>
          </a:xfrm>
          <a:custGeom>
            <a:avLst/>
            <a:gdLst>
              <a:gd name="connsiteX0" fmla="*/ 0 w 2458082"/>
              <a:gd name="connsiteY0" fmla="*/ 88055 h 880551"/>
              <a:gd name="connsiteX1" fmla="*/ 88055 w 2458082"/>
              <a:gd name="connsiteY1" fmla="*/ 0 h 880551"/>
              <a:gd name="connsiteX2" fmla="*/ 2370027 w 2458082"/>
              <a:gd name="connsiteY2" fmla="*/ 0 h 880551"/>
              <a:gd name="connsiteX3" fmla="*/ 2458082 w 2458082"/>
              <a:gd name="connsiteY3" fmla="*/ 88055 h 880551"/>
              <a:gd name="connsiteX4" fmla="*/ 2458082 w 2458082"/>
              <a:gd name="connsiteY4" fmla="*/ 792496 h 880551"/>
              <a:gd name="connsiteX5" fmla="*/ 2370027 w 2458082"/>
              <a:gd name="connsiteY5" fmla="*/ 880551 h 880551"/>
              <a:gd name="connsiteX6" fmla="*/ 88055 w 2458082"/>
              <a:gd name="connsiteY6" fmla="*/ 880551 h 880551"/>
              <a:gd name="connsiteX7" fmla="*/ 0 w 2458082"/>
              <a:gd name="connsiteY7" fmla="*/ 792496 h 880551"/>
              <a:gd name="connsiteX8" fmla="*/ 0 w 2458082"/>
              <a:gd name="connsiteY8" fmla="*/ 88055 h 8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880551">
                <a:moveTo>
                  <a:pt x="0" y="88055"/>
                </a:moveTo>
                <a:cubicBezTo>
                  <a:pt x="0" y="39424"/>
                  <a:pt x="39424" y="0"/>
                  <a:pt x="88055" y="0"/>
                </a:cubicBezTo>
                <a:lnTo>
                  <a:pt x="2370027" y="0"/>
                </a:lnTo>
                <a:cubicBezTo>
                  <a:pt x="2418658" y="0"/>
                  <a:pt x="2458082" y="39424"/>
                  <a:pt x="2458082" y="88055"/>
                </a:cubicBezTo>
                <a:lnTo>
                  <a:pt x="2458082" y="792496"/>
                </a:lnTo>
                <a:cubicBezTo>
                  <a:pt x="2458082" y="841127"/>
                  <a:pt x="2418658" y="880551"/>
                  <a:pt x="2370027" y="880551"/>
                </a:cubicBezTo>
                <a:lnTo>
                  <a:pt x="88055" y="880551"/>
                </a:lnTo>
                <a:cubicBezTo>
                  <a:pt x="39424" y="880551"/>
                  <a:pt x="0" y="841127"/>
                  <a:pt x="0" y="792496"/>
                </a:cubicBezTo>
                <a:lnTo>
                  <a:pt x="0" y="880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506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Stemming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6C9547-1261-4B3E-BEF0-EDA08693B593}"/>
              </a:ext>
            </a:extLst>
          </p:cNvPr>
          <p:cNvSpPr/>
          <p:nvPr/>
        </p:nvSpPr>
        <p:spPr>
          <a:xfrm>
            <a:off x="275461" y="4902209"/>
            <a:ext cx="2035067" cy="880551"/>
          </a:xfrm>
          <a:custGeom>
            <a:avLst/>
            <a:gdLst>
              <a:gd name="connsiteX0" fmla="*/ 0 w 2458082"/>
              <a:gd name="connsiteY0" fmla="*/ 88055 h 880551"/>
              <a:gd name="connsiteX1" fmla="*/ 88055 w 2458082"/>
              <a:gd name="connsiteY1" fmla="*/ 0 h 880551"/>
              <a:gd name="connsiteX2" fmla="*/ 2370027 w 2458082"/>
              <a:gd name="connsiteY2" fmla="*/ 0 h 880551"/>
              <a:gd name="connsiteX3" fmla="*/ 2458082 w 2458082"/>
              <a:gd name="connsiteY3" fmla="*/ 88055 h 880551"/>
              <a:gd name="connsiteX4" fmla="*/ 2458082 w 2458082"/>
              <a:gd name="connsiteY4" fmla="*/ 792496 h 880551"/>
              <a:gd name="connsiteX5" fmla="*/ 2370027 w 2458082"/>
              <a:gd name="connsiteY5" fmla="*/ 880551 h 880551"/>
              <a:gd name="connsiteX6" fmla="*/ 88055 w 2458082"/>
              <a:gd name="connsiteY6" fmla="*/ 880551 h 880551"/>
              <a:gd name="connsiteX7" fmla="*/ 0 w 2458082"/>
              <a:gd name="connsiteY7" fmla="*/ 792496 h 880551"/>
              <a:gd name="connsiteX8" fmla="*/ 0 w 2458082"/>
              <a:gd name="connsiteY8" fmla="*/ 88055 h 8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880551">
                <a:moveTo>
                  <a:pt x="0" y="88055"/>
                </a:moveTo>
                <a:cubicBezTo>
                  <a:pt x="0" y="39424"/>
                  <a:pt x="39424" y="0"/>
                  <a:pt x="88055" y="0"/>
                </a:cubicBezTo>
                <a:lnTo>
                  <a:pt x="2370027" y="0"/>
                </a:lnTo>
                <a:cubicBezTo>
                  <a:pt x="2418658" y="0"/>
                  <a:pt x="2458082" y="39424"/>
                  <a:pt x="2458082" y="88055"/>
                </a:cubicBezTo>
                <a:lnTo>
                  <a:pt x="2458082" y="792496"/>
                </a:lnTo>
                <a:cubicBezTo>
                  <a:pt x="2458082" y="841127"/>
                  <a:pt x="2418658" y="880551"/>
                  <a:pt x="2370027" y="880551"/>
                </a:cubicBezTo>
                <a:lnTo>
                  <a:pt x="88055" y="880551"/>
                </a:lnTo>
                <a:cubicBezTo>
                  <a:pt x="39424" y="880551"/>
                  <a:pt x="0" y="841127"/>
                  <a:pt x="0" y="792496"/>
                </a:cubicBezTo>
                <a:lnTo>
                  <a:pt x="0" y="880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506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Input to Classical models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1E38CB-4CFE-4C39-9EE2-3EE82437D8EA}"/>
              </a:ext>
            </a:extLst>
          </p:cNvPr>
          <p:cNvSpPr/>
          <p:nvPr/>
        </p:nvSpPr>
        <p:spPr>
          <a:xfrm>
            <a:off x="9194982" y="1571737"/>
            <a:ext cx="1609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Data Cleaning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F8935B-3DBB-44C9-8198-86C447CB114A}"/>
              </a:ext>
            </a:extLst>
          </p:cNvPr>
          <p:cNvSpPr/>
          <p:nvPr/>
        </p:nvSpPr>
        <p:spPr>
          <a:xfrm>
            <a:off x="9194982" y="4322352"/>
            <a:ext cx="1844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Feature Extraction</a:t>
            </a:r>
            <a:endParaRPr lang="en-US" sz="16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8CBDAFA-6C4E-48C4-8AB9-01F55F065E1F}"/>
              </a:ext>
            </a:extLst>
          </p:cNvPr>
          <p:cNvSpPr/>
          <p:nvPr/>
        </p:nvSpPr>
        <p:spPr>
          <a:xfrm>
            <a:off x="2310528" y="2800350"/>
            <a:ext cx="518397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B727687-5A21-4631-A87F-142817378F8D}"/>
              </a:ext>
            </a:extLst>
          </p:cNvPr>
          <p:cNvSpPr/>
          <p:nvPr/>
        </p:nvSpPr>
        <p:spPr>
          <a:xfrm rot="10800000">
            <a:off x="2310528" y="5126190"/>
            <a:ext cx="2137646" cy="432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B94F77F-6321-4B2E-A860-09CAF7A2447A}"/>
              </a:ext>
            </a:extLst>
          </p:cNvPr>
          <p:cNvSpPr/>
          <p:nvPr/>
        </p:nvSpPr>
        <p:spPr>
          <a:xfrm>
            <a:off x="8648700" y="3724275"/>
            <a:ext cx="266700" cy="1017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1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275462" y="122158"/>
            <a:ext cx="10528662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Model Definition and Training</a:t>
            </a:r>
            <a:endParaRPr lang="en-US" sz="4000" dirty="0">
              <a:ln w="0"/>
              <a:solidFill>
                <a:srgbClr val="795EA3"/>
              </a:solidFill>
              <a:effectLst>
                <a:innerShdw blurRad="114300">
                  <a:prstClr val="black"/>
                </a:innerShdw>
                <a:reflection blurRad="6350" stA="53000" endA="300" endPos="15000" dir="5400000" sy="-90000" algn="bl" rotWithShape="0"/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D4E3D0-7D2C-473F-8FAA-E2531A3BC843}"/>
              </a:ext>
            </a:extLst>
          </p:cNvPr>
          <p:cNvSpPr/>
          <p:nvPr/>
        </p:nvSpPr>
        <p:spPr>
          <a:xfrm>
            <a:off x="583437" y="1278785"/>
            <a:ext cx="8428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Experimented with different Classical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Cross Validation with variety of features</a:t>
            </a:r>
            <a:endParaRPr lang="en-US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Best Model : LinearSVC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A7AAE57-264A-4A37-9DA3-EE2F05EB9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93603"/>
              </p:ext>
            </p:extLst>
          </p:nvPr>
        </p:nvGraphicFramePr>
        <p:xfrm>
          <a:off x="431037" y="2479114"/>
          <a:ext cx="10531074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966">
                  <a:extLst>
                    <a:ext uri="{9D8B030D-6E8A-4147-A177-3AD203B41FA5}">
                      <a16:colId xmlns:a16="http://schemas.microsoft.com/office/drawing/2014/main" val="647985351"/>
                    </a:ext>
                  </a:extLst>
                </a:gridCol>
                <a:gridCol w="4308059">
                  <a:extLst>
                    <a:ext uri="{9D8B030D-6E8A-4147-A177-3AD203B41FA5}">
                      <a16:colId xmlns:a16="http://schemas.microsoft.com/office/drawing/2014/main" val="2359427309"/>
                    </a:ext>
                  </a:extLst>
                </a:gridCol>
                <a:gridCol w="2711049">
                  <a:extLst>
                    <a:ext uri="{9D8B030D-6E8A-4147-A177-3AD203B41FA5}">
                      <a16:colId xmlns:a16="http://schemas.microsoft.com/office/drawing/2014/main" val="2121194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Best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7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MultinomialNB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params: {'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clf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__alpha': 0.5, '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clf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fit_prior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': False, 'feats__text__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tfidf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__binary': None, 'feats__text__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tfidf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max_df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': 0.5, 'feats__text__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tfidf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ngram_range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': (1, 1), 'feats__text__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tfidf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use_idf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': False}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0.7748161764705882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9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LinearSVC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params: {'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clf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__C': 0.5, '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clf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': 'balanced', '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clf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__loss': '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squared_hinge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'feats__text__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tfidf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max_df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': 0.5, 'feats__text__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tfidf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ngram_range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': (1, 2), 'feats__text__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tfidf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use_idf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': False}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0.7890625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7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dirty="0"/>
                        <a:t>Best params: {'feats__text__</a:t>
                      </a:r>
                      <a:r>
                        <a:rPr lang="en-US" sz="1400" dirty="0" err="1"/>
                        <a:t>tfidf</a:t>
                      </a:r>
                      <a:r>
                        <a:rPr lang="en-US" sz="1400" dirty="0"/>
                        <a:t>__</a:t>
                      </a:r>
                      <a:r>
                        <a:rPr lang="en-US" sz="1400" dirty="0" err="1"/>
                        <a:t>max_df</a:t>
                      </a:r>
                      <a:r>
                        <a:rPr lang="en-US" sz="1400" dirty="0"/>
                        <a:t>': 1.0, 'feats__text__</a:t>
                      </a:r>
                      <a:r>
                        <a:rPr lang="en-US" sz="1400" dirty="0" err="1"/>
                        <a:t>tfidf</a:t>
                      </a:r>
                      <a:r>
                        <a:rPr lang="en-US" sz="1400" dirty="0"/>
                        <a:t>__</a:t>
                      </a:r>
                      <a:r>
                        <a:rPr lang="en-US" sz="1400" dirty="0" err="1"/>
                        <a:t>ngram_range</a:t>
                      </a:r>
                      <a:r>
                        <a:rPr lang="en-US" sz="1400" dirty="0"/>
                        <a:t>': (1, 1), '</a:t>
                      </a:r>
                      <a:r>
                        <a:rPr lang="en-US" sz="1400" dirty="0" err="1"/>
                        <a:t>rf__bootstrap</a:t>
                      </a:r>
                      <a:r>
                        <a:rPr lang="en-US" sz="1400" dirty="0"/>
                        <a:t>': True, 'rf__</a:t>
                      </a:r>
                      <a:r>
                        <a:rPr lang="en-US" sz="1400" dirty="0" err="1"/>
                        <a:t>class_weight</a:t>
                      </a:r>
                      <a:r>
                        <a:rPr lang="en-US" sz="1400" dirty="0"/>
                        <a:t>': None, 'rf__</a:t>
                      </a:r>
                      <a:r>
                        <a:rPr lang="en-US" sz="1400" dirty="0" err="1"/>
                        <a:t>max_features</a:t>
                      </a:r>
                      <a:r>
                        <a:rPr lang="en-US" sz="1400" dirty="0"/>
                        <a:t>': 0.7, 'rf__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': 50}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0.7467830882352942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3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Simpletransformers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CV tried – Considering low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0.6135110294117647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728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47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275462" y="122158"/>
            <a:ext cx="10528662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>
                <a:solidFill>
                  <a:schemeClr val="dk1"/>
                </a:solidFill>
              </a:rPr>
              <a:t>MultinomialNB-</a:t>
            </a:r>
            <a:r>
              <a:rPr lang="en-US" sz="400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Model Evaluation</a:t>
            </a:r>
            <a:endParaRPr lang="en-US" sz="4000" dirty="0">
              <a:ln w="0"/>
              <a:solidFill>
                <a:srgbClr val="795EA3"/>
              </a:solidFill>
              <a:effectLst>
                <a:innerShdw blurRad="114300">
                  <a:prstClr val="black"/>
                </a:innerShdw>
                <a:reflection blurRad="6350" stA="53000" endA="300" endPos="15000" dir="5400000" sy="-90000" algn="bl" rotWithShape="0"/>
              </a:effectLst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AE98861-CF98-45B3-8EA5-074DB8D3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2" y="1506592"/>
            <a:ext cx="5658507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24977AE-D024-4853-9727-81301CCE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118" y="1506591"/>
            <a:ext cx="4989089" cy="42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47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275462" y="122158"/>
            <a:ext cx="10528662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>
                <a:solidFill>
                  <a:schemeClr val="tx1"/>
                </a:solidFill>
              </a:rPr>
              <a:t>LinearSVC</a:t>
            </a:r>
            <a:r>
              <a:rPr lang="en-US" sz="4000">
                <a:solidFill>
                  <a:schemeClr val="dk1"/>
                </a:solidFill>
              </a:rPr>
              <a:t>-</a:t>
            </a:r>
            <a:r>
              <a:rPr lang="en-US" sz="400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Model Evaluation</a:t>
            </a:r>
            <a:endParaRPr lang="en-US" sz="4000" dirty="0">
              <a:ln w="0"/>
              <a:solidFill>
                <a:srgbClr val="795EA3"/>
              </a:solidFill>
              <a:effectLst>
                <a:innerShdw blurRad="114300">
                  <a:prstClr val="black"/>
                </a:innerShdw>
                <a:reflection blurRad="6350" stA="53000" endA="300" endPos="15000" dir="5400000" sy="-90000" algn="bl" rotWithShape="0"/>
              </a:effectLst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0107B06-7E17-4F18-9F87-A4CCE8163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2" y="1285875"/>
            <a:ext cx="5210938" cy="477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DAE7187-A6B0-4235-9860-F2FB623F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5875"/>
            <a:ext cx="48006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00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275462" y="122158"/>
            <a:ext cx="10528662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 dirty="0">
                <a:solidFill>
                  <a:schemeClr val="dk1"/>
                </a:solidFill>
              </a:rPr>
              <a:t>RandomForestClassifier-</a:t>
            </a:r>
            <a:r>
              <a:rPr lang="en-US" sz="4000" dirty="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Model Evaluation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FC67F10-0EC5-4D03-9B4E-48B8D572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2" y="1285875"/>
            <a:ext cx="4800600" cy="477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614E4D1-A2C3-4ECD-9B90-23454FC4E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83" y="1285874"/>
            <a:ext cx="5326117" cy="477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027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275462" y="122158"/>
            <a:ext cx="10528662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 dirty="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Future 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A5627-374F-44F3-93C6-2295970316CC}"/>
              </a:ext>
            </a:extLst>
          </p:cNvPr>
          <p:cNvSpPr/>
          <p:nvPr/>
        </p:nvSpPr>
        <p:spPr>
          <a:xfrm>
            <a:off x="413368" y="1720167"/>
            <a:ext cx="84283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above conclusions I will end my model building process. We always have rooms for improvement, and I will always love if someone ( Or me in near future) may be able try few of below and check if we can make this model perform even better</a:t>
            </a:r>
          </a:p>
          <a:p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Deep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more features like ( Geography/Time of Tweet </a:t>
            </a:r>
            <a:r>
              <a:rPr lang="en-US" dirty="0" err="1"/>
              <a:t>etc</a:t>
            </a:r>
            <a:r>
              <a:rPr lang="en-US" dirty="0"/>
              <a:t>)-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 like np.log(X), </a:t>
            </a:r>
            <a:r>
              <a:rPr lang="en-US" dirty="0" err="1"/>
              <a:t>np.exp</a:t>
            </a:r>
            <a:r>
              <a:rPr lang="en-US" dirty="0"/>
              <a:t>(X), </a:t>
            </a:r>
            <a:r>
              <a:rPr lang="en-US" dirty="0" err="1"/>
              <a:t>np.sqrt</a:t>
            </a:r>
            <a:r>
              <a:rPr lang="en-US" dirty="0"/>
              <a:t>(X)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7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275462" y="122158"/>
            <a:ext cx="9916633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 dirty="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Motivation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DBCC4-659E-4E77-B7C3-FA43ECBB2749}"/>
              </a:ext>
            </a:extLst>
          </p:cNvPr>
          <p:cNvSpPr/>
          <p:nvPr/>
        </p:nvSpPr>
        <p:spPr>
          <a:xfrm>
            <a:off x="275462" y="1128475"/>
            <a:ext cx="1073543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Increasing number of users interacting with companies through social media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social media as a medium to analyze customer Satisfaction and sentiments towards a company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Summarize company from customer’s perspective.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Valuation of company assets and its services.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A solution which can give Instant projection and can be modified to fit other industry domains.</a:t>
            </a:r>
          </a:p>
          <a:p>
            <a:pPr algn="just"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89BA60-7AA1-4683-83A1-FB2D81453893}"/>
              </a:ext>
            </a:extLst>
          </p:cNvPr>
          <p:cNvSpPr/>
          <p:nvPr/>
        </p:nvSpPr>
        <p:spPr>
          <a:xfrm>
            <a:off x="275461" y="4551163"/>
            <a:ext cx="99166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Using data-driven concept to automate analytics process.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Proactive interaction with customers. No delay related to analysts labelling tweets manually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 of Machine Learning to analyze massive data automatically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1F0D1C5-0EA1-4A97-9686-0C7D9F611C30}"/>
              </a:ext>
            </a:extLst>
          </p:cNvPr>
          <p:cNvSpPr txBox="1">
            <a:spLocks/>
          </p:cNvSpPr>
          <p:nvPr/>
        </p:nvSpPr>
        <p:spPr>
          <a:xfrm>
            <a:off x="275461" y="3571010"/>
            <a:ext cx="9916633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 dirty="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45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46090" y="122158"/>
            <a:ext cx="9916633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 dirty="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High Level Approach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1FFF40-B0DC-4A9F-85AB-946E9ABBD066}"/>
              </a:ext>
            </a:extLst>
          </p:cNvPr>
          <p:cNvSpPr/>
          <p:nvPr/>
        </p:nvSpPr>
        <p:spPr>
          <a:xfrm>
            <a:off x="211915" y="1617141"/>
            <a:ext cx="2035067" cy="880551"/>
          </a:xfrm>
          <a:custGeom>
            <a:avLst/>
            <a:gdLst>
              <a:gd name="connsiteX0" fmla="*/ 0 w 2458082"/>
              <a:gd name="connsiteY0" fmla="*/ 88055 h 880551"/>
              <a:gd name="connsiteX1" fmla="*/ 88055 w 2458082"/>
              <a:gd name="connsiteY1" fmla="*/ 0 h 880551"/>
              <a:gd name="connsiteX2" fmla="*/ 2370027 w 2458082"/>
              <a:gd name="connsiteY2" fmla="*/ 0 h 880551"/>
              <a:gd name="connsiteX3" fmla="*/ 2458082 w 2458082"/>
              <a:gd name="connsiteY3" fmla="*/ 88055 h 880551"/>
              <a:gd name="connsiteX4" fmla="*/ 2458082 w 2458082"/>
              <a:gd name="connsiteY4" fmla="*/ 792496 h 880551"/>
              <a:gd name="connsiteX5" fmla="*/ 2370027 w 2458082"/>
              <a:gd name="connsiteY5" fmla="*/ 880551 h 880551"/>
              <a:gd name="connsiteX6" fmla="*/ 88055 w 2458082"/>
              <a:gd name="connsiteY6" fmla="*/ 880551 h 880551"/>
              <a:gd name="connsiteX7" fmla="*/ 0 w 2458082"/>
              <a:gd name="connsiteY7" fmla="*/ 792496 h 880551"/>
              <a:gd name="connsiteX8" fmla="*/ 0 w 2458082"/>
              <a:gd name="connsiteY8" fmla="*/ 88055 h 8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880551">
                <a:moveTo>
                  <a:pt x="0" y="88055"/>
                </a:moveTo>
                <a:cubicBezTo>
                  <a:pt x="0" y="39424"/>
                  <a:pt x="39424" y="0"/>
                  <a:pt x="88055" y="0"/>
                </a:cubicBezTo>
                <a:lnTo>
                  <a:pt x="2370027" y="0"/>
                </a:lnTo>
                <a:cubicBezTo>
                  <a:pt x="2418658" y="0"/>
                  <a:pt x="2458082" y="39424"/>
                  <a:pt x="2458082" y="88055"/>
                </a:cubicBezTo>
                <a:lnTo>
                  <a:pt x="2458082" y="792496"/>
                </a:lnTo>
                <a:cubicBezTo>
                  <a:pt x="2458082" y="841127"/>
                  <a:pt x="2418658" y="880551"/>
                  <a:pt x="2370027" y="880551"/>
                </a:cubicBezTo>
                <a:lnTo>
                  <a:pt x="88055" y="880551"/>
                </a:lnTo>
                <a:cubicBezTo>
                  <a:pt x="39424" y="880551"/>
                  <a:pt x="0" y="841127"/>
                  <a:pt x="0" y="792496"/>
                </a:cubicBezTo>
                <a:lnTo>
                  <a:pt x="0" y="880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506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Understand the problem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F4DEFA-60FE-4933-ABEE-93D8246592DB}"/>
              </a:ext>
            </a:extLst>
          </p:cNvPr>
          <p:cNvSpPr/>
          <p:nvPr/>
        </p:nvSpPr>
        <p:spPr>
          <a:xfrm>
            <a:off x="211915" y="2581862"/>
            <a:ext cx="2035067" cy="3590337"/>
          </a:xfrm>
          <a:custGeom>
            <a:avLst/>
            <a:gdLst>
              <a:gd name="connsiteX0" fmla="*/ 0 w 2458082"/>
              <a:gd name="connsiteY0" fmla="*/ 245808 h 3689613"/>
              <a:gd name="connsiteX1" fmla="*/ 245808 w 2458082"/>
              <a:gd name="connsiteY1" fmla="*/ 0 h 3689613"/>
              <a:gd name="connsiteX2" fmla="*/ 2212274 w 2458082"/>
              <a:gd name="connsiteY2" fmla="*/ 0 h 3689613"/>
              <a:gd name="connsiteX3" fmla="*/ 2458082 w 2458082"/>
              <a:gd name="connsiteY3" fmla="*/ 245808 h 3689613"/>
              <a:gd name="connsiteX4" fmla="*/ 2458082 w 2458082"/>
              <a:gd name="connsiteY4" fmla="*/ 3443805 h 3689613"/>
              <a:gd name="connsiteX5" fmla="*/ 2212274 w 2458082"/>
              <a:gd name="connsiteY5" fmla="*/ 3689613 h 3689613"/>
              <a:gd name="connsiteX6" fmla="*/ 245808 w 2458082"/>
              <a:gd name="connsiteY6" fmla="*/ 3689613 h 3689613"/>
              <a:gd name="connsiteX7" fmla="*/ 0 w 2458082"/>
              <a:gd name="connsiteY7" fmla="*/ 3443805 h 3689613"/>
              <a:gd name="connsiteX8" fmla="*/ 0 w 2458082"/>
              <a:gd name="connsiteY8" fmla="*/ 245808 h 36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3689613">
                <a:moveTo>
                  <a:pt x="0" y="245808"/>
                </a:moveTo>
                <a:cubicBezTo>
                  <a:pt x="0" y="110052"/>
                  <a:pt x="110052" y="0"/>
                  <a:pt x="245808" y="0"/>
                </a:cubicBezTo>
                <a:lnTo>
                  <a:pt x="2212274" y="0"/>
                </a:lnTo>
                <a:cubicBezTo>
                  <a:pt x="2348030" y="0"/>
                  <a:pt x="2458082" y="110052"/>
                  <a:pt x="2458082" y="245808"/>
                </a:cubicBezTo>
                <a:lnTo>
                  <a:pt x="2458082" y="3443805"/>
                </a:lnTo>
                <a:cubicBezTo>
                  <a:pt x="2458082" y="3579561"/>
                  <a:pt x="2348030" y="3689613"/>
                  <a:pt x="2212274" y="3689613"/>
                </a:cubicBezTo>
                <a:lnTo>
                  <a:pt x="245808" y="3689613"/>
                </a:lnTo>
                <a:cubicBezTo>
                  <a:pt x="110052" y="3689613"/>
                  <a:pt x="0" y="3579561"/>
                  <a:pt x="0" y="3443805"/>
                </a:cubicBezTo>
                <a:lnTo>
                  <a:pt x="0" y="2458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8675" tIns="178675" rIns="178675" bIns="178675" numCol="1" spcCol="1270" anchor="ctr" anchorCtr="0">
            <a:noAutofit/>
          </a:bodyPr>
          <a:lstStyle/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Understand clear organizational need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Identify and engage different actors necessary to getting your project from design to production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Define timelines and KPIs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1EE137-14EA-4E40-A6B3-1496327EED99}"/>
              </a:ext>
            </a:extLst>
          </p:cNvPr>
          <p:cNvSpPr/>
          <p:nvPr/>
        </p:nvSpPr>
        <p:spPr>
          <a:xfrm>
            <a:off x="2267419" y="1740222"/>
            <a:ext cx="654039" cy="611991"/>
          </a:xfrm>
          <a:custGeom>
            <a:avLst/>
            <a:gdLst>
              <a:gd name="connsiteX0" fmla="*/ 0 w 789989"/>
              <a:gd name="connsiteY0" fmla="*/ 122398 h 611991"/>
              <a:gd name="connsiteX1" fmla="*/ 483994 w 789989"/>
              <a:gd name="connsiteY1" fmla="*/ 122398 h 611991"/>
              <a:gd name="connsiteX2" fmla="*/ 483994 w 789989"/>
              <a:gd name="connsiteY2" fmla="*/ 0 h 611991"/>
              <a:gd name="connsiteX3" fmla="*/ 789989 w 789989"/>
              <a:gd name="connsiteY3" fmla="*/ 305996 h 611991"/>
              <a:gd name="connsiteX4" fmla="*/ 483994 w 789989"/>
              <a:gd name="connsiteY4" fmla="*/ 611991 h 611991"/>
              <a:gd name="connsiteX5" fmla="*/ 483994 w 789989"/>
              <a:gd name="connsiteY5" fmla="*/ 489593 h 611991"/>
              <a:gd name="connsiteX6" fmla="*/ 0 w 789989"/>
              <a:gd name="connsiteY6" fmla="*/ 489593 h 611991"/>
              <a:gd name="connsiteX7" fmla="*/ 0 w 789989"/>
              <a:gd name="connsiteY7" fmla="*/ 122398 h 61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989" h="611991">
                <a:moveTo>
                  <a:pt x="0" y="122398"/>
                </a:moveTo>
                <a:lnTo>
                  <a:pt x="483994" y="122398"/>
                </a:lnTo>
                <a:lnTo>
                  <a:pt x="483994" y="0"/>
                </a:lnTo>
                <a:lnTo>
                  <a:pt x="789989" y="305996"/>
                </a:lnTo>
                <a:lnTo>
                  <a:pt x="483994" y="611991"/>
                </a:lnTo>
                <a:lnTo>
                  <a:pt x="483994" y="489593"/>
                </a:lnTo>
                <a:lnTo>
                  <a:pt x="0" y="489593"/>
                </a:lnTo>
                <a:lnTo>
                  <a:pt x="0" y="12239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2398" rIns="183597" bIns="122398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E5A56B-D152-43C1-8F2A-64A6493D3C91}"/>
              </a:ext>
            </a:extLst>
          </p:cNvPr>
          <p:cNvSpPr/>
          <p:nvPr/>
        </p:nvSpPr>
        <p:spPr>
          <a:xfrm>
            <a:off x="2940965" y="1602444"/>
            <a:ext cx="2035067" cy="880551"/>
          </a:xfrm>
          <a:custGeom>
            <a:avLst/>
            <a:gdLst>
              <a:gd name="connsiteX0" fmla="*/ 0 w 2458082"/>
              <a:gd name="connsiteY0" fmla="*/ 88055 h 880551"/>
              <a:gd name="connsiteX1" fmla="*/ 88055 w 2458082"/>
              <a:gd name="connsiteY1" fmla="*/ 0 h 880551"/>
              <a:gd name="connsiteX2" fmla="*/ 2370027 w 2458082"/>
              <a:gd name="connsiteY2" fmla="*/ 0 h 880551"/>
              <a:gd name="connsiteX3" fmla="*/ 2458082 w 2458082"/>
              <a:gd name="connsiteY3" fmla="*/ 88055 h 880551"/>
              <a:gd name="connsiteX4" fmla="*/ 2458082 w 2458082"/>
              <a:gd name="connsiteY4" fmla="*/ 792496 h 880551"/>
              <a:gd name="connsiteX5" fmla="*/ 2370027 w 2458082"/>
              <a:gd name="connsiteY5" fmla="*/ 880551 h 880551"/>
              <a:gd name="connsiteX6" fmla="*/ 88055 w 2458082"/>
              <a:gd name="connsiteY6" fmla="*/ 880551 h 880551"/>
              <a:gd name="connsiteX7" fmla="*/ 0 w 2458082"/>
              <a:gd name="connsiteY7" fmla="*/ 792496 h 880551"/>
              <a:gd name="connsiteX8" fmla="*/ 0 w 2458082"/>
              <a:gd name="connsiteY8" fmla="*/ 88055 h 8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880551">
                <a:moveTo>
                  <a:pt x="0" y="88055"/>
                </a:moveTo>
                <a:cubicBezTo>
                  <a:pt x="0" y="39424"/>
                  <a:pt x="39424" y="0"/>
                  <a:pt x="88055" y="0"/>
                </a:cubicBezTo>
                <a:lnTo>
                  <a:pt x="2370027" y="0"/>
                </a:lnTo>
                <a:cubicBezTo>
                  <a:pt x="2418658" y="0"/>
                  <a:pt x="2458082" y="39424"/>
                  <a:pt x="2458082" y="88055"/>
                </a:cubicBezTo>
                <a:lnTo>
                  <a:pt x="2458082" y="792496"/>
                </a:lnTo>
                <a:cubicBezTo>
                  <a:pt x="2458082" y="841127"/>
                  <a:pt x="2418658" y="880551"/>
                  <a:pt x="2370027" y="880551"/>
                </a:cubicBezTo>
                <a:lnTo>
                  <a:pt x="88055" y="880551"/>
                </a:lnTo>
                <a:cubicBezTo>
                  <a:pt x="39424" y="880551"/>
                  <a:pt x="0" y="841127"/>
                  <a:pt x="0" y="792496"/>
                </a:cubicBezTo>
                <a:lnTo>
                  <a:pt x="0" y="880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506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Get the data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0E8E048-1ED0-489C-A3F2-EB50AB9CF2AD}"/>
              </a:ext>
            </a:extLst>
          </p:cNvPr>
          <p:cNvSpPr/>
          <p:nvPr/>
        </p:nvSpPr>
        <p:spPr>
          <a:xfrm>
            <a:off x="2940965" y="2581863"/>
            <a:ext cx="2035067" cy="3590336"/>
          </a:xfrm>
          <a:custGeom>
            <a:avLst/>
            <a:gdLst>
              <a:gd name="connsiteX0" fmla="*/ 0 w 2458082"/>
              <a:gd name="connsiteY0" fmla="*/ 245808 h 3689613"/>
              <a:gd name="connsiteX1" fmla="*/ 245808 w 2458082"/>
              <a:gd name="connsiteY1" fmla="*/ 0 h 3689613"/>
              <a:gd name="connsiteX2" fmla="*/ 2212274 w 2458082"/>
              <a:gd name="connsiteY2" fmla="*/ 0 h 3689613"/>
              <a:gd name="connsiteX3" fmla="*/ 2458082 w 2458082"/>
              <a:gd name="connsiteY3" fmla="*/ 245808 h 3689613"/>
              <a:gd name="connsiteX4" fmla="*/ 2458082 w 2458082"/>
              <a:gd name="connsiteY4" fmla="*/ 3443805 h 3689613"/>
              <a:gd name="connsiteX5" fmla="*/ 2212274 w 2458082"/>
              <a:gd name="connsiteY5" fmla="*/ 3689613 h 3689613"/>
              <a:gd name="connsiteX6" fmla="*/ 245808 w 2458082"/>
              <a:gd name="connsiteY6" fmla="*/ 3689613 h 3689613"/>
              <a:gd name="connsiteX7" fmla="*/ 0 w 2458082"/>
              <a:gd name="connsiteY7" fmla="*/ 3443805 h 3689613"/>
              <a:gd name="connsiteX8" fmla="*/ 0 w 2458082"/>
              <a:gd name="connsiteY8" fmla="*/ 245808 h 36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3689613">
                <a:moveTo>
                  <a:pt x="0" y="245808"/>
                </a:moveTo>
                <a:cubicBezTo>
                  <a:pt x="0" y="110052"/>
                  <a:pt x="110052" y="0"/>
                  <a:pt x="245808" y="0"/>
                </a:cubicBezTo>
                <a:lnTo>
                  <a:pt x="2212274" y="0"/>
                </a:lnTo>
                <a:cubicBezTo>
                  <a:pt x="2348030" y="0"/>
                  <a:pt x="2458082" y="110052"/>
                  <a:pt x="2458082" y="245808"/>
                </a:cubicBezTo>
                <a:lnTo>
                  <a:pt x="2458082" y="3443805"/>
                </a:lnTo>
                <a:cubicBezTo>
                  <a:pt x="2458082" y="3579561"/>
                  <a:pt x="2348030" y="3689613"/>
                  <a:pt x="2212274" y="3689613"/>
                </a:cubicBezTo>
                <a:lnTo>
                  <a:pt x="245808" y="3689613"/>
                </a:lnTo>
                <a:cubicBezTo>
                  <a:pt x="110052" y="3689613"/>
                  <a:pt x="0" y="3579561"/>
                  <a:pt x="0" y="3443805"/>
                </a:cubicBezTo>
                <a:lnTo>
                  <a:pt x="0" y="2458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8675" tIns="178675" rIns="178675" bIns="178675" numCol="1" spcCol="1270" anchor="ctr" anchorCtr="0">
            <a:noAutofit/>
          </a:bodyPr>
          <a:lstStyle/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Analyze format of data ( Flat File/RDBMS?)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Identify ways &amp; tools to access data.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Connect to the data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Gather enough data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E7801A-1EEA-4C1B-99D2-765E4BDCF4A4}"/>
              </a:ext>
            </a:extLst>
          </p:cNvPr>
          <p:cNvSpPr/>
          <p:nvPr/>
        </p:nvSpPr>
        <p:spPr>
          <a:xfrm>
            <a:off x="4995539" y="1736723"/>
            <a:ext cx="600192" cy="611991"/>
          </a:xfrm>
          <a:custGeom>
            <a:avLst/>
            <a:gdLst>
              <a:gd name="connsiteX0" fmla="*/ 0 w 789989"/>
              <a:gd name="connsiteY0" fmla="*/ 122398 h 611991"/>
              <a:gd name="connsiteX1" fmla="*/ 483994 w 789989"/>
              <a:gd name="connsiteY1" fmla="*/ 122398 h 611991"/>
              <a:gd name="connsiteX2" fmla="*/ 483994 w 789989"/>
              <a:gd name="connsiteY2" fmla="*/ 0 h 611991"/>
              <a:gd name="connsiteX3" fmla="*/ 789989 w 789989"/>
              <a:gd name="connsiteY3" fmla="*/ 305996 h 611991"/>
              <a:gd name="connsiteX4" fmla="*/ 483994 w 789989"/>
              <a:gd name="connsiteY4" fmla="*/ 611991 h 611991"/>
              <a:gd name="connsiteX5" fmla="*/ 483994 w 789989"/>
              <a:gd name="connsiteY5" fmla="*/ 489593 h 611991"/>
              <a:gd name="connsiteX6" fmla="*/ 0 w 789989"/>
              <a:gd name="connsiteY6" fmla="*/ 489593 h 611991"/>
              <a:gd name="connsiteX7" fmla="*/ 0 w 789989"/>
              <a:gd name="connsiteY7" fmla="*/ 122398 h 61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989" h="611991">
                <a:moveTo>
                  <a:pt x="0" y="122398"/>
                </a:moveTo>
                <a:lnTo>
                  <a:pt x="483994" y="122398"/>
                </a:lnTo>
                <a:lnTo>
                  <a:pt x="483994" y="0"/>
                </a:lnTo>
                <a:lnTo>
                  <a:pt x="789989" y="305996"/>
                </a:lnTo>
                <a:lnTo>
                  <a:pt x="483994" y="611991"/>
                </a:lnTo>
                <a:lnTo>
                  <a:pt x="483994" y="489593"/>
                </a:lnTo>
                <a:lnTo>
                  <a:pt x="0" y="489593"/>
                </a:lnTo>
                <a:lnTo>
                  <a:pt x="0" y="12239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2398" rIns="183597" bIns="122398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4A62921-5F56-4925-9E1E-6A2F8176E9FB}"/>
              </a:ext>
            </a:extLst>
          </p:cNvPr>
          <p:cNvSpPr/>
          <p:nvPr/>
        </p:nvSpPr>
        <p:spPr>
          <a:xfrm>
            <a:off x="5589996" y="1602442"/>
            <a:ext cx="2035067" cy="880551"/>
          </a:xfrm>
          <a:custGeom>
            <a:avLst/>
            <a:gdLst>
              <a:gd name="connsiteX0" fmla="*/ 0 w 2458082"/>
              <a:gd name="connsiteY0" fmla="*/ 88055 h 880551"/>
              <a:gd name="connsiteX1" fmla="*/ 88055 w 2458082"/>
              <a:gd name="connsiteY1" fmla="*/ 0 h 880551"/>
              <a:gd name="connsiteX2" fmla="*/ 2370027 w 2458082"/>
              <a:gd name="connsiteY2" fmla="*/ 0 h 880551"/>
              <a:gd name="connsiteX3" fmla="*/ 2458082 w 2458082"/>
              <a:gd name="connsiteY3" fmla="*/ 88055 h 880551"/>
              <a:gd name="connsiteX4" fmla="*/ 2458082 w 2458082"/>
              <a:gd name="connsiteY4" fmla="*/ 792496 h 880551"/>
              <a:gd name="connsiteX5" fmla="*/ 2370027 w 2458082"/>
              <a:gd name="connsiteY5" fmla="*/ 880551 h 880551"/>
              <a:gd name="connsiteX6" fmla="*/ 88055 w 2458082"/>
              <a:gd name="connsiteY6" fmla="*/ 880551 h 880551"/>
              <a:gd name="connsiteX7" fmla="*/ 0 w 2458082"/>
              <a:gd name="connsiteY7" fmla="*/ 792496 h 880551"/>
              <a:gd name="connsiteX8" fmla="*/ 0 w 2458082"/>
              <a:gd name="connsiteY8" fmla="*/ 88055 h 8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880551">
                <a:moveTo>
                  <a:pt x="0" y="88055"/>
                </a:moveTo>
                <a:cubicBezTo>
                  <a:pt x="0" y="39424"/>
                  <a:pt x="39424" y="0"/>
                  <a:pt x="88055" y="0"/>
                </a:cubicBezTo>
                <a:lnTo>
                  <a:pt x="2370027" y="0"/>
                </a:lnTo>
                <a:cubicBezTo>
                  <a:pt x="2418658" y="0"/>
                  <a:pt x="2458082" y="39424"/>
                  <a:pt x="2458082" y="88055"/>
                </a:cubicBezTo>
                <a:lnTo>
                  <a:pt x="2458082" y="792496"/>
                </a:lnTo>
                <a:cubicBezTo>
                  <a:pt x="2458082" y="841127"/>
                  <a:pt x="2418658" y="880551"/>
                  <a:pt x="2370027" y="880551"/>
                </a:cubicBezTo>
                <a:lnTo>
                  <a:pt x="88055" y="880551"/>
                </a:lnTo>
                <a:cubicBezTo>
                  <a:pt x="39424" y="880551"/>
                  <a:pt x="0" y="841127"/>
                  <a:pt x="0" y="792496"/>
                </a:cubicBezTo>
                <a:lnTo>
                  <a:pt x="0" y="880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506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Explore and clean Data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2FC53B7-1798-45D5-B7BD-F7173AAE47F4}"/>
              </a:ext>
            </a:extLst>
          </p:cNvPr>
          <p:cNvSpPr/>
          <p:nvPr/>
        </p:nvSpPr>
        <p:spPr>
          <a:xfrm>
            <a:off x="8233502" y="1609444"/>
            <a:ext cx="1397515" cy="873549"/>
          </a:xfrm>
          <a:custGeom>
            <a:avLst/>
            <a:gdLst>
              <a:gd name="connsiteX0" fmla="*/ 0 w 2458082"/>
              <a:gd name="connsiteY0" fmla="*/ 88055 h 880551"/>
              <a:gd name="connsiteX1" fmla="*/ 88055 w 2458082"/>
              <a:gd name="connsiteY1" fmla="*/ 0 h 880551"/>
              <a:gd name="connsiteX2" fmla="*/ 2370027 w 2458082"/>
              <a:gd name="connsiteY2" fmla="*/ 0 h 880551"/>
              <a:gd name="connsiteX3" fmla="*/ 2458082 w 2458082"/>
              <a:gd name="connsiteY3" fmla="*/ 88055 h 880551"/>
              <a:gd name="connsiteX4" fmla="*/ 2458082 w 2458082"/>
              <a:gd name="connsiteY4" fmla="*/ 792496 h 880551"/>
              <a:gd name="connsiteX5" fmla="*/ 2370027 w 2458082"/>
              <a:gd name="connsiteY5" fmla="*/ 880551 h 880551"/>
              <a:gd name="connsiteX6" fmla="*/ 88055 w 2458082"/>
              <a:gd name="connsiteY6" fmla="*/ 880551 h 880551"/>
              <a:gd name="connsiteX7" fmla="*/ 0 w 2458082"/>
              <a:gd name="connsiteY7" fmla="*/ 792496 h 880551"/>
              <a:gd name="connsiteX8" fmla="*/ 0 w 2458082"/>
              <a:gd name="connsiteY8" fmla="*/ 88055 h 8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880551">
                <a:moveTo>
                  <a:pt x="0" y="88055"/>
                </a:moveTo>
                <a:cubicBezTo>
                  <a:pt x="0" y="39424"/>
                  <a:pt x="39424" y="0"/>
                  <a:pt x="88055" y="0"/>
                </a:cubicBezTo>
                <a:lnTo>
                  <a:pt x="2370027" y="0"/>
                </a:lnTo>
                <a:cubicBezTo>
                  <a:pt x="2418658" y="0"/>
                  <a:pt x="2458082" y="39424"/>
                  <a:pt x="2458082" y="88055"/>
                </a:cubicBezTo>
                <a:lnTo>
                  <a:pt x="2458082" y="792496"/>
                </a:lnTo>
                <a:cubicBezTo>
                  <a:pt x="2458082" y="841127"/>
                  <a:pt x="2418658" y="880551"/>
                  <a:pt x="2370027" y="880551"/>
                </a:cubicBezTo>
                <a:lnTo>
                  <a:pt x="88055" y="880551"/>
                </a:lnTo>
                <a:cubicBezTo>
                  <a:pt x="39424" y="880551"/>
                  <a:pt x="0" y="841127"/>
                  <a:pt x="0" y="792496"/>
                </a:cubicBezTo>
                <a:lnTo>
                  <a:pt x="0" y="880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506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/>
              <a:t>Perform EDA and build Visualizations</a:t>
            </a:r>
            <a:endParaRPr lang="en-US" sz="1400" b="1" kern="120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0FC599E-895B-436A-B628-4995FBC9880E}"/>
              </a:ext>
            </a:extLst>
          </p:cNvPr>
          <p:cNvSpPr/>
          <p:nvPr/>
        </p:nvSpPr>
        <p:spPr>
          <a:xfrm>
            <a:off x="10256124" y="1617141"/>
            <a:ext cx="1723961" cy="880551"/>
          </a:xfrm>
          <a:custGeom>
            <a:avLst/>
            <a:gdLst>
              <a:gd name="connsiteX0" fmla="*/ 0 w 2458082"/>
              <a:gd name="connsiteY0" fmla="*/ 88055 h 880551"/>
              <a:gd name="connsiteX1" fmla="*/ 88055 w 2458082"/>
              <a:gd name="connsiteY1" fmla="*/ 0 h 880551"/>
              <a:gd name="connsiteX2" fmla="*/ 2370027 w 2458082"/>
              <a:gd name="connsiteY2" fmla="*/ 0 h 880551"/>
              <a:gd name="connsiteX3" fmla="*/ 2458082 w 2458082"/>
              <a:gd name="connsiteY3" fmla="*/ 88055 h 880551"/>
              <a:gd name="connsiteX4" fmla="*/ 2458082 w 2458082"/>
              <a:gd name="connsiteY4" fmla="*/ 792496 h 880551"/>
              <a:gd name="connsiteX5" fmla="*/ 2370027 w 2458082"/>
              <a:gd name="connsiteY5" fmla="*/ 880551 h 880551"/>
              <a:gd name="connsiteX6" fmla="*/ 88055 w 2458082"/>
              <a:gd name="connsiteY6" fmla="*/ 880551 h 880551"/>
              <a:gd name="connsiteX7" fmla="*/ 0 w 2458082"/>
              <a:gd name="connsiteY7" fmla="*/ 792496 h 880551"/>
              <a:gd name="connsiteX8" fmla="*/ 0 w 2458082"/>
              <a:gd name="connsiteY8" fmla="*/ 88055 h 8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880551">
                <a:moveTo>
                  <a:pt x="0" y="88055"/>
                </a:moveTo>
                <a:cubicBezTo>
                  <a:pt x="0" y="39424"/>
                  <a:pt x="39424" y="0"/>
                  <a:pt x="88055" y="0"/>
                </a:cubicBezTo>
                <a:lnTo>
                  <a:pt x="2370027" y="0"/>
                </a:lnTo>
                <a:cubicBezTo>
                  <a:pt x="2418658" y="0"/>
                  <a:pt x="2458082" y="39424"/>
                  <a:pt x="2458082" y="88055"/>
                </a:cubicBezTo>
                <a:lnTo>
                  <a:pt x="2458082" y="792496"/>
                </a:lnTo>
                <a:cubicBezTo>
                  <a:pt x="2458082" y="841127"/>
                  <a:pt x="2418658" y="880551"/>
                  <a:pt x="2370027" y="880551"/>
                </a:cubicBezTo>
                <a:lnTo>
                  <a:pt x="88055" y="880551"/>
                </a:lnTo>
                <a:cubicBezTo>
                  <a:pt x="39424" y="880551"/>
                  <a:pt x="0" y="841127"/>
                  <a:pt x="0" y="792496"/>
                </a:cubicBezTo>
                <a:lnTo>
                  <a:pt x="0" y="880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506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Decide on model </a:t>
            </a:r>
            <a:r>
              <a:rPr lang="en-US" sz="1400" b="1" dirty="0"/>
              <a:t>type </a:t>
            </a:r>
            <a:r>
              <a:rPr lang="en-US" sz="1400" b="1" kern="1200" dirty="0"/>
              <a:t>and build/train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B38682-AD07-4F8B-92AE-16F686DF0663}"/>
              </a:ext>
            </a:extLst>
          </p:cNvPr>
          <p:cNvSpPr/>
          <p:nvPr/>
        </p:nvSpPr>
        <p:spPr>
          <a:xfrm>
            <a:off x="5306290" y="2582061"/>
            <a:ext cx="2178365" cy="3590336"/>
          </a:xfrm>
          <a:custGeom>
            <a:avLst/>
            <a:gdLst>
              <a:gd name="connsiteX0" fmla="*/ 0 w 2458082"/>
              <a:gd name="connsiteY0" fmla="*/ 245808 h 3689613"/>
              <a:gd name="connsiteX1" fmla="*/ 245808 w 2458082"/>
              <a:gd name="connsiteY1" fmla="*/ 0 h 3689613"/>
              <a:gd name="connsiteX2" fmla="*/ 2212274 w 2458082"/>
              <a:gd name="connsiteY2" fmla="*/ 0 h 3689613"/>
              <a:gd name="connsiteX3" fmla="*/ 2458082 w 2458082"/>
              <a:gd name="connsiteY3" fmla="*/ 245808 h 3689613"/>
              <a:gd name="connsiteX4" fmla="*/ 2458082 w 2458082"/>
              <a:gd name="connsiteY4" fmla="*/ 3443805 h 3689613"/>
              <a:gd name="connsiteX5" fmla="*/ 2212274 w 2458082"/>
              <a:gd name="connsiteY5" fmla="*/ 3689613 h 3689613"/>
              <a:gd name="connsiteX6" fmla="*/ 245808 w 2458082"/>
              <a:gd name="connsiteY6" fmla="*/ 3689613 h 3689613"/>
              <a:gd name="connsiteX7" fmla="*/ 0 w 2458082"/>
              <a:gd name="connsiteY7" fmla="*/ 3443805 h 3689613"/>
              <a:gd name="connsiteX8" fmla="*/ 0 w 2458082"/>
              <a:gd name="connsiteY8" fmla="*/ 245808 h 36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3689613">
                <a:moveTo>
                  <a:pt x="0" y="245808"/>
                </a:moveTo>
                <a:cubicBezTo>
                  <a:pt x="0" y="110052"/>
                  <a:pt x="110052" y="0"/>
                  <a:pt x="245808" y="0"/>
                </a:cubicBezTo>
                <a:lnTo>
                  <a:pt x="2212274" y="0"/>
                </a:lnTo>
                <a:cubicBezTo>
                  <a:pt x="2348030" y="0"/>
                  <a:pt x="2458082" y="110052"/>
                  <a:pt x="2458082" y="245808"/>
                </a:cubicBezTo>
                <a:lnTo>
                  <a:pt x="2458082" y="3443805"/>
                </a:lnTo>
                <a:cubicBezTo>
                  <a:pt x="2458082" y="3579561"/>
                  <a:pt x="2348030" y="3689613"/>
                  <a:pt x="2212274" y="3689613"/>
                </a:cubicBezTo>
                <a:lnTo>
                  <a:pt x="245808" y="3689613"/>
                </a:lnTo>
                <a:cubicBezTo>
                  <a:pt x="110052" y="3689613"/>
                  <a:pt x="0" y="3579561"/>
                  <a:pt x="0" y="3443805"/>
                </a:cubicBezTo>
                <a:lnTo>
                  <a:pt x="0" y="2458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8675" tIns="178675" rIns="178675" bIns="178675" numCol="1" spcCol="1270" anchor="t" anchorCtr="0">
            <a:noAutofit/>
          </a:bodyPr>
          <a:lstStyle/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Explore what attributes you have and data types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Identify dependent and independent variables.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Handle missing values.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Identify Dummy variables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Look at each column and ensure homogeneity and cleanliness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make data and project are 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compliant with data privacy regulations</a:t>
            </a:r>
            <a:r>
              <a:rPr lang="en-US" sz="1400" dirty="0"/>
              <a:t>. 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36F5BA-49EA-4B8E-BFC5-4DCDFD57BACF}"/>
              </a:ext>
            </a:extLst>
          </p:cNvPr>
          <p:cNvSpPr/>
          <p:nvPr/>
        </p:nvSpPr>
        <p:spPr>
          <a:xfrm>
            <a:off x="7814913" y="2569611"/>
            <a:ext cx="2035067" cy="3590336"/>
          </a:xfrm>
          <a:custGeom>
            <a:avLst/>
            <a:gdLst>
              <a:gd name="connsiteX0" fmla="*/ 0 w 2458082"/>
              <a:gd name="connsiteY0" fmla="*/ 245808 h 3689613"/>
              <a:gd name="connsiteX1" fmla="*/ 245808 w 2458082"/>
              <a:gd name="connsiteY1" fmla="*/ 0 h 3689613"/>
              <a:gd name="connsiteX2" fmla="*/ 2212274 w 2458082"/>
              <a:gd name="connsiteY2" fmla="*/ 0 h 3689613"/>
              <a:gd name="connsiteX3" fmla="*/ 2458082 w 2458082"/>
              <a:gd name="connsiteY3" fmla="*/ 245808 h 3689613"/>
              <a:gd name="connsiteX4" fmla="*/ 2458082 w 2458082"/>
              <a:gd name="connsiteY4" fmla="*/ 3443805 h 3689613"/>
              <a:gd name="connsiteX5" fmla="*/ 2212274 w 2458082"/>
              <a:gd name="connsiteY5" fmla="*/ 3689613 h 3689613"/>
              <a:gd name="connsiteX6" fmla="*/ 245808 w 2458082"/>
              <a:gd name="connsiteY6" fmla="*/ 3689613 h 3689613"/>
              <a:gd name="connsiteX7" fmla="*/ 0 w 2458082"/>
              <a:gd name="connsiteY7" fmla="*/ 3443805 h 3689613"/>
              <a:gd name="connsiteX8" fmla="*/ 0 w 2458082"/>
              <a:gd name="connsiteY8" fmla="*/ 245808 h 36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3689613">
                <a:moveTo>
                  <a:pt x="0" y="245808"/>
                </a:moveTo>
                <a:cubicBezTo>
                  <a:pt x="0" y="110052"/>
                  <a:pt x="110052" y="0"/>
                  <a:pt x="245808" y="0"/>
                </a:cubicBezTo>
                <a:lnTo>
                  <a:pt x="2212274" y="0"/>
                </a:lnTo>
                <a:cubicBezTo>
                  <a:pt x="2348030" y="0"/>
                  <a:pt x="2458082" y="110052"/>
                  <a:pt x="2458082" y="245808"/>
                </a:cubicBezTo>
                <a:lnTo>
                  <a:pt x="2458082" y="3443805"/>
                </a:lnTo>
                <a:cubicBezTo>
                  <a:pt x="2458082" y="3579561"/>
                  <a:pt x="2348030" y="3689613"/>
                  <a:pt x="2212274" y="3689613"/>
                </a:cubicBezTo>
                <a:lnTo>
                  <a:pt x="245808" y="3689613"/>
                </a:lnTo>
                <a:cubicBezTo>
                  <a:pt x="110052" y="3689613"/>
                  <a:pt x="0" y="3579561"/>
                  <a:pt x="0" y="3443805"/>
                </a:cubicBezTo>
                <a:lnTo>
                  <a:pt x="0" y="2458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8675" tIns="178675" rIns="178675" bIns="178675" numCol="1" spcCol="1270" anchor="ctr" anchorCtr="0">
            <a:noAutofit/>
          </a:bodyPr>
          <a:lstStyle/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Identify balance or imbalance in data set.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Explore and build graphs.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Identify trends and relationships and share with client.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41F9225-96D7-419E-90E2-A6737C777473}"/>
              </a:ext>
            </a:extLst>
          </p:cNvPr>
          <p:cNvSpPr/>
          <p:nvPr/>
        </p:nvSpPr>
        <p:spPr>
          <a:xfrm>
            <a:off x="10069702" y="2630496"/>
            <a:ext cx="2035067" cy="3481007"/>
          </a:xfrm>
          <a:custGeom>
            <a:avLst/>
            <a:gdLst>
              <a:gd name="connsiteX0" fmla="*/ 0 w 2458082"/>
              <a:gd name="connsiteY0" fmla="*/ 245808 h 3689613"/>
              <a:gd name="connsiteX1" fmla="*/ 245808 w 2458082"/>
              <a:gd name="connsiteY1" fmla="*/ 0 h 3689613"/>
              <a:gd name="connsiteX2" fmla="*/ 2212274 w 2458082"/>
              <a:gd name="connsiteY2" fmla="*/ 0 h 3689613"/>
              <a:gd name="connsiteX3" fmla="*/ 2458082 w 2458082"/>
              <a:gd name="connsiteY3" fmla="*/ 245808 h 3689613"/>
              <a:gd name="connsiteX4" fmla="*/ 2458082 w 2458082"/>
              <a:gd name="connsiteY4" fmla="*/ 3443805 h 3689613"/>
              <a:gd name="connsiteX5" fmla="*/ 2212274 w 2458082"/>
              <a:gd name="connsiteY5" fmla="*/ 3689613 h 3689613"/>
              <a:gd name="connsiteX6" fmla="*/ 245808 w 2458082"/>
              <a:gd name="connsiteY6" fmla="*/ 3689613 h 3689613"/>
              <a:gd name="connsiteX7" fmla="*/ 0 w 2458082"/>
              <a:gd name="connsiteY7" fmla="*/ 3443805 h 3689613"/>
              <a:gd name="connsiteX8" fmla="*/ 0 w 2458082"/>
              <a:gd name="connsiteY8" fmla="*/ 245808 h 36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8082" h="3689613">
                <a:moveTo>
                  <a:pt x="0" y="245808"/>
                </a:moveTo>
                <a:cubicBezTo>
                  <a:pt x="0" y="110052"/>
                  <a:pt x="110052" y="0"/>
                  <a:pt x="245808" y="0"/>
                </a:cubicBezTo>
                <a:lnTo>
                  <a:pt x="2212274" y="0"/>
                </a:lnTo>
                <a:cubicBezTo>
                  <a:pt x="2348030" y="0"/>
                  <a:pt x="2458082" y="110052"/>
                  <a:pt x="2458082" y="245808"/>
                </a:cubicBezTo>
                <a:lnTo>
                  <a:pt x="2458082" y="3443805"/>
                </a:lnTo>
                <a:cubicBezTo>
                  <a:pt x="2458082" y="3579561"/>
                  <a:pt x="2348030" y="3689613"/>
                  <a:pt x="2212274" y="3689613"/>
                </a:cubicBezTo>
                <a:lnTo>
                  <a:pt x="245808" y="3689613"/>
                </a:lnTo>
                <a:cubicBezTo>
                  <a:pt x="110052" y="3689613"/>
                  <a:pt x="0" y="3579561"/>
                  <a:pt x="0" y="3443805"/>
                </a:cubicBezTo>
                <a:lnTo>
                  <a:pt x="0" y="24580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8675" tIns="178675" rIns="178675" bIns="178675" numCol="1" spcCol="1270" anchor="ctr" anchorCtr="0">
            <a:noAutofit/>
          </a:bodyPr>
          <a:lstStyle/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Decide if it’s a classification or regressions problem.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Supervised or unsupervised.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Pick models to try.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Perform parameter optimization through cross validation.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Pick the best model and parameters.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Identify most influential attributes.</a:t>
            </a:r>
          </a:p>
          <a:p>
            <a:pPr marL="114300" lvl="1" indent="-114300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Share results with client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04CE0DD-729F-4C14-BFBD-8F150A23AC94}"/>
              </a:ext>
            </a:extLst>
          </p:cNvPr>
          <p:cNvSpPr/>
          <p:nvPr/>
        </p:nvSpPr>
        <p:spPr>
          <a:xfrm>
            <a:off x="7624706" y="1731050"/>
            <a:ext cx="654039" cy="611991"/>
          </a:xfrm>
          <a:custGeom>
            <a:avLst/>
            <a:gdLst>
              <a:gd name="connsiteX0" fmla="*/ 0 w 789989"/>
              <a:gd name="connsiteY0" fmla="*/ 122398 h 611991"/>
              <a:gd name="connsiteX1" fmla="*/ 483994 w 789989"/>
              <a:gd name="connsiteY1" fmla="*/ 122398 h 611991"/>
              <a:gd name="connsiteX2" fmla="*/ 483994 w 789989"/>
              <a:gd name="connsiteY2" fmla="*/ 0 h 611991"/>
              <a:gd name="connsiteX3" fmla="*/ 789989 w 789989"/>
              <a:gd name="connsiteY3" fmla="*/ 305996 h 611991"/>
              <a:gd name="connsiteX4" fmla="*/ 483994 w 789989"/>
              <a:gd name="connsiteY4" fmla="*/ 611991 h 611991"/>
              <a:gd name="connsiteX5" fmla="*/ 483994 w 789989"/>
              <a:gd name="connsiteY5" fmla="*/ 489593 h 611991"/>
              <a:gd name="connsiteX6" fmla="*/ 0 w 789989"/>
              <a:gd name="connsiteY6" fmla="*/ 489593 h 611991"/>
              <a:gd name="connsiteX7" fmla="*/ 0 w 789989"/>
              <a:gd name="connsiteY7" fmla="*/ 122398 h 61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989" h="611991">
                <a:moveTo>
                  <a:pt x="0" y="122398"/>
                </a:moveTo>
                <a:lnTo>
                  <a:pt x="483994" y="122398"/>
                </a:lnTo>
                <a:lnTo>
                  <a:pt x="483994" y="0"/>
                </a:lnTo>
                <a:lnTo>
                  <a:pt x="789989" y="305996"/>
                </a:lnTo>
                <a:lnTo>
                  <a:pt x="483994" y="611991"/>
                </a:lnTo>
                <a:lnTo>
                  <a:pt x="483994" y="489593"/>
                </a:lnTo>
                <a:lnTo>
                  <a:pt x="0" y="489593"/>
                </a:lnTo>
                <a:lnTo>
                  <a:pt x="0" y="12239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2398" rIns="183597" bIns="122398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29BC82F-BECA-4115-B756-A7755F8494D1}"/>
              </a:ext>
            </a:extLst>
          </p:cNvPr>
          <p:cNvSpPr/>
          <p:nvPr/>
        </p:nvSpPr>
        <p:spPr>
          <a:xfrm>
            <a:off x="9635704" y="1751420"/>
            <a:ext cx="654039" cy="611991"/>
          </a:xfrm>
          <a:custGeom>
            <a:avLst/>
            <a:gdLst>
              <a:gd name="connsiteX0" fmla="*/ 0 w 789989"/>
              <a:gd name="connsiteY0" fmla="*/ 122398 h 611991"/>
              <a:gd name="connsiteX1" fmla="*/ 483994 w 789989"/>
              <a:gd name="connsiteY1" fmla="*/ 122398 h 611991"/>
              <a:gd name="connsiteX2" fmla="*/ 483994 w 789989"/>
              <a:gd name="connsiteY2" fmla="*/ 0 h 611991"/>
              <a:gd name="connsiteX3" fmla="*/ 789989 w 789989"/>
              <a:gd name="connsiteY3" fmla="*/ 305996 h 611991"/>
              <a:gd name="connsiteX4" fmla="*/ 483994 w 789989"/>
              <a:gd name="connsiteY4" fmla="*/ 611991 h 611991"/>
              <a:gd name="connsiteX5" fmla="*/ 483994 w 789989"/>
              <a:gd name="connsiteY5" fmla="*/ 489593 h 611991"/>
              <a:gd name="connsiteX6" fmla="*/ 0 w 789989"/>
              <a:gd name="connsiteY6" fmla="*/ 489593 h 611991"/>
              <a:gd name="connsiteX7" fmla="*/ 0 w 789989"/>
              <a:gd name="connsiteY7" fmla="*/ 122398 h 61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989" h="611991">
                <a:moveTo>
                  <a:pt x="0" y="122398"/>
                </a:moveTo>
                <a:lnTo>
                  <a:pt x="483994" y="122398"/>
                </a:lnTo>
                <a:lnTo>
                  <a:pt x="483994" y="0"/>
                </a:lnTo>
                <a:lnTo>
                  <a:pt x="789989" y="305996"/>
                </a:lnTo>
                <a:lnTo>
                  <a:pt x="483994" y="611991"/>
                </a:lnTo>
                <a:lnTo>
                  <a:pt x="483994" y="489593"/>
                </a:lnTo>
                <a:lnTo>
                  <a:pt x="0" y="489593"/>
                </a:lnTo>
                <a:lnTo>
                  <a:pt x="0" y="12239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2398" rIns="183597" bIns="122398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149265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275462" y="122158"/>
            <a:ext cx="9916633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 dirty="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Dataset Use Case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20C2F03-5A43-430A-9DA3-062904AC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1281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04AC9-4311-4EAC-93B1-AF159312CCC9}"/>
              </a:ext>
            </a:extLst>
          </p:cNvPr>
          <p:cNvSpPr/>
          <p:nvPr/>
        </p:nvSpPr>
        <p:spPr>
          <a:xfrm>
            <a:off x="275462" y="1509713"/>
            <a:ext cx="10735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Twitter Data from US Airline companies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set hosted on Kaggle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Data was scrapped from February of 2015.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Contains 14,500 tweets, and 15 columns with sentiments labeled as positive, negative or neutral.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94B22-1294-4B27-AE2E-5A46C47E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712"/>
            <a:ext cx="12192000" cy="21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0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4400" kern="1200">
                <a:ln w="0"/>
                <a:solidFill>
                  <a:srgbClr val="FFFFFF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  <a:latin typeface="+mj-lt"/>
                <a:ea typeface="+mj-ea"/>
                <a:cs typeface="+mj-cs"/>
              </a:rPr>
              <a:t>Product Developed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D454F-3F84-4EBD-9256-49390F7113B0}"/>
              </a:ext>
            </a:extLst>
          </p:cNvPr>
          <p:cNvSpPr/>
          <p:nvPr/>
        </p:nvSpPr>
        <p:spPr>
          <a:xfrm>
            <a:off x="5962649" y="560387"/>
            <a:ext cx="5857875" cy="573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Classical Learning model using state-of-the-art results to classify data</a:t>
            </a: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Can generates real-time results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Can also be used by stakeholders/investors to gauge a company’s current valuation and future potential/worthiness to invest money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Tailored to meet Airline Industry but with minor modifications can be diversified to meet any other consumer driven industry who are interested in below: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000000"/>
                </a:solidFill>
              </a:rPr>
              <a:t>Customer Satisfaction score.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000000"/>
                </a:solidFill>
              </a:rPr>
              <a:t>Identify gaps in internal processes.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000000"/>
                </a:solidFill>
              </a:rPr>
              <a:t>Better serve customers</a:t>
            </a:r>
            <a:r>
              <a:rPr lang="en-US" sz="1700" dirty="0">
                <a:solidFill>
                  <a:srgbClr val="000000"/>
                </a:solidFill>
              </a:rPr>
              <a:t>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000000"/>
                </a:solidFill>
              </a:rPr>
              <a:t>Corelate between feedbacks through survey platforms  and social media feedback 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9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307A8-0694-4A10-AF30-576CB4DA918D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3876674" y="1909826"/>
            <a:ext cx="8374681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Sentiment Analysis Classification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Technical Presentation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18BA2-ACF2-4720-8172-010D1C6D8D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44325" y="5906016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dirty="0">
                <a:latin typeface="+mn-lt"/>
                <a:ea typeface="+mn-ea"/>
                <a:cs typeface="+mn-cs"/>
              </a:rPr>
              <a:t>Nishant Saurabh</a:t>
            </a:r>
          </a:p>
          <a:p>
            <a:pPr algn="r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1/12/2021</a:t>
            </a:r>
          </a:p>
        </p:txBody>
      </p:sp>
    </p:spTree>
    <p:extLst>
      <p:ext uri="{BB962C8B-B14F-4D97-AF65-F5344CB8AC3E}">
        <p14:creationId xmlns:p14="http://schemas.microsoft.com/office/powerpoint/2010/main" val="313583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275462" y="122158"/>
            <a:ext cx="10528662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 dirty="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Libraries Used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A97612-8EE3-44BA-BF9F-C499327CC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5" y="1187669"/>
            <a:ext cx="11915590" cy="53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1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275462" y="122158"/>
            <a:ext cx="10528662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 dirty="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Initial Data Exploration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9EFFD-D474-491B-A058-7FEAE846F896}"/>
              </a:ext>
            </a:extLst>
          </p:cNvPr>
          <p:cNvSpPr/>
          <p:nvPr/>
        </p:nvSpPr>
        <p:spPr>
          <a:xfrm>
            <a:off x="275462" y="1509713"/>
            <a:ext cx="10735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15 Features; ~14,500 tweets; No missing data on text feature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Data was scrapped from February of 2015.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Contains sentiments labeled as positive, negative or neutral.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Unbalanced Data Set ( 62% Negative, 22 % Neutral, 16 % Positive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4CAEE-158D-4538-9F6B-46661DB5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62" y="3720662"/>
            <a:ext cx="10735437" cy="287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4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B05-E9B5-452C-A373-855EDF34B3AF}"/>
              </a:ext>
            </a:extLst>
          </p:cNvPr>
          <p:cNvSpPr txBox="1">
            <a:spLocks/>
          </p:cNvSpPr>
          <p:nvPr/>
        </p:nvSpPr>
        <p:spPr>
          <a:xfrm>
            <a:off x="275462" y="122158"/>
            <a:ext cx="10528662" cy="753608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4000" dirty="0">
                <a:ln w="0"/>
                <a:solidFill>
                  <a:srgbClr val="795EA3"/>
                </a:solidFill>
                <a:effectLst>
                  <a:innerShdw blurRad="114300">
                    <a:prstClr val="black"/>
                  </a:innerShdw>
                  <a:reflection blurRad="6350" stA="53000" endA="300" endPos="15000" dir="5400000" sy="-90000" algn="bl" rotWithShape="0"/>
                </a:effectLst>
              </a:rPr>
              <a:t>Data Exploration- Hypothesis 1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539ABA8-82AB-4347-AE23-B867DA4D5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27686"/>
              </p:ext>
            </p:extLst>
          </p:nvPr>
        </p:nvGraphicFramePr>
        <p:xfrm>
          <a:off x="371476" y="1605491"/>
          <a:ext cx="1043264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204">
                  <a:extLst>
                    <a:ext uri="{9D8B030D-6E8A-4147-A177-3AD203B41FA5}">
                      <a16:colId xmlns:a16="http://schemas.microsoft.com/office/drawing/2014/main" val="2214929067"/>
                    </a:ext>
                  </a:extLst>
                </a:gridCol>
                <a:gridCol w="2268815">
                  <a:extLst>
                    <a:ext uri="{9D8B030D-6E8A-4147-A177-3AD203B41FA5}">
                      <a16:colId xmlns:a16="http://schemas.microsoft.com/office/drawing/2014/main" val="3415014952"/>
                    </a:ext>
                  </a:extLst>
                </a:gridCol>
                <a:gridCol w="1643505">
                  <a:extLst>
                    <a:ext uri="{9D8B030D-6E8A-4147-A177-3AD203B41FA5}">
                      <a16:colId xmlns:a16="http://schemas.microsoft.com/office/drawing/2014/main" val="238603772"/>
                    </a:ext>
                  </a:extLst>
                </a:gridCol>
                <a:gridCol w="2894124">
                  <a:extLst>
                    <a:ext uri="{9D8B030D-6E8A-4147-A177-3AD203B41FA5}">
                      <a16:colId xmlns:a16="http://schemas.microsoft.com/office/drawing/2014/main" val="2170129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There is a relationship between Airlines Company and proportion of feedbacks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1.1843123973768729e-241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004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DBFCE51-5E30-43EE-8451-2BCEA2B6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762" y="2023639"/>
            <a:ext cx="2595563" cy="795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CB7C9-0AEC-4ED9-BCC4-1EACE3174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1" y="3237549"/>
            <a:ext cx="11500813" cy="330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0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42698AF66C5C49B6E44BBEF0923422" ma:contentTypeVersion="12" ma:contentTypeDescription="Create a new document." ma:contentTypeScope="" ma:versionID="7ecebf2eab905cd708d6f599d7fca26e">
  <xsd:schema xmlns:xsd="http://www.w3.org/2001/XMLSchema" xmlns:xs="http://www.w3.org/2001/XMLSchema" xmlns:p="http://schemas.microsoft.com/office/2006/metadata/properties" xmlns:ns2="daa1910f-e4e5-4627-8891-e67aeaad4311" xmlns:ns3="4eb9975f-0e65-4db6-816c-9387f210acf3" targetNamespace="http://schemas.microsoft.com/office/2006/metadata/properties" ma:root="true" ma:fieldsID="eb53cef7e1a8f8874575fb77d23ceedd" ns2:_="" ns3:_="">
    <xsd:import namespace="daa1910f-e4e5-4627-8891-e67aeaad4311"/>
    <xsd:import namespace="4eb9975f-0e65-4db6-816c-9387f210acf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1910f-e4e5-4627-8891-e67aeaad43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b9975f-0e65-4db6-816c-9387f210ac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FDB78F-C0BD-4827-9A68-8421083D0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a1910f-e4e5-4627-8891-e67aeaad4311"/>
    <ds:schemaRef ds:uri="4eb9975f-0e65-4db6-816c-9387f210ac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F36E2F-337E-493C-B1C1-1E938DDDD84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B1D3EA-4745-443F-B5E6-D353623BA3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957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Myriad Pro</vt:lpstr>
      <vt:lpstr>Office Theme</vt:lpstr>
      <vt:lpstr>Sentiment Analysis- Measuring Your Corporate Reputation  Stakeholder Presentation</vt:lpstr>
      <vt:lpstr>PowerPoint Presentation</vt:lpstr>
      <vt:lpstr>PowerPoint Presentation</vt:lpstr>
      <vt:lpstr>PowerPoint Presentation</vt:lpstr>
      <vt:lpstr>PowerPoint Presentation</vt:lpstr>
      <vt:lpstr>Sentiment Analysis Classification  Technical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Classification  Stakeholder Presentation</dc:title>
  <dc:creator>Saurabh, Nishant</dc:creator>
  <cp:lastModifiedBy>Saurabh, Nishant</cp:lastModifiedBy>
  <cp:revision>1</cp:revision>
  <dcterms:created xsi:type="dcterms:W3CDTF">2021-01-12T04:18:37Z</dcterms:created>
  <dcterms:modified xsi:type="dcterms:W3CDTF">2021-01-19T01:59:36Z</dcterms:modified>
</cp:coreProperties>
</file>