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7" r:id="rId7"/>
    <p:sldId id="262" r:id="rId8"/>
    <p:sldId id="268" r:id="rId9"/>
    <p:sldId id="26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76" d="100"/>
          <a:sy n="76" d="100"/>
        </p:scale>
        <p:origin x="-648" y="-96"/>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F388F7-2081-493A-8A4E-40C9830DBF3D}" type="doc">
      <dgm:prSet loTypeId="urn:microsoft.com/office/officeart/2005/8/layout/bProcess4" loCatId="process" qsTypeId="urn:microsoft.com/office/officeart/2005/8/quickstyle/simple1" qsCatId="simple" csTypeId="urn:microsoft.com/office/officeart/2005/8/colors/accent1_2" csCatId="accent1" phldr="1"/>
      <dgm:spPr/>
    </dgm:pt>
    <dgm:pt modelId="{ED94C677-F964-41CC-9769-AF7954C5B823}">
      <dgm:prSet phldrT="[Text]"/>
      <dgm:spPr/>
      <dgm:t>
        <a:bodyPr/>
        <a:lstStyle/>
        <a:p>
          <a:r>
            <a:rPr lang="en-US" dirty="0" smtClean="0"/>
            <a:t>Import Data Files</a:t>
          </a:r>
          <a:endParaRPr lang="en-US" dirty="0"/>
        </a:p>
      </dgm:t>
    </dgm:pt>
    <dgm:pt modelId="{D0CF0A87-611F-4C04-9220-05803A6A3C67}" type="parTrans" cxnId="{B79F4684-55D2-4BFB-B7B5-7042BFC7935E}">
      <dgm:prSet/>
      <dgm:spPr/>
      <dgm:t>
        <a:bodyPr/>
        <a:lstStyle/>
        <a:p>
          <a:endParaRPr lang="en-US"/>
        </a:p>
      </dgm:t>
    </dgm:pt>
    <dgm:pt modelId="{41BA9AE3-A887-48A8-AB9D-FD72104D3DBC}" type="sibTrans" cxnId="{B79F4684-55D2-4BFB-B7B5-7042BFC7935E}">
      <dgm:prSet/>
      <dgm:spPr/>
      <dgm:t>
        <a:bodyPr/>
        <a:lstStyle/>
        <a:p>
          <a:endParaRPr lang="en-US"/>
        </a:p>
      </dgm:t>
    </dgm:pt>
    <dgm:pt modelId="{5CD295C9-ACF2-4584-ABB1-708DF99FCF6A}">
      <dgm:prSet phldrT="[Text]"/>
      <dgm:spPr/>
      <dgm:t>
        <a:bodyPr/>
        <a:lstStyle/>
        <a:p>
          <a:r>
            <a:rPr lang="en-US" dirty="0" smtClean="0"/>
            <a:t>Cleaning the Data by using trim and </a:t>
          </a:r>
          <a:r>
            <a:rPr lang="en-US" dirty="0" err="1" smtClean="0"/>
            <a:t>tolower</a:t>
          </a:r>
          <a:r>
            <a:rPr lang="en-US" dirty="0" smtClean="0"/>
            <a:t> the variable</a:t>
          </a:r>
          <a:endParaRPr lang="en-US" dirty="0"/>
        </a:p>
      </dgm:t>
    </dgm:pt>
    <dgm:pt modelId="{928BCFD7-582D-40BA-82E9-E4E226150C7B}" type="parTrans" cxnId="{34206AFE-7AA0-47D6-B353-2EAE7F3E17D7}">
      <dgm:prSet/>
      <dgm:spPr/>
      <dgm:t>
        <a:bodyPr/>
        <a:lstStyle/>
        <a:p>
          <a:endParaRPr lang="en-US"/>
        </a:p>
      </dgm:t>
    </dgm:pt>
    <dgm:pt modelId="{696D1072-0003-4B77-BEDF-2542A5303BC5}" type="sibTrans" cxnId="{34206AFE-7AA0-47D6-B353-2EAE7F3E17D7}">
      <dgm:prSet/>
      <dgm:spPr/>
      <dgm:t>
        <a:bodyPr/>
        <a:lstStyle/>
        <a:p>
          <a:endParaRPr lang="en-US"/>
        </a:p>
      </dgm:t>
    </dgm:pt>
    <dgm:pt modelId="{069EDACF-CD66-49A4-9F3C-A9E5F6BE99F5}">
      <dgm:prSet phldrT="[Text]"/>
      <dgm:spPr/>
      <dgm:t>
        <a:bodyPr/>
        <a:lstStyle/>
        <a:p>
          <a:r>
            <a:rPr lang="en-US" dirty="0" smtClean="0"/>
            <a:t>Checking for Data Granularity</a:t>
          </a:r>
          <a:endParaRPr lang="en-US" dirty="0"/>
        </a:p>
      </dgm:t>
    </dgm:pt>
    <dgm:pt modelId="{4618281D-62A6-4C00-A86A-A898499936EB}" type="parTrans" cxnId="{2EFD47FC-1D62-4CF0-A78D-8FEA4F40BB56}">
      <dgm:prSet/>
      <dgm:spPr/>
      <dgm:t>
        <a:bodyPr/>
        <a:lstStyle/>
        <a:p>
          <a:endParaRPr lang="en-US"/>
        </a:p>
      </dgm:t>
    </dgm:pt>
    <dgm:pt modelId="{F1AE85A8-77EB-4D8E-988C-E2C005A5F615}" type="sibTrans" cxnId="{2EFD47FC-1D62-4CF0-A78D-8FEA4F40BB56}">
      <dgm:prSet/>
      <dgm:spPr/>
      <dgm:t>
        <a:bodyPr/>
        <a:lstStyle/>
        <a:p>
          <a:endParaRPr lang="en-US"/>
        </a:p>
      </dgm:t>
    </dgm:pt>
    <dgm:pt modelId="{5E49FC0B-009A-43B5-85E2-394DB48AF2A7}">
      <dgm:prSet phldrT="[Text]"/>
      <dgm:spPr/>
      <dgm:t>
        <a:bodyPr/>
        <a:lstStyle/>
        <a:p>
          <a:r>
            <a:rPr lang="en-US" dirty="0" smtClean="0"/>
            <a:t>Removing of Duplicate values based on key variable</a:t>
          </a:r>
          <a:endParaRPr lang="en-US" dirty="0"/>
        </a:p>
      </dgm:t>
    </dgm:pt>
    <dgm:pt modelId="{9513E4AF-5D49-4FA4-AC71-4A75EEC14C6D}" type="parTrans" cxnId="{72622112-6F49-4EFC-95B3-30A7FEB892A6}">
      <dgm:prSet/>
      <dgm:spPr/>
      <dgm:t>
        <a:bodyPr/>
        <a:lstStyle/>
        <a:p>
          <a:endParaRPr lang="en-US"/>
        </a:p>
      </dgm:t>
    </dgm:pt>
    <dgm:pt modelId="{B10AB663-8163-427A-878B-F57A8F5AA6EB}" type="sibTrans" cxnId="{72622112-6F49-4EFC-95B3-30A7FEB892A6}">
      <dgm:prSet/>
      <dgm:spPr/>
      <dgm:t>
        <a:bodyPr/>
        <a:lstStyle/>
        <a:p>
          <a:endParaRPr lang="en-US"/>
        </a:p>
      </dgm:t>
    </dgm:pt>
    <dgm:pt modelId="{5352BFC1-7B99-40C5-A5E0-49DD93C17EBA}">
      <dgm:prSet phldrT="[Text]"/>
      <dgm:spPr/>
      <dgm:t>
        <a:bodyPr/>
        <a:lstStyle/>
        <a:p>
          <a:r>
            <a:rPr lang="en-US" dirty="0" smtClean="0"/>
            <a:t>Merging of data using unique column from each data sets</a:t>
          </a:r>
          <a:endParaRPr lang="en-US" dirty="0"/>
        </a:p>
      </dgm:t>
    </dgm:pt>
    <dgm:pt modelId="{99CD35DB-616B-4F86-BBE2-25841D975975}" type="parTrans" cxnId="{8E44A2EE-495E-4A75-8216-188FE5D024F4}">
      <dgm:prSet/>
      <dgm:spPr/>
      <dgm:t>
        <a:bodyPr/>
        <a:lstStyle/>
        <a:p>
          <a:endParaRPr lang="en-US"/>
        </a:p>
      </dgm:t>
    </dgm:pt>
    <dgm:pt modelId="{CECD68BE-4889-4CDD-8243-DB1FFDDD8FE0}" type="sibTrans" cxnId="{8E44A2EE-495E-4A75-8216-188FE5D024F4}">
      <dgm:prSet/>
      <dgm:spPr/>
      <dgm:t>
        <a:bodyPr/>
        <a:lstStyle/>
        <a:p>
          <a:endParaRPr lang="en-US"/>
        </a:p>
      </dgm:t>
    </dgm:pt>
    <dgm:pt modelId="{1E240C86-359F-4355-9C9A-0C363D6AE41E}">
      <dgm:prSet phldrT="[Text]"/>
      <dgm:spPr/>
      <dgm:t>
        <a:bodyPr/>
        <a:lstStyle/>
        <a:p>
          <a:r>
            <a:rPr lang="en-US" dirty="0" smtClean="0"/>
            <a:t>Checking of any outliers values in our master data sets</a:t>
          </a:r>
          <a:endParaRPr lang="en-US" dirty="0"/>
        </a:p>
      </dgm:t>
    </dgm:pt>
    <dgm:pt modelId="{524C4E4E-6924-4A09-AD3D-8FE0639132C2}" type="parTrans" cxnId="{29059A99-E22F-42E4-ABFC-F3CFE948E8D5}">
      <dgm:prSet/>
      <dgm:spPr/>
      <dgm:t>
        <a:bodyPr/>
        <a:lstStyle/>
        <a:p>
          <a:endParaRPr lang="en-US"/>
        </a:p>
      </dgm:t>
    </dgm:pt>
    <dgm:pt modelId="{A9C3140A-7A71-49B9-9161-00B7144EEDC3}" type="sibTrans" cxnId="{29059A99-E22F-42E4-ABFC-F3CFE948E8D5}">
      <dgm:prSet/>
      <dgm:spPr/>
      <dgm:t>
        <a:bodyPr/>
        <a:lstStyle/>
        <a:p>
          <a:endParaRPr lang="en-US"/>
        </a:p>
      </dgm:t>
    </dgm:pt>
    <dgm:pt modelId="{933267B7-FD46-429C-94DD-3D1C25983C6B}">
      <dgm:prSet phldrT="[Text]"/>
      <dgm:spPr/>
      <dgm:t>
        <a:bodyPr/>
        <a:lstStyle/>
        <a:p>
          <a:r>
            <a:rPr lang="en-US" dirty="0" smtClean="0"/>
            <a:t>Replacing of outliers values with the most nearest value</a:t>
          </a:r>
          <a:endParaRPr lang="en-US" dirty="0"/>
        </a:p>
      </dgm:t>
    </dgm:pt>
    <dgm:pt modelId="{E7499344-60F7-4FC4-B8B6-57983409E935}" type="parTrans" cxnId="{7BF02043-BC6F-4E15-9BA2-AF229C14B76E}">
      <dgm:prSet/>
      <dgm:spPr/>
      <dgm:t>
        <a:bodyPr/>
        <a:lstStyle/>
        <a:p>
          <a:endParaRPr lang="en-US"/>
        </a:p>
      </dgm:t>
    </dgm:pt>
    <dgm:pt modelId="{F6DB605E-A17A-4358-8901-F4D6EF8A914F}" type="sibTrans" cxnId="{7BF02043-BC6F-4E15-9BA2-AF229C14B76E}">
      <dgm:prSet/>
      <dgm:spPr/>
      <dgm:t>
        <a:bodyPr/>
        <a:lstStyle/>
        <a:p>
          <a:endParaRPr lang="en-US"/>
        </a:p>
      </dgm:t>
    </dgm:pt>
    <dgm:pt modelId="{F880A040-BE51-4008-B826-AD7D891CDB6B}">
      <dgm:prSet phldrT="[Text]"/>
      <dgm:spPr/>
      <dgm:t>
        <a:bodyPr/>
        <a:lstStyle/>
        <a:p>
          <a:r>
            <a:rPr lang="en-US" dirty="0" smtClean="0"/>
            <a:t>Checking for any NA values and replacing them with the mean of the total value</a:t>
          </a:r>
          <a:endParaRPr lang="en-US" dirty="0"/>
        </a:p>
      </dgm:t>
    </dgm:pt>
    <dgm:pt modelId="{4521CAA5-7BA3-4413-9ECF-833CB5F2A606}" type="parTrans" cxnId="{960EB465-DDF0-40AF-A75F-8055F31F42BD}">
      <dgm:prSet/>
      <dgm:spPr/>
      <dgm:t>
        <a:bodyPr/>
        <a:lstStyle/>
        <a:p>
          <a:endParaRPr lang="en-US"/>
        </a:p>
      </dgm:t>
    </dgm:pt>
    <dgm:pt modelId="{C139F8B1-4DCA-4C7C-B357-F45817402036}" type="sibTrans" cxnId="{960EB465-DDF0-40AF-A75F-8055F31F42BD}">
      <dgm:prSet/>
      <dgm:spPr/>
      <dgm:t>
        <a:bodyPr/>
        <a:lstStyle/>
        <a:p>
          <a:endParaRPr lang="en-US"/>
        </a:p>
      </dgm:t>
    </dgm:pt>
    <dgm:pt modelId="{D62B0AAA-5FFF-4774-9091-C8E834E70D63}">
      <dgm:prSet phldrT="[Text]"/>
      <dgm:spPr/>
      <dgm:t>
        <a:bodyPr/>
        <a:lstStyle/>
        <a:p>
          <a:r>
            <a:rPr lang="en-US" dirty="0" smtClean="0"/>
            <a:t>Master File ready for analysis</a:t>
          </a:r>
          <a:endParaRPr lang="en-US" dirty="0"/>
        </a:p>
      </dgm:t>
    </dgm:pt>
    <dgm:pt modelId="{183BCA21-C323-43FB-9CA3-D3A6CDB5199B}" type="parTrans" cxnId="{03FB4FD9-9449-4EF2-9E92-2BF2BBD5F10A}">
      <dgm:prSet/>
      <dgm:spPr/>
      <dgm:t>
        <a:bodyPr/>
        <a:lstStyle/>
        <a:p>
          <a:endParaRPr lang="en-US"/>
        </a:p>
      </dgm:t>
    </dgm:pt>
    <dgm:pt modelId="{A1101AF9-246F-42FC-9B89-99B4BF151B98}" type="sibTrans" cxnId="{03FB4FD9-9449-4EF2-9E92-2BF2BBD5F10A}">
      <dgm:prSet/>
      <dgm:spPr/>
      <dgm:t>
        <a:bodyPr/>
        <a:lstStyle/>
        <a:p>
          <a:endParaRPr lang="en-US"/>
        </a:p>
      </dgm:t>
    </dgm:pt>
    <dgm:pt modelId="{76D2E4D9-C628-4E21-BFF5-CE12B4CBFE14}" type="pres">
      <dgm:prSet presAssocID="{93F388F7-2081-493A-8A4E-40C9830DBF3D}" presName="Name0" presStyleCnt="0">
        <dgm:presLayoutVars>
          <dgm:dir/>
          <dgm:resizeHandles/>
        </dgm:presLayoutVars>
      </dgm:prSet>
      <dgm:spPr/>
    </dgm:pt>
    <dgm:pt modelId="{82962791-BB15-40B5-98AB-D91A38E91154}" type="pres">
      <dgm:prSet presAssocID="{ED94C677-F964-41CC-9769-AF7954C5B823}" presName="compNode" presStyleCnt="0"/>
      <dgm:spPr/>
    </dgm:pt>
    <dgm:pt modelId="{9825FF86-E031-4296-ADD3-0FD67D71B4C8}" type="pres">
      <dgm:prSet presAssocID="{ED94C677-F964-41CC-9769-AF7954C5B823}" presName="dummyConnPt" presStyleCnt="0"/>
      <dgm:spPr/>
    </dgm:pt>
    <dgm:pt modelId="{8B6F3A0C-995C-4320-B509-90E2766720C2}" type="pres">
      <dgm:prSet presAssocID="{ED94C677-F964-41CC-9769-AF7954C5B823}" presName="node" presStyleLbl="node1" presStyleIdx="0" presStyleCnt="9">
        <dgm:presLayoutVars>
          <dgm:bulletEnabled val="1"/>
        </dgm:presLayoutVars>
      </dgm:prSet>
      <dgm:spPr/>
    </dgm:pt>
    <dgm:pt modelId="{7A7766FA-F4EB-4684-858F-E5803DE4F71F}" type="pres">
      <dgm:prSet presAssocID="{41BA9AE3-A887-48A8-AB9D-FD72104D3DBC}" presName="sibTrans" presStyleLbl="bgSibTrans2D1" presStyleIdx="0" presStyleCnt="8"/>
      <dgm:spPr/>
    </dgm:pt>
    <dgm:pt modelId="{D0C1E128-5CDD-4752-9191-CF105A1FF321}" type="pres">
      <dgm:prSet presAssocID="{5CD295C9-ACF2-4584-ABB1-708DF99FCF6A}" presName="compNode" presStyleCnt="0"/>
      <dgm:spPr/>
    </dgm:pt>
    <dgm:pt modelId="{832C2260-4253-4B3D-AEE0-AB76952F448F}" type="pres">
      <dgm:prSet presAssocID="{5CD295C9-ACF2-4584-ABB1-708DF99FCF6A}" presName="dummyConnPt" presStyleCnt="0"/>
      <dgm:spPr/>
    </dgm:pt>
    <dgm:pt modelId="{CCA25770-DD92-4F90-A053-B3D1912967E1}" type="pres">
      <dgm:prSet presAssocID="{5CD295C9-ACF2-4584-ABB1-708DF99FCF6A}" presName="node" presStyleLbl="node1" presStyleIdx="1" presStyleCnt="9">
        <dgm:presLayoutVars>
          <dgm:bulletEnabled val="1"/>
        </dgm:presLayoutVars>
      </dgm:prSet>
      <dgm:spPr/>
    </dgm:pt>
    <dgm:pt modelId="{16A50360-DD77-425D-A90C-84DB2953D3C0}" type="pres">
      <dgm:prSet presAssocID="{696D1072-0003-4B77-BEDF-2542A5303BC5}" presName="sibTrans" presStyleLbl="bgSibTrans2D1" presStyleIdx="1" presStyleCnt="8"/>
      <dgm:spPr/>
    </dgm:pt>
    <dgm:pt modelId="{10B5F676-BD06-4E0D-880D-8424F06AE347}" type="pres">
      <dgm:prSet presAssocID="{069EDACF-CD66-49A4-9F3C-A9E5F6BE99F5}" presName="compNode" presStyleCnt="0"/>
      <dgm:spPr/>
    </dgm:pt>
    <dgm:pt modelId="{E345CABF-5A4F-4DEB-BAA6-87C77658591D}" type="pres">
      <dgm:prSet presAssocID="{069EDACF-CD66-49A4-9F3C-A9E5F6BE99F5}" presName="dummyConnPt" presStyleCnt="0"/>
      <dgm:spPr/>
    </dgm:pt>
    <dgm:pt modelId="{DF5F3CE6-843D-4BAC-A8BE-5661D3CE3AE3}" type="pres">
      <dgm:prSet presAssocID="{069EDACF-CD66-49A4-9F3C-A9E5F6BE99F5}" presName="node" presStyleLbl="node1" presStyleIdx="2" presStyleCnt="9">
        <dgm:presLayoutVars>
          <dgm:bulletEnabled val="1"/>
        </dgm:presLayoutVars>
      </dgm:prSet>
      <dgm:spPr/>
    </dgm:pt>
    <dgm:pt modelId="{3E5431E9-2A92-4722-B76F-7DCFC85AF21D}" type="pres">
      <dgm:prSet presAssocID="{F1AE85A8-77EB-4D8E-988C-E2C005A5F615}" presName="sibTrans" presStyleLbl="bgSibTrans2D1" presStyleIdx="2" presStyleCnt="8"/>
      <dgm:spPr/>
    </dgm:pt>
    <dgm:pt modelId="{7F08E689-EA02-484F-B5E3-E02E0FE9096B}" type="pres">
      <dgm:prSet presAssocID="{5E49FC0B-009A-43B5-85E2-394DB48AF2A7}" presName="compNode" presStyleCnt="0"/>
      <dgm:spPr/>
    </dgm:pt>
    <dgm:pt modelId="{434F263E-826E-4D7D-9186-C670027CA00B}" type="pres">
      <dgm:prSet presAssocID="{5E49FC0B-009A-43B5-85E2-394DB48AF2A7}" presName="dummyConnPt" presStyleCnt="0"/>
      <dgm:spPr/>
    </dgm:pt>
    <dgm:pt modelId="{EADC8DA8-A662-4CA3-AAF0-5232CF6D2E4F}" type="pres">
      <dgm:prSet presAssocID="{5E49FC0B-009A-43B5-85E2-394DB48AF2A7}" presName="node" presStyleLbl="node1" presStyleIdx="3" presStyleCnt="9">
        <dgm:presLayoutVars>
          <dgm:bulletEnabled val="1"/>
        </dgm:presLayoutVars>
      </dgm:prSet>
      <dgm:spPr/>
    </dgm:pt>
    <dgm:pt modelId="{05EC776F-855A-4E47-8892-176C17EA13A6}" type="pres">
      <dgm:prSet presAssocID="{B10AB663-8163-427A-878B-F57A8F5AA6EB}" presName="sibTrans" presStyleLbl="bgSibTrans2D1" presStyleIdx="3" presStyleCnt="8"/>
      <dgm:spPr/>
    </dgm:pt>
    <dgm:pt modelId="{4A6D28C7-5009-492C-80CD-296F48ACF275}" type="pres">
      <dgm:prSet presAssocID="{5352BFC1-7B99-40C5-A5E0-49DD93C17EBA}" presName="compNode" presStyleCnt="0"/>
      <dgm:spPr/>
    </dgm:pt>
    <dgm:pt modelId="{D2DD9FDD-3942-4852-984E-1B19EC925F44}" type="pres">
      <dgm:prSet presAssocID="{5352BFC1-7B99-40C5-A5E0-49DD93C17EBA}" presName="dummyConnPt" presStyleCnt="0"/>
      <dgm:spPr/>
    </dgm:pt>
    <dgm:pt modelId="{F7C7F241-AF30-4041-8155-B8FCFE8FA79C}" type="pres">
      <dgm:prSet presAssocID="{5352BFC1-7B99-40C5-A5E0-49DD93C17EBA}" presName="node" presStyleLbl="node1" presStyleIdx="4" presStyleCnt="9">
        <dgm:presLayoutVars>
          <dgm:bulletEnabled val="1"/>
        </dgm:presLayoutVars>
      </dgm:prSet>
      <dgm:spPr/>
    </dgm:pt>
    <dgm:pt modelId="{530B5BC6-D5CE-4D2C-92ED-805616FB86BA}" type="pres">
      <dgm:prSet presAssocID="{CECD68BE-4889-4CDD-8243-DB1FFDDD8FE0}" presName="sibTrans" presStyleLbl="bgSibTrans2D1" presStyleIdx="4" presStyleCnt="8"/>
      <dgm:spPr/>
    </dgm:pt>
    <dgm:pt modelId="{A110DE9B-907C-4283-A08A-BF10908105B2}" type="pres">
      <dgm:prSet presAssocID="{1E240C86-359F-4355-9C9A-0C363D6AE41E}" presName="compNode" presStyleCnt="0"/>
      <dgm:spPr/>
    </dgm:pt>
    <dgm:pt modelId="{7627084D-3C09-4756-A078-06B4C6A8F270}" type="pres">
      <dgm:prSet presAssocID="{1E240C86-359F-4355-9C9A-0C363D6AE41E}" presName="dummyConnPt" presStyleCnt="0"/>
      <dgm:spPr/>
    </dgm:pt>
    <dgm:pt modelId="{0CD0AD87-9485-4A1F-B4FB-889546727D80}" type="pres">
      <dgm:prSet presAssocID="{1E240C86-359F-4355-9C9A-0C363D6AE41E}" presName="node" presStyleLbl="node1" presStyleIdx="5" presStyleCnt="9">
        <dgm:presLayoutVars>
          <dgm:bulletEnabled val="1"/>
        </dgm:presLayoutVars>
      </dgm:prSet>
      <dgm:spPr/>
    </dgm:pt>
    <dgm:pt modelId="{9D401C30-8B72-490E-9634-C643D704E964}" type="pres">
      <dgm:prSet presAssocID="{A9C3140A-7A71-49B9-9161-00B7144EEDC3}" presName="sibTrans" presStyleLbl="bgSibTrans2D1" presStyleIdx="5" presStyleCnt="8"/>
      <dgm:spPr/>
    </dgm:pt>
    <dgm:pt modelId="{41F97A29-848D-4416-B27D-F740FB21F53A}" type="pres">
      <dgm:prSet presAssocID="{933267B7-FD46-429C-94DD-3D1C25983C6B}" presName="compNode" presStyleCnt="0"/>
      <dgm:spPr/>
    </dgm:pt>
    <dgm:pt modelId="{4690AAEA-18E2-4102-9916-7CAF6D5B79DB}" type="pres">
      <dgm:prSet presAssocID="{933267B7-FD46-429C-94DD-3D1C25983C6B}" presName="dummyConnPt" presStyleCnt="0"/>
      <dgm:spPr/>
    </dgm:pt>
    <dgm:pt modelId="{E13023F6-7F75-4614-A3CB-377BDBAA9567}" type="pres">
      <dgm:prSet presAssocID="{933267B7-FD46-429C-94DD-3D1C25983C6B}" presName="node" presStyleLbl="node1" presStyleIdx="6" presStyleCnt="9">
        <dgm:presLayoutVars>
          <dgm:bulletEnabled val="1"/>
        </dgm:presLayoutVars>
      </dgm:prSet>
      <dgm:spPr/>
    </dgm:pt>
    <dgm:pt modelId="{DE3314B1-955E-4E84-B3B0-44A1A0455A76}" type="pres">
      <dgm:prSet presAssocID="{F6DB605E-A17A-4358-8901-F4D6EF8A914F}" presName="sibTrans" presStyleLbl="bgSibTrans2D1" presStyleIdx="6" presStyleCnt="8"/>
      <dgm:spPr/>
    </dgm:pt>
    <dgm:pt modelId="{25C97695-DF3A-4000-A9B3-A408C3BEEE4A}" type="pres">
      <dgm:prSet presAssocID="{F880A040-BE51-4008-B826-AD7D891CDB6B}" presName="compNode" presStyleCnt="0"/>
      <dgm:spPr/>
    </dgm:pt>
    <dgm:pt modelId="{6AFED374-BA7E-4D70-86E6-FD54A876F07E}" type="pres">
      <dgm:prSet presAssocID="{F880A040-BE51-4008-B826-AD7D891CDB6B}" presName="dummyConnPt" presStyleCnt="0"/>
      <dgm:spPr/>
    </dgm:pt>
    <dgm:pt modelId="{FD313D25-D3E2-4D76-A155-C65A99BB19A2}" type="pres">
      <dgm:prSet presAssocID="{F880A040-BE51-4008-B826-AD7D891CDB6B}" presName="node" presStyleLbl="node1" presStyleIdx="7" presStyleCnt="9">
        <dgm:presLayoutVars>
          <dgm:bulletEnabled val="1"/>
        </dgm:presLayoutVars>
      </dgm:prSet>
      <dgm:spPr/>
    </dgm:pt>
    <dgm:pt modelId="{DE8DD6BD-C0CB-4F9A-88DE-907BA0452639}" type="pres">
      <dgm:prSet presAssocID="{C139F8B1-4DCA-4C7C-B357-F45817402036}" presName="sibTrans" presStyleLbl="bgSibTrans2D1" presStyleIdx="7" presStyleCnt="8"/>
      <dgm:spPr/>
    </dgm:pt>
    <dgm:pt modelId="{BC176A87-A4E0-4398-9F03-8A722BD3B328}" type="pres">
      <dgm:prSet presAssocID="{D62B0AAA-5FFF-4774-9091-C8E834E70D63}" presName="compNode" presStyleCnt="0"/>
      <dgm:spPr/>
    </dgm:pt>
    <dgm:pt modelId="{7823B724-4769-4607-8C33-4873A48E80FB}" type="pres">
      <dgm:prSet presAssocID="{D62B0AAA-5FFF-4774-9091-C8E834E70D63}" presName="dummyConnPt" presStyleCnt="0"/>
      <dgm:spPr/>
    </dgm:pt>
    <dgm:pt modelId="{E37E5264-F8FE-43B6-BCD1-550A140AE250}" type="pres">
      <dgm:prSet presAssocID="{D62B0AAA-5FFF-4774-9091-C8E834E70D63}" presName="node" presStyleLbl="node1" presStyleIdx="8" presStyleCnt="9">
        <dgm:presLayoutVars>
          <dgm:bulletEnabled val="1"/>
        </dgm:presLayoutVars>
      </dgm:prSet>
      <dgm:spPr/>
    </dgm:pt>
  </dgm:ptLst>
  <dgm:cxnLst>
    <dgm:cxn modelId="{F6F6829E-31C9-4579-9408-CB9BD7008CDD}" type="presOf" srcId="{696D1072-0003-4B77-BEDF-2542A5303BC5}" destId="{16A50360-DD77-425D-A90C-84DB2953D3C0}" srcOrd="0" destOrd="0" presId="urn:microsoft.com/office/officeart/2005/8/layout/bProcess4"/>
    <dgm:cxn modelId="{8E44A2EE-495E-4A75-8216-188FE5D024F4}" srcId="{93F388F7-2081-493A-8A4E-40C9830DBF3D}" destId="{5352BFC1-7B99-40C5-A5E0-49DD93C17EBA}" srcOrd="4" destOrd="0" parTransId="{99CD35DB-616B-4F86-BBE2-25841D975975}" sibTransId="{CECD68BE-4889-4CDD-8243-DB1FFDDD8FE0}"/>
    <dgm:cxn modelId="{3B33ED46-97DE-43B3-9F70-31B894607515}" type="presOf" srcId="{5CD295C9-ACF2-4584-ABB1-708DF99FCF6A}" destId="{CCA25770-DD92-4F90-A053-B3D1912967E1}" srcOrd="0" destOrd="0" presId="urn:microsoft.com/office/officeart/2005/8/layout/bProcess4"/>
    <dgm:cxn modelId="{5C91C492-70AB-430A-B7C1-E29EF2028612}" type="presOf" srcId="{933267B7-FD46-429C-94DD-3D1C25983C6B}" destId="{E13023F6-7F75-4614-A3CB-377BDBAA9567}" srcOrd="0" destOrd="0" presId="urn:microsoft.com/office/officeart/2005/8/layout/bProcess4"/>
    <dgm:cxn modelId="{62E96D75-6B0A-4291-B817-2D4FFEF94A97}" type="presOf" srcId="{F6DB605E-A17A-4358-8901-F4D6EF8A914F}" destId="{DE3314B1-955E-4E84-B3B0-44A1A0455A76}" srcOrd="0" destOrd="0" presId="urn:microsoft.com/office/officeart/2005/8/layout/bProcess4"/>
    <dgm:cxn modelId="{8B1285FE-0864-4626-A88C-B250D73DDB50}" type="presOf" srcId="{ED94C677-F964-41CC-9769-AF7954C5B823}" destId="{8B6F3A0C-995C-4320-B509-90E2766720C2}" srcOrd="0" destOrd="0" presId="urn:microsoft.com/office/officeart/2005/8/layout/bProcess4"/>
    <dgm:cxn modelId="{2EFD47FC-1D62-4CF0-A78D-8FEA4F40BB56}" srcId="{93F388F7-2081-493A-8A4E-40C9830DBF3D}" destId="{069EDACF-CD66-49A4-9F3C-A9E5F6BE99F5}" srcOrd="2" destOrd="0" parTransId="{4618281D-62A6-4C00-A86A-A898499936EB}" sibTransId="{F1AE85A8-77EB-4D8E-988C-E2C005A5F615}"/>
    <dgm:cxn modelId="{B544A8AC-7A3D-46EF-A8DC-F92E9EA7C24A}" type="presOf" srcId="{41BA9AE3-A887-48A8-AB9D-FD72104D3DBC}" destId="{7A7766FA-F4EB-4684-858F-E5803DE4F71F}" srcOrd="0" destOrd="0" presId="urn:microsoft.com/office/officeart/2005/8/layout/bProcess4"/>
    <dgm:cxn modelId="{1F4015B5-123A-4CE9-B6D7-9C1C3F4A8E64}" type="presOf" srcId="{069EDACF-CD66-49A4-9F3C-A9E5F6BE99F5}" destId="{DF5F3CE6-843D-4BAC-A8BE-5661D3CE3AE3}" srcOrd="0" destOrd="0" presId="urn:microsoft.com/office/officeart/2005/8/layout/bProcess4"/>
    <dgm:cxn modelId="{01507672-EE62-4AAE-B942-EF920BB6E497}" type="presOf" srcId="{F1AE85A8-77EB-4D8E-988C-E2C005A5F615}" destId="{3E5431E9-2A92-4722-B76F-7DCFC85AF21D}" srcOrd="0" destOrd="0" presId="urn:microsoft.com/office/officeart/2005/8/layout/bProcess4"/>
    <dgm:cxn modelId="{B79F4684-55D2-4BFB-B7B5-7042BFC7935E}" srcId="{93F388F7-2081-493A-8A4E-40C9830DBF3D}" destId="{ED94C677-F964-41CC-9769-AF7954C5B823}" srcOrd="0" destOrd="0" parTransId="{D0CF0A87-611F-4C04-9220-05803A6A3C67}" sibTransId="{41BA9AE3-A887-48A8-AB9D-FD72104D3DBC}"/>
    <dgm:cxn modelId="{4EC06E39-A4A9-4AD9-A5CA-377EA66FC09A}" type="presOf" srcId="{5352BFC1-7B99-40C5-A5E0-49DD93C17EBA}" destId="{F7C7F241-AF30-4041-8155-B8FCFE8FA79C}" srcOrd="0" destOrd="0" presId="urn:microsoft.com/office/officeart/2005/8/layout/bProcess4"/>
    <dgm:cxn modelId="{960EB465-DDF0-40AF-A75F-8055F31F42BD}" srcId="{93F388F7-2081-493A-8A4E-40C9830DBF3D}" destId="{F880A040-BE51-4008-B826-AD7D891CDB6B}" srcOrd="7" destOrd="0" parTransId="{4521CAA5-7BA3-4413-9ECF-833CB5F2A606}" sibTransId="{C139F8B1-4DCA-4C7C-B357-F45817402036}"/>
    <dgm:cxn modelId="{C4173AE4-FF5A-4083-B19B-DA232A3F17C0}" type="presOf" srcId="{B10AB663-8163-427A-878B-F57A8F5AA6EB}" destId="{05EC776F-855A-4E47-8892-176C17EA13A6}" srcOrd="0" destOrd="0" presId="urn:microsoft.com/office/officeart/2005/8/layout/bProcess4"/>
    <dgm:cxn modelId="{B4B45D9C-06B2-4DA2-86DE-FA58059DAAC4}" type="presOf" srcId="{CECD68BE-4889-4CDD-8243-DB1FFDDD8FE0}" destId="{530B5BC6-D5CE-4D2C-92ED-805616FB86BA}" srcOrd="0" destOrd="0" presId="urn:microsoft.com/office/officeart/2005/8/layout/bProcess4"/>
    <dgm:cxn modelId="{9870A68E-6500-4EBB-BCF8-2EADE7FD3FFC}" type="presOf" srcId="{F880A040-BE51-4008-B826-AD7D891CDB6B}" destId="{FD313D25-D3E2-4D76-A155-C65A99BB19A2}" srcOrd="0" destOrd="0" presId="urn:microsoft.com/office/officeart/2005/8/layout/bProcess4"/>
    <dgm:cxn modelId="{F5D39BB0-9DD0-4581-9091-75E1DF108539}" type="presOf" srcId="{1E240C86-359F-4355-9C9A-0C363D6AE41E}" destId="{0CD0AD87-9485-4A1F-B4FB-889546727D80}" srcOrd="0" destOrd="0" presId="urn:microsoft.com/office/officeart/2005/8/layout/bProcess4"/>
    <dgm:cxn modelId="{03FB4FD9-9449-4EF2-9E92-2BF2BBD5F10A}" srcId="{93F388F7-2081-493A-8A4E-40C9830DBF3D}" destId="{D62B0AAA-5FFF-4774-9091-C8E834E70D63}" srcOrd="8" destOrd="0" parTransId="{183BCA21-C323-43FB-9CA3-D3A6CDB5199B}" sibTransId="{A1101AF9-246F-42FC-9B89-99B4BF151B98}"/>
    <dgm:cxn modelId="{72622112-6F49-4EFC-95B3-30A7FEB892A6}" srcId="{93F388F7-2081-493A-8A4E-40C9830DBF3D}" destId="{5E49FC0B-009A-43B5-85E2-394DB48AF2A7}" srcOrd="3" destOrd="0" parTransId="{9513E4AF-5D49-4FA4-AC71-4A75EEC14C6D}" sibTransId="{B10AB663-8163-427A-878B-F57A8F5AA6EB}"/>
    <dgm:cxn modelId="{7BF02043-BC6F-4E15-9BA2-AF229C14B76E}" srcId="{93F388F7-2081-493A-8A4E-40C9830DBF3D}" destId="{933267B7-FD46-429C-94DD-3D1C25983C6B}" srcOrd="6" destOrd="0" parTransId="{E7499344-60F7-4FC4-B8B6-57983409E935}" sibTransId="{F6DB605E-A17A-4358-8901-F4D6EF8A914F}"/>
    <dgm:cxn modelId="{47093D40-DDE3-44EC-B77E-AD5DE71C51C0}" type="presOf" srcId="{93F388F7-2081-493A-8A4E-40C9830DBF3D}" destId="{76D2E4D9-C628-4E21-BFF5-CE12B4CBFE14}" srcOrd="0" destOrd="0" presId="urn:microsoft.com/office/officeart/2005/8/layout/bProcess4"/>
    <dgm:cxn modelId="{39DAF1FD-FAD4-48DA-BDE3-67D8231A8E2D}" type="presOf" srcId="{A9C3140A-7A71-49B9-9161-00B7144EEDC3}" destId="{9D401C30-8B72-490E-9634-C643D704E964}" srcOrd="0" destOrd="0" presId="urn:microsoft.com/office/officeart/2005/8/layout/bProcess4"/>
    <dgm:cxn modelId="{0BE30976-A418-4A75-83D5-6034390450C8}" type="presOf" srcId="{D62B0AAA-5FFF-4774-9091-C8E834E70D63}" destId="{E37E5264-F8FE-43B6-BCD1-550A140AE250}" srcOrd="0" destOrd="0" presId="urn:microsoft.com/office/officeart/2005/8/layout/bProcess4"/>
    <dgm:cxn modelId="{29059A99-E22F-42E4-ABFC-F3CFE948E8D5}" srcId="{93F388F7-2081-493A-8A4E-40C9830DBF3D}" destId="{1E240C86-359F-4355-9C9A-0C363D6AE41E}" srcOrd="5" destOrd="0" parTransId="{524C4E4E-6924-4A09-AD3D-8FE0639132C2}" sibTransId="{A9C3140A-7A71-49B9-9161-00B7144EEDC3}"/>
    <dgm:cxn modelId="{0225E357-B16F-44E5-8021-5BDE23D2CEDD}" type="presOf" srcId="{C139F8B1-4DCA-4C7C-B357-F45817402036}" destId="{DE8DD6BD-C0CB-4F9A-88DE-907BA0452639}" srcOrd="0" destOrd="0" presId="urn:microsoft.com/office/officeart/2005/8/layout/bProcess4"/>
    <dgm:cxn modelId="{34206AFE-7AA0-47D6-B353-2EAE7F3E17D7}" srcId="{93F388F7-2081-493A-8A4E-40C9830DBF3D}" destId="{5CD295C9-ACF2-4584-ABB1-708DF99FCF6A}" srcOrd="1" destOrd="0" parTransId="{928BCFD7-582D-40BA-82E9-E4E226150C7B}" sibTransId="{696D1072-0003-4B77-BEDF-2542A5303BC5}"/>
    <dgm:cxn modelId="{29A53DCD-F073-4CD7-AEE2-CD31DAE1D256}" type="presOf" srcId="{5E49FC0B-009A-43B5-85E2-394DB48AF2A7}" destId="{EADC8DA8-A662-4CA3-AAF0-5232CF6D2E4F}" srcOrd="0" destOrd="0" presId="urn:microsoft.com/office/officeart/2005/8/layout/bProcess4"/>
    <dgm:cxn modelId="{39405CB7-DF27-4C11-B9FB-B52EE400C4B2}" type="presParOf" srcId="{76D2E4D9-C628-4E21-BFF5-CE12B4CBFE14}" destId="{82962791-BB15-40B5-98AB-D91A38E91154}" srcOrd="0" destOrd="0" presId="urn:microsoft.com/office/officeart/2005/8/layout/bProcess4"/>
    <dgm:cxn modelId="{1E882218-746C-4BB6-8A83-3A5E43BBFFCF}" type="presParOf" srcId="{82962791-BB15-40B5-98AB-D91A38E91154}" destId="{9825FF86-E031-4296-ADD3-0FD67D71B4C8}" srcOrd="0" destOrd="0" presId="urn:microsoft.com/office/officeart/2005/8/layout/bProcess4"/>
    <dgm:cxn modelId="{A958753B-059D-4EA2-B68B-099B9AE492D8}" type="presParOf" srcId="{82962791-BB15-40B5-98AB-D91A38E91154}" destId="{8B6F3A0C-995C-4320-B509-90E2766720C2}" srcOrd="1" destOrd="0" presId="urn:microsoft.com/office/officeart/2005/8/layout/bProcess4"/>
    <dgm:cxn modelId="{D7E5E1E4-057B-47CB-9ACC-16E32412A90D}" type="presParOf" srcId="{76D2E4D9-C628-4E21-BFF5-CE12B4CBFE14}" destId="{7A7766FA-F4EB-4684-858F-E5803DE4F71F}" srcOrd="1" destOrd="0" presId="urn:microsoft.com/office/officeart/2005/8/layout/bProcess4"/>
    <dgm:cxn modelId="{487755DD-0A09-4051-8173-2D851D9FDFC3}" type="presParOf" srcId="{76D2E4D9-C628-4E21-BFF5-CE12B4CBFE14}" destId="{D0C1E128-5CDD-4752-9191-CF105A1FF321}" srcOrd="2" destOrd="0" presId="urn:microsoft.com/office/officeart/2005/8/layout/bProcess4"/>
    <dgm:cxn modelId="{A32026E6-E962-45AC-AE71-87816E13B51D}" type="presParOf" srcId="{D0C1E128-5CDD-4752-9191-CF105A1FF321}" destId="{832C2260-4253-4B3D-AEE0-AB76952F448F}" srcOrd="0" destOrd="0" presId="urn:microsoft.com/office/officeart/2005/8/layout/bProcess4"/>
    <dgm:cxn modelId="{435E861F-2E24-4B7D-96E2-BAAC069110E7}" type="presParOf" srcId="{D0C1E128-5CDD-4752-9191-CF105A1FF321}" destId="{CCA25770-DD92-4F90-A053-B3D1912967E1}" srcOrd="1" destOrd="0" presId="urn:microsoft.com/office/officeart/2005/8/layout/bProcess4"/>
    <dgm:cxn modelId="{0DE2C753-672F-4423-9400-3E49584B2BF3}" type="presParOf" srcId="{76D2E4D9-C628-4E21-BFF5-CE12B4CBFE14}" destId="{16A50360-DD77-425D-A90C-84DB2953D3C0}" srcOrd="3" destOrd="0" presId="urn:microsoft.com/office/officeart/2005/8/layout/bProcess4"/>
    <dgm:cxn modelId="{31A6C151-BD5A-4F04-80E5-3AD925E49A5C}" type="presParOf" srcId="{76D2E4D9-C628-4E21-BFF5-CE12B4CBFE14}" destId="{10B5F676-BD06-4E0D-880D-8424F06AE347}" srcOrd="4" destOrd="0" presId="urn:microsoft.com/office/officeart/2005/8/layout/bProcess4"/>
    <dgm:cxn modelId="{77DC8A45-C0B1-4F69-AF48-CB69780066F9}" type="presParOf" srcId="{10B5F676-BD06-4E0D-880D-8424F06AE347}" destId="{E345CABF-5A4F-4DEB-BAA6-87C77658591D}" srcOrd="0" destOrd="0" presId="urn:microsoft.com/office/officeart/2005/8/layout/bProcess4"/>
    <dgm:cxn modelId="{F5A3A782-ED24-4ECD-8E84-4FFF76E34363}" type="presParOf" srcId="{10B5F676-BD06-4E0D-880D-8424F06AE347}" destId="{DF5F3CE6-843D-4BAC-A8BE-5661D3CE3AE3}" srcOrd="1" destOrd="0" presId="urn:microsoft.com/office/officeart/2005/8/layout/bProcess4"/>
    <dgm:cxn modelId="{28DF7A4B-D5DE-4D25-9AFE-6961B59D67FF}" type="presParOf" srcId="{76D2E4D9-C628-4E21-BFF5-CE12B4CBFE14}" destId="{3E5431E9-2A92-4722-B76F-7DCFC85AF21D}" srcOrd="5" destOrd="0" presId="urn:microsoft.com/office/officeart/2005/8/layout/bProcess4"/>
    <dgm:cxn modelId="{FFA6BA4F-DE39-45C5-8A58-7539424B05DF}" type="presParOf" srcId="{76D2E4D9-C628-4E21-BFF5-CE12B4CBFE14}" destId="{7F08E689-EA02-484F-B5E3-E02E0FE9096B}" srcOrd="6" destOrd="0" presId="urn:microsoft.com/office/officeart/2005/8/layout/bProcess4"/>
    <dgm:cxn modelId="{62B81262-AA1C-47DC-95DB-650665C9998C}" type="presParOf" srcId="{7F08E689-EA02-484F-B5E3-E02E0FE9096B}" destId="{434F263E-826E-4D7D-9186-C670027CA00B}" srcOrd="0" destOrd="0" presId="urn:microsoft.com/office/officeart/2005/8/layout/bProcess4"/>
    <dgm:cxn modelId="{FED2C28F-7226-4C0E-B20E-D6EF7CE850BB}" type="presParOf" srcId="{7F08E689-EA02-484F-B5E3-E02E0FE9096B}" destId="{EADC8DA8-A662-4CA3-AAF0-5232CF6D2E4F}" srcOrd="1" destOrd="0" presId="urn:microsoft.com/office/officeart/2005/8/layout/bProcess4"/>
    <dgm:cxn modelId="{25BDE913-05A2-4AF2-AE37-52E478E89BDC}" type="presParOf" srcId="{76D2E4D9-C628-4E21-BFF5-CE12B4CBFE14}" destId="{05EC776F-855A-4E47-8892-176C17EA13A6}" srcOrd="7" destOrd="0" presId="urn:microsoft.com/office/officeart/2005/8/layout/bProcess4"/>
    <dgm:cxn modelId="{1AF7DD1E-22E9-4710-878C-A6815C2FB264}" type="presParOf" srcId="{76D2E4D9-C628-4E21-BFF5-CE12B4CBFE14}" destId="{4A6D28C7-5009-492C-80CD-296F48ACF275}" srcOrd="8" destOrd="0" presId="urn:microsoft.com/office/officeart/2005/8/layout/bProcess4"/>
    <dgm:cxn modelId="{A00D1DCA-469E-47FD-9AC8-F612F61B6869}" type="presParOf" srcId="{4A6D28C7-5009-492C-80CD-296F48ACF275}" destId="{D2DD9FDD-3942-4852-984E-1B19EC925F44}" srcOrd="0" destOrd="0" presId="urn:microsoft.com/office/officeart/2005/8/layout/bProcess4"/>
    <dgm:cxn modelId="{712CAE75-AA35-4065-94E8-C0A8AC090884}" type="presParOf" srcId="{4A6D28C7-5009-492C-80CD-296F48ACF275}" destId="{F7C7F241-AF30-4041-8155-B8FCFE8FA79C}" srcOrd="1" destOrd="0" presId="urn:microsoft.com/office/officeart/2005/8/layout/bProcess4"/>
    <dgm:cxn modelId="{7E8AF6BA-8407-4A03-BB80-1B3AA7A8D742}" type="presParOf" srcId="{76D2E4D9-C628-4E21-BFF5-CE12B4CBFE14}" destId="{530B5BC6-D5CE-4D2C-92ED-805616FB86BA}" srcOrd="9" destOrd="0" presId="urn:microsoft.com/office/officeart/2005/8/layout/bProcess4"/>
    <dgm:cxn modelId="{F22AB03B-D306-4567-BE5B-06E552679014}" type="presParOf" srcId="{76D2E4D9-C628-4E21-BFF5-CE12B4CBFE14}" destId="{A110DE9B-907C-4283-A08A-BF10908105B2}" srcOrd="10" destOrd="0" presId="urn:microsoft.com/office/officeart/2005/8/layout/bProcess4"/>
    <dgm:cxn modelId="{1739A28F-D96A-4EE7-B969-445B76B49207}" type="presParOf" srcId="{A110DE9B-907C-4283-A08A-BF10908105B2}" destId="{7627084D-3C09-4756-A078-06B4C6A8F270}" srcOrd="0" destOrd="0" presId="urn:microsoft.com/office/officeart/2005/8/layout/bProcess4"/>
    <dgm:cxn modelId="{2217F478-0305-40AD-A64F-F814267A0120}" type="presParOf" srcId="{A110DE9B-907C-4283-A08A-BF10908105B2}" destId="{0CD0AD87-9485-4A1F-B4FB-889546727D80}" srcOrd="1" destOrd="0" presId="urn:microsoft.com/office/officeart/2005/8/layout/bProcess4"/>
    <dgm:cxn modelId="{6CDB980F-BA14-4A46-8CC7-A84113D3D41C}" type="presParOf" srcId="{76D2E4D9-C628-4E21-BFF5-CE12B4CBFE14}" destId="{9D401C30-8B72-490E-9634-C643D704E964}" srcOrd="11" destOrd="0" presId="urn:microsoft.com/office/officeart/2005/8/layout/bProcess4"/>
    <dgm:cxn modelId="{7920C9BD-116E-497D-9B17-325D07C1F4A5}" type="presParOf" srcId="{76D2E4D9-C628-4E21-BFF5-CE12B4CBFE14}" destId="{41F97A29-848D-4416-B27D-F740FB21F53A}" srcOrd="12" destOrd="0" presId="urn:microsoft.com/office/officeart/2005/8/layout/bProcess4"/>
    <dgm:cxn modelId="{50BFD0BC-764F-4B4C-9B03-688FFB8C5383}" type="presParOf" srcId="{41F97A29-848D-4416-B27D-F740FB21F53A}" destId="{4690AAEA-18E2-4102-9916-7CAF6D5B79DB}" srcOrd="0" destOrd="0" presId="urn:microsoft.com/office/officeart/2005/8/layout/bProcess4"/>
    <dgm:cxn modelId="{9A5AFB01-A2A7-47EC-9DD1-659DDE1EF1C7}" type="presParOf" srcId="{41F97A29-848D-4416-B27D-F740FB21F53A}" destId="{E13023F6-7F75-4614-A3CB-377BDBAA9567}" srcOrd="1" destOrd="0" presId="urn:microsoft.com/office/officeart/2005/8/layout/bProcess4"/>
    <dgm:cxn modelId="{CFEA9367-6EA7-4721-BBFF-BB84C1D2C4A6}" type="presParOf" srcId="{76D2E4D9-C628-4E21-BFF5-CE12B4CBFE14}" destId="{DE3314B1-955E-4E84-B3B0-44A1A0455A76}" srcOrd="13" destOrd="0" presId="urn:microsoft.com/office/officeart/2005/8/layout/bProcess4"/>
    <dgm:cxn modelId="{FB2CFC22-2C76-43EB-9DBE-E5B49F853BE0}" type="presParOf" srcId="{76D2E4D9-C628-4E21-BFF5-CE12B4CBFE14}" destId="{25C97695-DF3A-4000-A9B3-A408C3BEEE4A}" srcOrd="14" destOrd="0" presId="urn:microsoft.com/office/officeart/2005/8/layout/bProcess4"/>
    <dgm:cxn modelId="{D19B61AF-F1B4-4D5E-A8CE-C682EE3DF820}" type="presParOf" srcId="{25C97695-DF3A-4000-A9B3-A408C3BEEE4A}" destId="{6AFED374-BA7E-4D70-86E6-FD54A876F07E}" srcOrd="0" destOrd="0" presId="urn:microsoft.com/office/officeart/2005/8/layout/bProcess4"/>
    <dgm:cxn modelId="{E2D07CB6-B8BB-4A41-8CCF-1B2B3F671890}" type="presParOf" srcId="{25C97695-DF3A-4000-A9B3-A408C3BEEE4A}" destId="{FD313D25-D3E2-4D76-A155-C65A99BB19A2}" srcOrd="1" destOrd="0" presId="urn:microsoft.com/office/officeart/2005/8/layout/bProcess4"/>
    <dgm:cxn modelId="{EAFB2CC4-3AFB-4553-BF40-C82FA326AE56}" type="presParOf" srcId="{76D2E4D9-C628-4E21-BFF5-CE12B4CBFE14}" destId="{DE8DD6BD-C0CB-4F9A-88DE-907BA0452639}" srcOrd="15" destOrd="0" presId="urn:microsoft.com/office/officeart/2005/8/layout/bProcess4"/>
    <dgm:cxn modelId="{80179314-F451-43F6-923A-2799D768DEFA}" type="presParOf" srcId="{76D2E4D9-C628-4E21-BFF5-CE12B4CBFE14}" destId="{BC176A87-A4E0-4398-9F03-8A722BD3B328}" srcOrd="16" destOrd="0" presId="urn:microsoft.com/office/officeart/2005/8/layout/bProcess4"/>
    <dgm:cxn modelId="{B3633531-9A52-40CB-AF79-510347387BD0}" type="presParOf" srcId="{BC176A87-A4E0-4398-9F03-8A722BD3B328}" destId="{7823B724-4769-4607-8C33-4873A48E80FB}" srcOrd="0" destOrd="0" presId="urn:microsoft.com/office/officeart/2005/8/layout/bProcess4"/>
    <dgm:cxn modelId="{3CAF0745-AF5C-4E3B-AF9A-143D89389D7F}" type="presParOf" srcId="{BC176A87-A4E0-4398-9F03-8A722BD3B328}" destId="{E37E5264-F8FE-43B6-BCD1-550A140AE250}"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7766FA-F4EB-4684-858F-E5803DE4F71F}">
      <dsp:nvSpPr>
        <dsp:cNvPr id="0" name=""/>
        <dsp:cNvSpPr/>
      </dsp:nvSpPr>
      <dsp:spPr>
        <a:xfrm rot="5400000">
          <a:off x="513621" y="1209186"/>
          <a:ext cx="1891848" cy="22800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B6F3A0C-995C-4320-B509-90E2766720C2}">
      <dsp:nvSpPr>
        <dsp:cNvPr id="0" name=""/>
        <dsp:cNvSpPr/>
      </dsp:nvSpPr>
      <dsp:spPr>
        <a:xfrm>
          <a:off x="948793" y="1762"/>
          <a:ext cx="2533350" cy="15200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Import Data Files</a:t>
          </a:r>
          <a:endParaRPr lang="en-US" sz="2100" kern="1200" dirty="0"/>
        </a:p>
      </dsp:txBody>
      <dsp:txXfrm>
        <a:off x="993313" y="46282"/>
        <a:ext cx="2444310" cy="1430970"/>
      </dsp:txXfrm>
    </dsp:sp>
    <dsp:sp modelId="{16A50360-DD77-425D-A90C-84DB2953D3C0}">
      <dsp:nvSpPr>
        <dsp:cNvPr id="0" name=""/>
        <dsp:cNvSpPr/>
      </dsp:nvSpPr>
      <dsp:spPr>
        <a:xfrm rot="5400000">
          <a:off x="513621" y="3109199"/>
          <a:ext cx="1891848" cy="22800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CA25770-DD92-4F90-A053-B3D1912967E1}">
      <dsp:nvSpPr>
        <dsp:cNvPr id="0" name=""/>
        <dsp:cNvSpPr/>
      </dsp:nvSpPr>
      <dsp:spPr>
        <a:xfrm>
          <a:off x="948793" y="1901775"/>
          <a:ext cx="2533350" cy="15200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Cleaning the Data by using trim and </a:t>
          </a:r>
          <a:r>
            <a:rPr lang="en-US" sz="2100" kern="1200" dirty="0" err="1" smtClean="0"/>
            <a:t>tolower</a:t>
          </a:r>
          <a:r>
            <a:rPr lang="en-US" sz="2100" kern="1200" dirty="0" smtClean="0"/>
            <a:t> the variable</a:t>
          </a:r>
          <a:endParaRPr lang="en-US" sz="2100" kern="1200" dirty="0"/>
        </a:p>
      </dsp:txBody>
      <dsp:txXfrm>
        <a:off x="993313" y="1946295"/>
        <a:ext cx="2444310" cy="1430970"/>
      </dsp:txXfrm>
    </dsp:sp>
    <dsp:sp modelId="{3E5431E9-2A92-4722-B76F-7DCFC85AF21D}">
      <dsp:nvSpPr>
        <dsp:cNvPr id="0" name=""/>
        <dsp:cNvSpPr/>
      </dsp:nvSpPr>
      <dsp:spPr>
        <a:xfrm>
          <a:off x="1463628" y="4059205"/>
          <a:ext cx="3361191" cy="22800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F5F3CE6-843D-4BAC-A8BE-5661D3CE3AE3}">
      <dsp:nvSpPr>
        <dsp:cNvPr id="0" name=""/>
        <dsp:cNvSpPr/>
      </dsp:nvSpPr>
      <dsp:spPr>
        <a:xfrm>
          <a:off x="948793" y="3801788"/>
          <a:ext cx="2533350" cy="15200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Checking for Data Granularity</a:t>
          </a:r>
          <a:endParaRPr lang="en-US" sz="2100" kern="1200" dirty="0"/>
        </a:p>
      </dsp:txBody>
      <dsp:txXfrm>
        <a:off x="993313" y="3846308"/>
        <a:ext cx="2444310" cy="1430970"/>
      </dsp:txXfrm>
    </dsp:sp>
    <dsp:sp modelId="{05EC776F-855A-4E47-8892-176C17EA13A6}">
      <dsp:nvSpPr>
        <dsp:cNvPr id="0" name=""/>
        <dsp:cNvSpPr/>
      </dsp:nvSpPr>
      <dsp:spPr>
        <a:xfrm rot="16200000">
          <a:off x="3882978" y="3109199"/>
          <a:ext cx="1891848" cy="22800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ADC8DA8-A662-4CA3-AAF0-5232CF6D2E4F}">
      <dsp:nvSpPr>
        <dsp:cNvPr id="0" name=""/>
        <dsp:cNvSpPr/>
      </dsp:nvSpPr>
      <dsp:spPr>
        <a:xfrm>
          <a:off x="4318149" y="3801788"/>
          <a:ext cx="2533350" cy="15200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Removing of Duplicate values based on key variable</a:t>
          </a:r>
          <a:endParaRPr lang="en-US" sz="2100" kern="1200" dirty="0"/>
        </a:p>
      </dsp:txBody>
      <dsp:txXfrm>
        <a:off x="4362669" y="3846308"/>
        <a:ext cx="2444310" cy="1430970"/>
      </dsp:txXfrm>
    </dsp:sp>
    <dsp:sp modelId="{530B5BC6-D5CE-4D2C-92ED-805616FB86BA}">
      <dsp:nvSpPr>
        <dsp:cNvPr id="0" name=""/>
        <dsp:cNvSpPr/>
      </dsp:nvSpPr>
      <dsp:spPr>
        <a:xfrm rot="16200000">
          <a:off x="3882978" y="1209186"/>
          <a:ext cx="1891848" cy="22800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C7F241-AF30-4041-8155-B8FCFE8FA79C}">
      <dsp:nvSpPr>
        <dsp:cNvPr id="0" name=""/>
        <dsp:cNvSpPr/>
      </dsp:nvSpPr>
      <dsp:spPr>
        <a:xfrm>
          <a:off x="4318149" y="1901775"/>
          <a:ext cx="2533350" cy="15200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Merging of data using unique column from each data sets</a:t>
          </a:r>
          <a:endParaRPr lang="en-US" sz="2100" kern="1200" dirty="0"/>
        </a:p>
      </dsp:txBody>
      <dsp:txXfrm>
        <a:off x="4362669" y="1946295"/>
        <a:ext cx="2444310" cy="1430970"/>
      </dsp:txXfrm>
    </dsp:sp>
    <dsp:sp modelId="{9D401C30-8B72-490E-9634-C643D704E964}">
      <dsp:nvSpPr>
        <dsp:cNvPr id="0" name=""/>
        <dsp:cNvSpPr/>
      </dsp:nvSpPr>
      <dsp:spPr>
        <a:xfrm>
          <a:off x="4832984" y="259179"/>
          <a:ext cx="3361191" cy="22800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CD0AD87-9485-4A1F-B4FB-889546727D80}">
      <dsp:nvSpPr>
        <dsp:cNvPr id="0" name=""/>
        <dsp:cNvSpPr/>
      </dsp:nvSpPr>
      <dsp:spPr>
        <a:xfrm>
          <a:off x="4318149" y="1762"/>
          <a:ext cx="2533350" cy="15200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Checking of any outliers values in our master data sets</a:t>
          </a:r>
          <a:endParaRPr lang="en-US" sz="2100" kern="1200" dirty="0"/>
        </a:p>
      </dsp:txBody>
      <dsp:txXfrm>
        <a:off x="4362669" y="46282"/>
        <a:ext cx="2444310" cy="1430970"/>
      </dsp:txXfrm>
    </dsp:sp>
    <dsp:sp modelId="{DE3314B1-955E-4E84-B3B0-44A1A0455A76}">
      <dsp:nvSpPr>
        <dsp:cNvPr id="0" name=""/>
        <dsp:cNvSpPr/>
      </dsp:nvSpPr>
      <dsp:spPr>
        <a:xfrm rot="5400000">
          <a:off x="7252334" y="1209186"/>
          <a:ext cx="1891848" cy="22800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13023F6-7F75-4614-A3CB-377BDBAA9567}">
      <dsp:nvSpPr>
        <dsp:cNvPr id="0" name=""/>
        <dsp:cNvSpPr/>
      </dsp:nvSpPr>
      <dsp:spPr>
        <a:xfrm>
          <a:off x="7687506" y="1762"/>
          <a:ext cx="2533350" cy="15200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Replacing of outliers values with the most nearest value</a:t>
          </a:r>
          <a:endParaRPr lang="en-US" sz="2100" kern="1200" dirty="0"/>
        </a:p>
      </dsp:txBody>
      <dsp:txXfrm>
        <a:off x="7732026" y="46282"/>
        <a:ext cx="2444310" cy="1430970"/>
      </dsp:txXfrm>
    </dsp:sp>
    <dsp:sp modelId="{DE8DD6BD-C0CB-4F9A-88DE-907BA0452639}">
      <dsp:nvSpPr>
        <dsp:cNvPr id="0" name=""/>
        <dsp:cNvSpPr/>
      </dsp:nvSpPr>
      <dsp:spPr>
        <a:xfrm rot="5400000">
          <a:off x="7252334" y="3109199"/>
          <a:ext cx="1891848" cy="22800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D313D25-D3E2-4D76-A155-C65A99BB19A2}">
      <dsp:nvSpPr>
        <dsp:cNvPr id="0" name=""/>
        <dsp:cNvSpPr/>
      </dsp:nvSpPr>
      <dsp:spPr>
        <a:xfrm>
          <a:off x="7687506" y="1901775"/>
          <a:ext cx="2533350" cy="15200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Checking for any NA values and replacing them with the mean of the total value</a:t>
          </a:r>
          <a:endParaRPr lang="en-US" sz="2100" kern="1200" dirty="0"/>
        </a:p>
      </dsp:txBody>
      <dsp:txXfrm>
        <a:off x="7732026" y="1946295"/>
        <a:ext cx="2444310" cy="1430970"/>
      </dsp:txXfrm>
    </dsp:sp>
    <dsp:sp modelId="{E37E5264-F8FE-43B6-BCD1-550A140AE250}">
      <dsp:nvSpPr>
        <dsp:cNvPr id="0" name=""/>
        <dsp:cNvSpPr/>
      </dsp:nvSpPr>
      <dsp:spPr>
        <a:xfrm>
          <a:off x="7687506" y="3801788"/>
          <a:ext cx="2533350" cy="15200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Master File ready for analysis</a:t>
          </a:r>
          <a:endParaRPr lang="en-US" sz="2100" kern="1200" dirty="0"/>
        </a:p>
      </dsp:txBody>
      <dsp:txXfrm>
        <a:off x="7732026" y="3846308"/>
        <a:ext cx="2444310" cy="143097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16-07-2016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16-07-2016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16-07-2016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16-07-2016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16-07-2016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16-07-2016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16-07-2016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16-07-2016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16-07-2016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16-07-2016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16-07-2016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16-07-2016</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smtClean="0"/>
              <a:t> Spark Fund Investment Analysis</a:t>
            </a:r>
            <a:br>
              <a:rPr lang="en-IN" sz="2800" dirty="0" smtClean="0"/>
            </a:br>
            <a:r>
              <a:rPr lang="en-IN" sz="2800" dirty="0"/>
              <a:t/>
            </a:r>
            <a:br>
              <a:rPr lang="en-IN" sz="2800" dirty="0"/>
            </a:br>
            <a:endParaRPr lang="en-IN" sz="2800" dirty="0"/>
          </a:p>
        </p:txBody>
      </p:sp>
      <p:sp>
        <p:nvSpPr>
          <p:cNvPr id="3" name="Subtitle 2"/>
          <p:cNvSpPr>
            <a:spLocks noGrp="1"/>
          </p:cNvSpPr>
          <p:nvPr>
            <p:ph type="subTitle" idx="1"/>
          </p:nvPr>
        </p:nvSpPr>
        <p:spPr>
          <a:xfrm>
            <a:off x="388442" y="4793845"/>
            <a:ext cx="6138856" cy="1531917"/>
          </a:xfrm>
        </p:spPr>
        <p:txBody>
          <a:bodyPr>
            <a:normAutofit fontScale="92500" lnSpcReduction="20000"/>
          </a:bodyPr>
          <a:lstStyle/>
          <a:p>
            <a:pPr algn="l"/>
            <a:r>
              <a:rPr lang="en-IN" sz="1200" dirty="0"/>
              <a:t> </a:t>
            </a:r>
            <a:r>
              <a:rPr lang="en-IN" sz="1800" dirty="0"/>
              <a:t>Group Name:</a:t>
            </a:r>
          </a:p>
          <a:p>
            <a:pPr marL="457200" indent="-457200" algn="l">
              <a:buFont typeface="+mj-lt"/>
              <a:buAutoNum type="arabicPeriod"/>
            </a:pPr>
            <a:r>
              <a:rPr lang="en-IN" sz="1800" dirty="0"/>
              <a:t> </a:t>
            </a:r>
            <a:r>
              <a:rPr lang="en-IN" sz="1800" dirty="0" err="1" smtClean="0"/>
              <a:t>Prabhakar</a:t>
            </a:r>
            <a:r>
              <a:rPr lang="en-IN" sz="1800" dirty="0" smtClean="0"/>
              <a:t> </a:t>
            </a:r>
            <a:r>
              <a:rPr lang="en-IN" sz="1800" dirty="0" err="1" smtClean="0"/>
              <a:t>Srivastav</a:t>
            </a:r>
            <a:r>
              <a:rPr lang="en-IN" sz="1800" dirty="0" smtClean="0"/>
              <a:t> </a:t>
            </a:r>
            <a:r>
              <a:rPr lang="en-IN" sz="1800" dirty="0"/>
              <a:t>&amp; </a:t>
            </a:r>
            <a:r>
              <a:rPr lang="en-IN" sz="1800" dirty="0" smtClean="0"/>
              <a:t>DDA1610218</a:t>
            </a:r>
            <a:endParaRPr lang="en-IN" sz="1800" dirty="0"/>
          </a:p>
          <a:p>
            <a:pPr marL="457200" indent="-457200" algn="l">
              <a:buFont typeface="+mj-lt"/>
              <a:buAutoNum type="arabicPeriod"/>
            </a:pPr>
            <a:r>
              <a:rPr lang="en-IN" sz="1800" dirty="0"/>
              <a:t> </a:t>
            </a:r>
            <a:r>
              <a:rPr lang="en-IN" sz="1800" dirty="0" err="1" smtClean="0"/>
              <a:t>Anshul</a:t>
            </a:r>
            <a:r>
              <a:rPr lang="en-IN" sz="1800" dirty="0" smtClean="0"/>
              <a:t> Joshi </a:t>
            </a:r>
            <a:r>
              <a:rPr lang="en-IN" sz="1800" dirty="0"/>
              <a:t>&amp; </a:t>
            </a:r>
            <a:r>
              <a:rPr lang="en-IN" sz="1800" dirty="0" smtClean="0"/>
              <a:t>DDA1610234</a:t>
            </a:r>
            <a:endParaRPr lang="en-IN" sz="1800" dirty="0"/>
          </a:p>
          <a:p>
            <a:pPr marL="457200" indent="-457200" algn="l">
              <a:buFont typeface="+mj-lt"/>
              <a:buAutoNum type="arabicPeriod"/>
            </a:pPr>
            <a:r>
              <a:rPr lang="en-IN" sz="1800" dirty="0"/>
              <a:t> </a:t>
            </a:r>
            <a:r>
              <a:rPr lang="en-IN" sz="1800" dirty="0" err="1" smtClean="0"/>
              <a:t>Ankit</a:t>
            </a:r>
            <a:r>
              <a:rPr lang="en-IN" sz="1800" dirty="0" smtClean="0"/>
              <a:t> </a:t>
            </a:r>
            <a:r>
              <a:rPr lang="en-IN" sz="1800" dirty="0"/>
              <a:t>K</a:t>
            </a:r>
            <a:r>
              <a:rPr lang="en-IN" sz="1800" dirty="0" smtClean="0"/>
              <a:t>umar</a:t>
            </a:r>
            <a:r>
              <a:rPr lang="en-IN" sz="1800" dirty="0" smtClean="0"/>
              <a:t> </a:t>
            </a:r>
            <a:r>
              <a:rPr lang="en-IN" sz="1800" dirty="0"/>
              <a:t>&amp; </a:t>
            </a:r>
            <a:r>
              <a:rPr lang="en-IN" sz="1800" dirty="0" smtClean="0"/>
              <a:t>DDA1610286</a:t>
            </a:r>
            <a:endParaRPr lang="en-IN" sz="1800" dirty="0"/>
          </a:p>
          <a:p>
            <a:pPr marL="457200" indent="-457200" algn="l">
              <a:buFont typeface="+mj-lt"/>
              <a:buAutoNum type="arabicPeriod"/>
            </a:pPr>
            <a:r>
              <a:rPr lang="en-IN" sz="1800" dirty="0"/>
              <a:t> </a:t>
            </a:r>
            <a:r>
              <a:rPr lang="en-IN" sz="1800" dirty="0" err="1" smtClean="0"/>
              <a:t>Deepika</a:t>
            </a:r>
            <a:r>
              <a:rPr lang="en-IN" sz="1800" dirty="0" smtClean="0"/>
              <a:t> </a:t>
            </a:r>
            <a:r>
              <a:rPr lang="en-IN" sz="1800" dirty="0" err="1" smtClean="0"/>
              <a:t>Srinivas</a:t>
            </a:r>
            <a:r>
              <a:rPr lang="en-IN" sz="1800" dirty="0" smtClean="0"/>
              <a:t> </a:t>
            </a:r>
            <a:r>
              <a:rPr lang="en-IN" sz="1800" dirty="0"/>
              <a:t>&amp; </a:t>
            </a:r>
            <a:r>
              <a:rPr lang="en-IN" sz="1800" dirty="0" smtClean="0"/>
              <a:t>DDA1610027</a:t>
            </a:r>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854927"/>
            <a:ext cx="11168742" cy="2541710"/>
          </a:xfrm>
        </p:spPr>
        <p:txBody>
          <a:bodyPr>
            <a:normAutofit/>
          </a:bodyPr>
          <a:lstStyle/>
          <a:p>
            <a:pPr>
              <a:buFont typeface="Wingdings" pitchFamily="2" charset="2"/>
              <a:buChar char="v"/>
            </a:pPr>
            <a:r>
              <a:rPr lang="en-IN" dirty="0" smtClean="0"/>
              <a:t>After all the analysis we came to the conclusion that the most suitable invest time in “Venture” and the most suitable geography is  “United State of America” and the most suitable sector is  “</a:t>
            </a:r>
            <a:r>
              <a:rPr lang="en-US" dirty="0"/>
              <a:t>social, finance, analytics, </a:t>
            </a:r>
            <a:r>
              <a:rPr lang="en-US" dirty="0" smtClean="0"/>
              <a:t>advertising”.</a:t>
            </a:r>
            <a:endParaRPr lang="en-IN"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smtClean="0"/>
              <a:t>Conclusions</a:t>
            </a:r>
            <a:endParaRPr lang="en-IN" sz="2800" dirty="0"/>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
            </a:pPr>
            <a:r>
              <a:rPr lang="en-IN" sz="2400" dirty="0" smtClean="0"/>
              <a:t>Unique Companies Present in the both the data sets were 66368</a:t>
            </a:r>
          </a:p>
          <a:p>
            <a:pPr>
              <a:buFont typeface="Wingdings" pitchFamily="2" charset="2"/>
              <a:buChar char="§"/>
            </a:pPr>
            <a:endParaRPr lang="en-IN" sz="2400" dirty="0"/>
          </a:p>
          <a:p>
            <a:pPr>
              <a:buFont typeface="Wingdings" pitchFamily="2" charset="2"/>
              <a:buChar char="§"/>
            </a:pPr>
            <a:r>
              <a:rPr lang="en-US" sz="2400" dirty="0"/>
              <a:t>Permalink in companies file and company_permalink in the </a:t>
            </a:r>
            <a:r>
              <a:rPr lang="en-US" sz="2400" dirty="0" smtClean="0"/>
              <a:t>round2 </a:t>
            </a:r>
            <a:r>
              <a:rPr lang="en-US" sz="2400" dirty="0"/>
              <a:t>file are </a:t>
            </a:r>
            <a:r>
              <a:rPr lang="en-US" sz="2400" dirty="0" smtClean="0"/>
              <a:t>synonyms</a:t>
            </a:r>
          </a:p>
          <a:p>
            <a:pPr>
              <a:buFont typeface="Wingdings" pitchFamily="2" charset="2"/>
              <a:buChar char="§"/>
            </a:pPr>
            <a:endParaRPr lang="en-US" sz="2400" dirty="0"/>
          </a:p>
          <a:p>
            <a:pPr>
              <a:buFont typeface="Wingdings" pitchFamily="2" charset="2"/>
              <a:buChar char="§"/>
            </a:pPr>
            <a:r>
              <a:rPr lang="en-US" sz="2400" dirty="0" smtClean="0"/>
              <a:t>There is no other companies present in both the files while doing our analysis</a:t>
            </a:r>
            <a:endParaRPr lang="en-IN" sz="2400" dirty="0"/>
          </a:p>
          <a:p>
            <a:pPr>
              <a:buFont typeface="Wingdings" pitchFamily="2" charset="2"/>
              <a:buChar char="§"/>
            </a:pPr>
            <a:endParaRPr lang="en-IN" sz="2400" dirty="0" smtClean="0"/>
          </a:p>
          <a:p>
            <a:pPr>
              <a:buFont typeface="Wingdings" pitchFamily="2" charset="2"/>
              <a:buChar char="§"/>
            </a:pPr>
            <a:r>
              <a:rPr lang="en-IN" sz="2400" dirty="0" smtClean="0"/>
              <a:t>There </a:t>
            </a:r>
            <a:r>
              <a:rPr lang="en-IN" sz="2400" dirty="0"/>
              <a:t>are approximately </a:t>
            </a:r>
            <a:r>
              <a:rPr lang="en-IN" sz="2400" dirty="0" smtClean="0"/>
              <a:t>105802 observation are present in master file after doing inner merge</a:t>
            </a:r>
            <a:endParaRPr lang="en-IN" sz="2400" dirty="0"/>
          </a:p>
        </p:txBody>
      </p:sp>
      <p:sp>
        <p:nvSpPr>
          <p:cNvPr id="5" name="Title 1"/>
          <p:cNvSpPr>
            <a:spLocks noGrp="1"/>
          </p:cNvSpPr>
          <p:nvPr>
            <p:ph type="title"/>
          </p:nvPr>
        </p:nvSpPr>
        <p:spPr>
          <a:xfrm>
            <a:off x="1136469" y="640080"/>
            <a:ext cx="9313817" cy="856138"/>
          </a:xfrm>
        </p:spPr>
        <p:txBody>
          <a:bodyPr>
            <a:normAutofit fontScale="90000"/>
          </a:bodyPr>
          <a:lstStyle/>
          <a:p>
            <a:r>
              <a:rPr lang="en-IN" sz="2800" dirty="0"/>
              <a:t>Spark Fund Investment </a:t>
            </a:r>
            <a:r>
              <a:rPr lang="en-IN" sz="2800" dirty="0" smtClean="0"/>
              <a:t>Analysis (Data sets “companies &amp; round2”)</a:t>
            </a:r>
            <a:endParaRPr lang="en-IN" sz="2800"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330453039"/>
              </p:ext>
            </p:extLst>
          </p:nvPr>
        </p:nvGraphicFramePr>
        <p:xfrm>
          <a:off x="404813" y="1365337"/>
          <a:ext cx="11169650" cy="5323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ph type="title"/>
          </p:nvPr>
        </p:nvSpPr>
        <p:spPr>
          <a:xfrm>
            <a:off x="1136469" y="640080"/>
            <a:ext cx="9313817" cy="856138"/>
          </a:xfrm>
        </p:spPr>
        <p:txBody>
          <a:bodyPr/>
          <a:lstStyle/>
          <a:p>
            <a:r>
              <a:rPr lang="en-IN" sz="2800" dirty="0"/>
              <a:t>Spark Fund Investment &lt;</a:t>
            </a:r>
            <a:r>
              <a:rPr lang="en-IN" sz="2800" dirty="0" smtClean="0"/>
              <a:t>Problem </a:t>
            </a:r>
            <a:r>
              <a:rPr lang="en-IN" sz="2800" dirty="0"/>
              <a:t>solving methodology&gt;</a:t>
            </a:r>
          </a:p>
        </p:txBody>
      </p: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b="1" dirty="0" smtClean="0"/>
              <a:t>Duplicate Analysis</a:t>
            </a:r>
            <a:endParaRPr lang="en-IN" sz="2800" dirty="0"/>
          </a:p>
        </p:txBody>
      </p:sp>
      <p:sp>
        <p:nvSpPr>
          <p:cNvPr id="3" name="Content Placeholder 2"/>
          <p:cNvSpPr>
            <a:spLocks noGrp="1"/>
          </p:cNvSpPr>
          <p:nvPr>
            <p:ph idx="1"/>
          </p:nvPr>
        </p:nvSpPr>
        <p:spPr>
          <a:xfrm>
            <a:off x="404948" y="1583909"/>
            <a:ext cx="6146164" cy="4344261"/>
          </a:xfrm>
        </p:spPr>
        <p:txBody>
          <a:bodyPr>
            <a:normAutofit/>
          </a:bodyPr>
          <a:lstStyle/>
          <a:p>
            <a:r>
              <a:rPr lang="en-IN" sz="2400" dirty="0" smtClean="0"/>
              <a:t>Company date frame has duplicate base on key column “permalink” &amp; “Status” this can be clear by below plot</a:t>
            </a:r>
          </a:p>
          <a:p>
            <a:endParaRPr lang="en-IN" sz="2400" dirty="0"/>
          </a:p>
          <a:p>
            <a:endParaRPr lang="en-IN" sz="2400" dirty="0" smtClean="0"/>
          </a:p>
          <a:p>
            <a:r>
              <a:rPr lang="en-IN" sz="2400" dirty="0" smtClean="0"/>
              <a:t>Round2 data frame has duplicate base on key column “</a:t>
            </a:r>
            <a:r>
              <a:rPr lang="en-IN" sz="2400" dirty="0" err="1" smtClean="0"/>
              <a:t>company_permalink”,”funding_round_type</a:t>
            </a:r>
            <a:r>
              <a:rPr lang="en-IN" sz="2400" dirty="0" smtClean="0"/>
              <a:t>” &amp; “funded_at” this can be shown with the below plot</a:t>
            </a:r>
            <a:endParaRPr lang="en-IN" sz="2400" dirty="0" smtClean="0"/>
          </a:p>
          <a:p>
            <a:endParaRPr lang="en-IN" sz="1400" dirty="0"/>
          </a:p>
          <a:p>
            <a:endParaRPr lang="en-IN"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9817" y="1496227"/>
            <a:ext cx="5535063" cy="307577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7500" y="4571999"/>
            <a:ext cx="5524500" cy="2120039"/>
          </a:xfrm>
          <a:prstGeom prst="rect">
            <a:avLst/>
          </a:prstGeom>
        </p:spPr>
      </p:pic>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smtClean="0"/>
              <a:t>Analysis of Nominal variable</a:t>
            </a:r>
            <a:endParaRPr lang="en-IN" sz="2800" dirty="0"/>
          </a:p>
        </p:txBody>
      </p:sp>
      <p:sp>
        <p:nvSpPr>
          <p:cNvPr id="3" name="Content Placeholder 2"/>
          <p:cNvSpPr>
            <a:spLocks noGrp="1"/>
          </p:cNvSpPr>
          <p:nvPr>
            <p:ph idx="1"/>
          </p:nvPr>
        </p:nvSpPr>
        <p:spPr/>
        <p:txBody>
          <a:bodyPr>
            <a:normAutofit/>
          </a:bodyPr>
          <a:lstStyle/>
          <a:p>
            <a:r>
              <a:rPr lang="en-IN" sz="2400" dirty="0" smtClean="0"/>
              <a:t>While doing our analysis we found that while mapping main sector we  have left with 55 variable which are not present in the primary sector, so we looked at the DF of 55 </a:t>
            </a:r>
            <a:r>
              <a:rPr lang="en-IN" sz="2400" dirty="0" err="1" smtClean="0"/>
              <a:t>obs</a:t>
            </a:r>
            <a:r>
              <a:rPr lang="en-IN" sz="2400" dirty="0" smtClean="0"/>
              <a:t> and found that about 36 unique variable are missing the sector category in mapped file.</a:t>
            </a:r>
          </a:p>
          <a:p>
            <a:endParaRPr lang="en-IN" sz="2400" dirty="0"/>
          </a:p>
          <a:p>
            <a:r>
              <a:rPr lang="en-IN" sz="2400" dirty="0" smtClean="0"/>
              <a:t>So for our analysis we have replace all the 55 </a:t>
            </a:r>
            <a:r>
              <a:rPr lang="en-IN" sz="2400" dirty="0" err="1" smtClean="0"/>
              <a:t>obs</a:t>
            </a:r>
            <a:r>
              <a:rPr lang="en-IN" sz="2400" dirty="0" smtClean="0"/>
              <a:t> with the most occurred sector from the master file </a:t>
            </a:r>
            <a:r>
              <a:rPr lang="en-IN" sz="2400" dirty="0" err="1" smtClean="0"/>
              <a:t>i.e</a:t>
            </a:r>
            <a:r>
              <a:rPr lang="en-IN" sz="2400" dirty="0" smtClean="0"/>
              <a:t> “other”.</a:t>
            </a:r>
          </a:p>
          <a:p>
            <a:endParaRPr lang="en-IN" sz="2400" dirty="0"/>
          </a:p>
          <a:p>
            <a:r>
              <a:rPr lang="en-IN" sz="2400" dirty="0" smtClean="0"/>
              <a:t>Again we found that there a blank sector in our dimension file so we have replace the blank sector with the most occurred sector.</a:t>
            </a:r>
          </a:p>
          <a:p>
            <a:pPr marL="0" indent="0">
              <a:buNone/>
            </a:pPr>
            <a:endParaRPr lang="en-IN" sz="1400" dirty="0"/>
          </a:p>
        </p:txBody>
      </p:sp>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smtClean="0"/>
              <a:t>Analysis of missing &amp; outliers</a:t>
            </a:r>
            <a:endParaRPr lang="en-IN" sz="2800" dirty="0"/>
          </a:p>
        </p:txBody>
      </p:sp>
      <p:sp>
        <p:nvSpPr>
          <p:cNvPr id="3" name="Content Placeholder 2"/>
          <p:cNvSpPr>
            <a:spLocks noGrp="1"/>
          </p:cNvSpPr>
          <p:nvPr>
            <p:ph idx="1"/>
          </p:nvPr>
        </p:nvSpPr>
        <p:spPr>
          <a:xfrm>
            <a:off x="404949" y="1854926"/>
            <a:ext cx="11168742" cy="1276581"/>
          </a:xfrm>
        </p:spPr>
        <p:txBody>
          <a:bodyPr>
            <a:normAutofit fontScale="92500" lnSpcReduction="20000"/>
          </a:bodyPr>
          <a:lstStyle/>
          <a:p>
            <a:r>
              <a:rPr lang="en-IN" sz="1800" dirty="0" smtClean="0"/>
              <a:t>For our analysis we have observed that there exist an investment more that billion dollar USD and which is coursing the huge variation min the mean of the raised amount USD, so for our analysis we have replace all the investments more than billion dollar USD with $999,999,999.</a:t>
            </a:r>
          </a:p>
          <a:p>
            <a:endParaRPr lang="en-IN" sz="1800" dirty="0"/>
          </a:p>
          <a:p>
            <a:r>
              <a:rPr lang="en-IN" sz="1800" dirty="0" smtClean="0"/>
              <a:t>Below is the normal distribution curve to illustrate the same before and after replacement.</a:t>
            </a:r>
          </a:p>
          <a:p>
            <a:endParaRPr lang="en-IN"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441" y="3281819"/>
            <a:ext cx="5524500" cy="309425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3429" y="3281819"/>
            <a:ext cx="5364011" cy="3094255"/>
          </a:xfrm>
          <a:prstGeom prst="rect">
            <a:avLst/>
          </a:prstGeom>
        </p:spPr>
      </p:pic>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1176194"/>
          </a:xfrm>
        </p:spPr>
        <p:txBody>
          <a:bodyPr>
            <a:normAutofit fontScale="90000"/>
          </a:bodyPr>
          <a:lstStyle/>
          <a:p>
            <a:r>
              <a:rPr lang="en-US" sz="2800" dirty="0" smtClean="0"/>
              <a:t>Pie </a:t>
            </a:r>
            <a:r>
              <a:rPr lang="en-US" sz="2800" dirty="0"/>
              <a:t>chart showing the fraction of total investments (globally) in venture, seed and private equity and the average amount of investment in each funding type.</a:t>
            </a:r>
            <a:endParaRPr lang="en-IN" sz="28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4085" y="1904304"/>
            <a:ext cx="5466579" cy="4344988"/>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3326" y="1578279"/>
            <a:ext cx="5659937" cy="4985359"/>
          </a:xfrm>
          <a:prstGeom prst="rect">
            <a:avLst/>
          </a:prstGeom>
        </p:spPr>
      </p:pic>
    </p:spTree>
    <p:extLst>
      <p:ext uri="{BB962C8B-B14F-4D97-AF65-F5344CB8AC3E}">
        <p14:creationId xmlns:p14="http://schemas.microsoft.com/office/powerpoint/2010/main" val="1739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3956" y="1854200"/>
            <a:ext cx="8242126" cy="4344988"/>
          </a:xfrm>
        </p:spPr>
      </p:pic>
      <p:sp>
        <p:nvSpPr>
          <p:cNvPr id="6" name="Title 1"/>
          <p:cNvSpPr>
            <a:spLocks noGrp="1"/>
          </p:cNvSpPr>
          <p:nvPr>
            <p:ph type="title"/>
          </p:nvPr>
        </p:nvSpPr>
        <p:spPr>
          <a:xfrm>
            <a:off x="1136469" y="640080"/>
            <a:ext cx="9313817" cy="1138616"/>
          </a:xfrm>
        </p:spPr>
        <p:txBody>
          <a:bodyPr>
            <a:normAutofit fontScale="90000"/>
          </a:bodyPr>
          <a:lstStyle/>
          <a:p>
            <a:r>
              <a:rPr lang="en-US" sz="2800" dirty="0"/>
              <a:t>One bar chart showing top 9 countries against the total amount of investments of funding type FT. This should make the top 3 countries (Country 1, Country 2 and Country 3) very clear.</a:t>
            </a:r>
            <a:endParaRPr lang="en-IN" sz="2800" dirty="0"/>
          </a:p>
        </p:txBody>
      </p:sp>
    </p:spTree>
    <p:extLst>
      <p:ext uri="{BB962C8B-B14F-4D97-AF65-F5344CB8AC3E}">
        <p14:creationId xmlns:p14="http://schemas.microsoft.com/office/powerpoint/2010/main" val="373355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2055" y="1854200"/>
            <a:ext cx="7791189" cy="4344988"/>
          </a:xfrm>
        </p:spPr>
      </p:pic>
      <p:sp>
        <p:nvSpPr>
          <p:cNvPr id="6" name="Title 1"/>
          <p:cNvSpPr>
            <a:spLocks noGrp="1"/>
          </p:cNvSpPr>
          <p:nvPr>
            <p:ph type="title"/>
          </p:nvPr>
        </p:nvSpPr>
        <p:spPr>
          <a:xfrm>
            <a:off x="1174047" y="878075"/>
            <a:ext cx="9313817" cy="856138"/>
          </a:xfrm>
        </p:spPr>
        <p:txBody>
          <a:bodyPr>
            <a:normAutofit fontScale="90000"/>
          </a:bodyPr>
          <a:lstStyle/>
          <a:p>
            <a:r>
              <a:rPr lang="en-US" sz="2800" dirty="0" smtClean="0"/>
              <a:t>This </a:t>
            </a:r>
            <a:r>
              <a:rPr lang="en-US" sz="2800" dirty="0"/>
              <a:t>should show the number of investments in the top 3 sectors of the top 3 countries on one chart (for the chosen investment type FT).</a:t>
            </a:r>
            <a:endParaRPr lang="en-IN" sz="2800" dirty="0"/>
          </a:p>
        </p:txBody>
      </p:sp>
    </p:spTree>
    <p:extLst>
      <p:ext uri="{BB962C8B-B14F-4D97-AF65-F5344CB8AC3E}">
        <p14:creationId xmlns:p14="http://schemas.microsoft.com/office/powerpoint/2010/main" val="105781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321</TotalTime>
  <Words>546</Words>
  <Application>Microsoft Office PowerPoint</Application>
  <PresentationFormat>Custom</PresentationFormat>
  <Paragraphs>44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Spark Fund Investment Analysis  </vt:lpstr>
      <vt:lpstr>Spark Fund Investment Analysis (Data sets “companies &amp; round2”)</vt:lpstr>
      <vt:lpstr>Spark Fund Investment &lt;Problem solving methodology&gt;</vt:lpstr>
      <vt:lpstr> Duplicate Analysis</vt:lpstr>
      <vt:lpstr> Analysis of Nominal variable</vt:lpstr>
      <vt:lpstr> Analysis of missing &amp; outliers</vt:lpstr>
      <vt:lpstr>Pie chart showing the fraction of total investments (globally) in venture, seed and private equity and the average amount of investment in each funding type.</vt:lpstr>
      <vt:lpstr>One bar chart showing top 9 countries against the total amount of investments of funding type FT. This should make the top 3 countries (Country 1, Country 2 and Country 3) very clear.</vt:lpstr>
      <vt:lpstr>This should show the number of investments in the top 3 sectors of the top 3 countries on one chart (for the chosen investment type FT).</vt:lpstr>
      <vt:lpstr> 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Suresh</cp:lastModifiedBy>
  <cp:revision>32</cp:revision>
  <dcterms:created xsi:type="dcterms:W3CDTF">2016-06-09T08:16:28Z</dcterms:created>
  <dcterms:modified xsi:type="dcterms:W3CDTF">2016-07-16T17:40:07Z</dcterms:modified>
</cp:coreProperties>
</file>