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3" r:id="rId3"/>
    <p:sldMasterId id="2147483655" r:id="rId4"/>
    <p:sldMasterId id="2147483660" r:id="rId5"/>
    <p:sldMasterId id="2147483663" r:id="rId6"/>
    <p:sldMasterId id="2147483665" r:id="rId7"/>
    <p:sldMasterId id="2147483669" r:id="rId8"/>
    <p:sldMasterId id="2147483671" r:id="rId9"/>
  </p:sldMasterIdLst>
  <p:notesMasterIdLst>
    <p:notesMasterId r:id="rId59"/>
  </p:notesMasterIdLst>
  <p:sldIdLst>
    <p:sldId id="303" r:id="rId10"/>
    <p:sldId id="274" r:id="rId11"/>
    <p:sldId id="371" r:id="rId12"/>
    <p:sldId id="392" r:id="rId13"/>
    <p:sldId id="394" r:id="rId14"/>
    <p:sldId id="393" r:id="rId15"/>
    <p:sldId id="395" r:id="rId16"/>
    <p:sldId id="396" r:id="rId17"/>
    <p:sldId id="397" r:id="rId18"/>
    <p:sldId id="398" r:id="rId19"/>
    <p:sldId id="399" r:id="rId20"/>
    <p:sldId id="400" r:id="rId21"/>
    <p:sldId id="401" r:id="rId22"/>
    <p:sldId id="402" r:id="rId23"/>
    <p:sldId id="403" r:id="rId24"/>
    <p:sldId id="373" r:id="rId25"/>
    <p:sldId id="374" r:id="rId26"/>
    <p:sldId id="381" r:id="rId27"/>
    <p:sldId id="375" r:id="rId28"/>
    <p:sldId id="382" r:id="rId29"/>
    <p:sldId id="376" r:id="rId30"/>
    <p:sldId id="377" r:id="rId31"/>
    <p:sldId id="378" r:id="rId32"/>
    <p:sldId id="383" r:id="rId33"/>
    <p:sldId id="355" r:id="rId34"/>
    <p:sldId id="353" r:id="rId35"/>
    <p:sldId id="384" r:id="rId36"/>
    <p:sldId id="354" r:id="rId37"/>
    <p:sldId id="385" r:id="rId38"/>
    <p:sldId id="356" r:id="rId39"/>
    <p:sldId id="358" r:id="rId40"/>
    <p:sldId id="386" r:id="rId41"/>
    <p:sldId id="357" r:id="rId42"/>
    <p:sldId id="359" r:id="rId43"/>
    <p:sldId id="388" r:id="rId44"/>
    <p:sldId id="389" r:id="rId45"/>
    <p:sldId id="404" r:id="rId46"/>
    <p:sldId id="362" r:id="rId47"/>
    <p:sldId id="363" r:id="rId48"/>
    <p:sldId id="365" r:id="rId49"/>
    <p:sldId id="390" r:id="rId50"/>
    <p:sldId id="405" r:id="rId51"/>
    <p:sldId id="406" r:id="rId52"/>
    <p:sldId id="391" r:id="rId53"/>
    <p:sldId id="364" r:id="rId54"/>
    <p:sldId id="367" r:id="rId55"/>
    <p:sldId id="368" r:id="rId56"/>
    <p:sldId id="369" r:id="rId57"/>
    <p:sldId id="265" r:id="rId58"/>
  </p:sldIdLst>
  <p:sldSz cx="12188825" cy="6858000"/>
  <p:notesSz cx="6858000" cy="9144000"/>
  <p:defaultText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p15:clr>
            <a:srgbClr val="A4A3A4"/>
          </p15:clr>
        </p15:guide>
        <p15:guide id="2" orient="horz" pos="4161">
          <p15:clr>
            <a:srgbClr val="A4A3A4"/>
          </p15:clr>
        </p15:guide>
        <p15:guide id="3" pos="3935">
          <p15:clr>
            <a:srgbClr val="A4A3A4"/>
          </p15:clr>
        </p15:guide>
        <p15:guide id="4" pos="38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C6D"/>
    <a:srgbClr val="1F497B"/>
    <a:srgbClr val="E77817"/>
    <a:srgbClr val="053C6C"/>
    <a:srgbClr val="00C0F3"/>
    <a:srgbClr val="97291E"/>
    <a:srgbClr val="F4858E"/>
    <a:srgbClr val="917BB9"/>
    <a:srgbClr val="F0BBA8"/>
    <a:srgbClr val="332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7" d="100"/>
          <a:sy n="67" d="100"/>
        </p:scale>
        <p:origin x="780" y="60"/>
      </p:cViewPr>
      <p:guideLst>
        <p:guide orient="horz" pos="2190"/>
        <p:guide orient="horz" pos="4161"/>
        <p:guide pos="3935"/>
        <p:guide pos="380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DB405-049D-48E6-8B76-08ABC6404540}" type="datetimeFigureOut">
              <a:rPr lang="en-US" smtClean="0"/>
              <a:t>07-Oct-19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1A669-F7F6-4C90-8D2A-C889007CBFD6}" type="slidenum">
              <a:rPr lang="en-US" smtClean="0"/>
              <a:t>‹#›</a:t>
            </a:fld>
            <a:endParaRPr lang="en-US" dirty="0"/>
          </a:p>
        </p:txBody>
      </p:sp>
    </p:spTree>
    <p:extLst>
      <p:ext uri="{BB962C8B-B14F-4D97-AF65-F5344CB8AC3E}">
        <p14:creationId xmlns:p14="http://schemas.microsoft.com/office/powerpoint/2010/main" val="3916888785"/>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A1A669-F7F6-4C90-8D2A-C889007CBFD6}" type="slidenum">
              <a:rPr lang="en-US" smtClean="0"/>
              <a:t>17</a:t>
            </a:fld>
            <a:endParaRPr lang="en-US" dirty="0"/>
          </a:p>
        </p:txBody>
      </p:sp>
    </p:spTree>
    <p:extLst>
      <p:ext uri="{BB962C8B-B14F-4D97-AF65-F5344CB8AC3E}">
        <p14:creationId xmlns:p14="http://schemas.microsoft.com/office/powerpoint/2010/main" val="258790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34F5B9D-01F1-4299-A038-FFD6045509CE}" type="slidenum">
              <a:rPr lang="en-US" smtClean="0"/>
              <a:t>38</a:t>
            </a:fld>
            <a:endParaRPr lang="en-US" dirty="0"/>
          </a:p>
        </p:txBody>
      </p:sp>
    </p:spTree>
    <p:extLst>
      <p:ext uri="{BB962C8B-B14F-4D97-AF65-F5344CB8AC3E}">
        <p14:creationId xmlns:p14="http://schemas.microsoft.com/office/powerpoint/2010/main" val="12251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1"/>
          <p:cNvSpPr>
            <a:spLocks noGrp="1"/>
          </p:cNvSpPr>
          <p:nvPr>
            <p:ph type="body" sz="quarter" idx="10" hasCustomPrompt="1"/>
          </p:nvPr>
        </p:nvSpPr>
        <p:spPr>
          <a:xfrm>
            <a:off x="5504685" y="3316095"/>
            <a:ext cx="5765735" cy="1250880"/>
          </a:xfrm>
          <a:prstGeom prst="rect">
            <a:avLst/>
          </a:prstGeom>
        </p:spPr>
        <p:txBody>
          <a:bodyPr lIns="91428" tIns="45715" rIns="91428" bIns="45715"/>
          <a:lstStyle>
            <a:lvl1pPr marL="0" indent="0">
              <a:buNone/>
              <a:defRPr sz="4800" b="1">
                <a:solidFill>
                  <a:srgbClr val="053C6D"/>
                </a:solidFill>
                <a:latin typeface="Zurich BT" panose="020B0603020202030204" pitchFamily="34" charset="0"/>
              </a:defRPr>
            </a:lvl1pPr>
          </a:lstStyle>
          <a:p>
            <a:r>
              <a:rPr lang="en-US" dirty="0"/>
              <a:t>Text</a:t>
            </a:r>
          </a:p>
        </p:txBody>
      </p:sp>
      <p:sp>
        <p:nvSpPr>
          <p:cNvPr id="11" name="Text Placeholder 2"/>
          <p:cNvSpPr>
            <a:spLocks noGrp="1"/>
          </p:cNvSpPr>
          <p:nvPr>
            <p:ph type="body" sz="quarter" idx="11" hasCustomPrompt="1"/>
          </p:nvPr>
        </p:nvSpPr>
        <p:spPr>
          <a:xfrm>
            <a:off x="5498892" y="4979403"/>
            <a:ext cx="5218693" cy="757767"/>
          </a:xfrm>
          <a:prstGeom prst="rect">
            <a:avLst/>
          </a:prstGeom>
        </p:spPr>
        <p:txBody>
          <a:bodyPr lIns="91428" tIns="45715" rIns="91428" bIns="45715"/>
          <a:lstStyle>
            <a:lvl1pPr marL="0" indent="0">
              <a:buNone/>
              <a:defRPr sz="2400" b="1">
                <a:solidFill>
                  <a:srgbClr val="97291E"/>
                </a:solidFill>
                <a:latin typeface="Zurich BT" panose="020B0603020202030204" pitchFamily="34" charset="0"/>
              </a:defRPr>
            </a:lvl1pPr>
          </a:lstStyle>
          <a:p>
            <a:r>
              <a:rPr lang="en-US" dirty="0" smtClean="0"/>
              <a:t>Text</a:t>
            </a:r>
            <a:endParaRPr lang="en-US" dirty="0"/>
          </a:p>
        </p:txBody>
      </p:sp>
      <p:sp>
        <p:nvSpPr>
          <p:cNvPr id="12" name="Text Placeholder 3"/>
          <p:cNvSpPr>
            <a:spLocks noGrp="1"/>
          </p:cNvSpPr>
          <p:nvPr>
            <p:ph type="body" sz="quarter" idx="12" hasCustomPrompt="1"/>
          </p:nvPr>
        </p:nvSpPr>
        <p:spPr>
          <a:xfrm>
            <a:off x="5489851" y="5969004"/>
            <a:ext cx="2821388" cy="368021"/>
          </a:xfrm>
          <a:prstGeom prst="rect">
            <a:avLst/>
          </a:prstGeom>
        </p:spPr>
        <p:txBody>
          <a:bodyPr lIns="91428" tIns="45715" rIns="91428" bIns="45715"/>
          <a:lstStyle>
            <a:lvl1pPr marL="0" indent="0">
              <a:buNone/>
              <a:defRPr sz="2000">
                <a:solidFill>
                  <a:srgbClr val="053C6D"/>
                </a:solidFill>
                <a:latin typeface="Zurich BT" panose="020B0603020202030204" pitchFamily="34" charset="0"/>
              </a:defRPr>
            </a:lvl1pPr>
          </a:lstStyle>
          <a:p>
            <a:r>
              <a:rPr lang="en-US" dirty="0" smtClean="0"/>
              <a:t>Date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Table ">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7" name="Table Placeholder 3"/>
          <p:cNvSpPr>
            <a:spLocks noGrp="1"/>
          </p:cNvSpPr>
          <p:nvPr>
            <p:ph type="tbl" sz="quarter" idx="27"/>
          </p:nvPr>
        </p:nvSpPr>
        <p:spPr>
          <a:xfrm>
            <a:off x="6474818" y="1139354"/>
            <a:ext cx="5410800" cy="3581999"/>
          </a:xfrm>
          <a:prstGeom prst="rect">
            <a:avLst/>
          </a:prstGeom>
        </p:spPr>
        <p:txBody>
          <a:bodyPr lIns="91428" tIns="45715" rIns="91428" bIns="45715"/>
          <a:lstStyle>
            <a:lvl1pPr>
              <a:buNone/>
              <a:defRPr sz="2400" baseline="0">
                <a:solidFill>
                  <a:srgbClr val="053C6C"/>
                </a:solidFill>
                <a:latin typeface="Zurich BT" panose="020B0603020202030204" pitchFamily="34" charset="0"/>
              </a:defRPr>
            </a:lvl1pPr>
          </a:lstStyle>
          <a:p>
            <a:pPr lvl="0"/>
            <a:endParaRPr lang="en-US" dirty="0" smtClean="0"/>
          </a:p>
        </p:txBody>
      </p:sp>
      <p:sp>
        <p:nvSpPr>
          <p:cNvPr id="10" name="Text Placeholder 9"/>
          <p:cNvSpPr>
            <a:spLocks noGrp="1"/>
          </p:cNvSpPr>
          <p:nvPr>
            <p:ph type="body" sz="quarter" idx="29" hasCustomPrompt="1"/>
          </p:nvPr>
        </p:nvSpPr>
        <p:spPr>
          <a:xfrm>
            <a:off x="227013" y="5029204"/>
            <a:ext cx="11658600"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3"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2" name="Text Placeholder 17"/>
          <p:cNvSpPr>
            <a:spLocks noGrp="1"/>
          </p:cNvSpPr>
          <p:nvPr>
            <p:ph type="body" sz="quarter" idx="17" hasCustomPrompt="1"/>
          </p:nvPr>
        </p:nvSpPr>
        <p:spPr>
          <a:xfrm>
            <a:off x="201216" y="1143005"/>
            <a:ext cx="5359800" cy="3581399"/>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4170">
              <a:buFont typeface="Arial" panose="020B0604020202020204" pitchFamily="34" charset="0"/>
              <a:buChar char="•"/>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Text 3</a:t>
            </a:r>
          </a:p>
          <a:p>
            <a:pPr lvl="1"/>
            <a:endParaRPr lang="en-US" dirty="0" smtClean="0"/>
          </a:p>
          <a:p>
            <a:pPr lvl="1"/>
            <a:endParaRPr lang="en-US" dirty="0" smtClean="0"/>
          </a:p>
          <a:p>
            <a:pPr lvl="0"/>
            <a:endParaRPr lang="en-US" dirty="0" smtClean="0"/>
          </a:p>
          <a:p>
            <a:pPr lvl="0"/>
            <a:endParaRPr lang="en-US" dirty="0" smtClean="0"/>
          </a:p>
        </p:txBody>
      </p:sp>
      <p:sp>
        <p:nvSpPr>
          <p:cNvPr id="8"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Smart Art ">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8" name="SmartArt Placeholder 12"/>
          <p:cNvSpPr>
            <a:spLocks noGrp="1"/>
          </p:cNvSpPr>
          <p:nvPr>
            <p:ph type="pic" sz="quarter" idx="29" hasCustomPrompt="1"/>
          </p:nvPr>
        </p:nvSpPr>
        <p:spPr>
          <a:xfrm>
            <a:off x="6474818" y="1143005"/>
            <a:ext cx="5410800" cy="3581399"/>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Smart Art Graphic</a:t>
            </a:r>
            <a:endParaRPr lang="en-US" dirty="0"/>
          </a:p>
        </p:txBody>
      </p:sp>
      <p:sp>
        <p:nvSpPr>
          <p:cNvPr id="9" name="Text Placeholder 9"/>
          <p:cNvSpPr>
            <a:spLocks noGrp="1"/>
          </p:cNvSpPr>
          <p:nvPr>
            <p:ph type="body" sz="quarter" idx="30" hasCustomPrompt="1"/>
          </p:nvPr>
        </p:nvSpPr>
        <p:spPr>
          <a:xfrm>
            <a:off x="227013" y="5029204"/>
            <a:ext cx="11658600"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3"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1" name="Text Placeholder 17"/>
          <p:cNvSpPr>
            <a:spLocks noGrp="1"/>
          </p:cNvSpPr>
          <p:nvPr>
            <p:ph type="body" sz="quarter" idx="17" hasCustomPrompt="1"/>
          </p:nvPr>
        </p:nvSpPr>
        <p:spPr>
          <a:xfrm>
            <a:off x="201216" y="1143005"/>
            <a:ext cx="5359800" cy="3581399"/>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4170">
              <a:buFont typeface="Arial" panose="020B0604020202020204" pitchFamily="34" charset="0"/>
              <a:buChar char="•"/>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Text 3</a:t>
            </a:r>
          </a:p>
          <a:p>
            <a:pPr lvl="1"/>
            <a:endParaRPr lang="en-US" dirty="0" smtClean="0"/>
          </a:p>
          <a:p>
            <a:pPr lvl="1"/>
            <a:endParaRPr lang="en-US" dirty="0" smtClean="0"/>
          </a:p>
          <a:p>
            <a:pPr lvl="0"/>
            <a:endParaRPr lang="en-US" dirty="0" smtClean="0"/>
          </a:p>
        </p:txBody>
      </p:sp>
      <p:sp>
        <p:nvSpPr>
          <p:cNvPr id="12"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Graph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6" name="Text Placeholder 10"/>
          <p:cNvSpPr>
            <a:spLocks noGrp="1"/>
          </p:cNvSpPr>
          <p:nvPr>
            <p:ph type="body" sz="quarter" idx="15" hasCustomPrompt="1"/>
          </p:nvPr>
        </p:nvSpPr>
        <p:spPr>
          <a:xfrm>
            <a:off x="227016" y="1092201"/>
            <a:ext cx="4673600" cy="660400"/>
          </a:xfrm>
          <a:prstGeom prst="rect">
            <a:avLst/>
          </a:prstGeom>
        </p:spPr>
        <p:txBody>
          <a:bodyPr lIns="91428" tIns="45715" rIns="91428" bIns="45715"/>
          <a:lstStyle>
            <a:lvl1pPr marL="0" indent="0">
              <a:buNone/>
              <a:defRPr sz="2400" b="1">
                <a:solidFill>
                  <a:srgbClr val="053C6C"/>
                </a:solidFill>
                <a:latin typeface="Zurich BT" panose="020B0603020202030204" pitchFamily="34" charset="0"/>
              </a:defRPr>
            </a:lvl1pPr>
          </a:lstStyle>
          <a:p>
            <a:pPr lvl="0"/>
            <a:r>
              <a:rPr lang="en-US" dirty="0"/>
              <a:t>Text</a:t>
            </a:r>
          </a:p>
        </p:txBody>
      </p:sp>
      <p:sp>
        <p:nvSpPr>
          <p:cNvPr id="7" name="Chart Placeholder 5"/>
          <p:cNvSpPr>
            <a:spLocks noGrp="1"/>
          </p:cNvSpPr>
          <p:nvPr>
            <p:ph type="chart" sz="quarter" idx="16" hasCustomPrompt="1"/>
          </p:nvPr>
        </p:nvSpPr>
        <p:spPr>
          <a:xfrm>
            <a:off x="209023" y="2110317"/>
            <a:ext cx="11676590" cy="3376083"/>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 </a:t>
            </a:r>
            <a:endParaRPr lang="en-US" dirty="0"/>
          </a:p>
        </p:txBody>
      </p:sp>
      <p:sp>
        <p:nvSpPr>
          <p:cNvPr id="11"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8"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Graph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6" name="Chart Placeholder 3"/>
          <p:cNvSpPr>
            <a:spLocks noGrp="1"/>
          </p:cNvSpPr>
          <p:nvPr>
            <p:ph type="chart" sz="quarter" idx="29" hasCustomPrompt="1"/>
          </p:nvPr>
        </p:nvSpPr>
        <p:spPr>
          <a:xfrm>
            <a:off x="217692" y="1193788"/>
            <a:ext cx="5571926" cy="3951528"/>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a:t>
            </a:r>
            <a:endParaRPr lang="en-US" dirty="0"/>
          </a:p>
        </p:txBody>
      </p:sp>
      <p:sp>
        <p:nvSpPr>
          <p:cNvPr id="7" name="Chart Placeholder 3"/>
          <p:cNvSpPr>
            <a:spLocks noGrp="1"/>
          </p:cNvSpPr>
          <p:nvPr>
            <p:ph type="chart" sz="quarter" idx="32" hasCustomPrompt="1"/>
          </p:nvPr>
        </p:nvSpPr>
        <p:spPr>
          <a:xfrm>
            <a:off x="6312815" y="1193793"/>
            <a:ext cx="5572800" cy="3951528"/>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a:t>
            </a:r>
            <a:endParaRPr lang="en-US" dirty="0"/>
          </a:p>
        </p:txBody>
      </p:sp>
      <p:sp>
        <p:nvSpPr>
          <p:cNvPr id="12" name="Text Placeholder 12"/>
          <p:cNvSpPr>
            <a:spLocks noGrp="1"/>
          </p:cNvSpPr>
          <p:nvPr>
            <p:ph type="body" sz="quarter" idx="34" hasCustomPrompt="1"/>
          </p:nvPr>
        </p:nvSpPr>
        <p:spPr>
          <a:xfrm>
            <a:off x="6323015" y="5257806"/>
            <a:ext cx="5572800" cy="533399"/>
          </a:xfrm>
          <a:prstGeom prst="rect">
            <a:avLst/>
          </a:prstGeom>
          <a:solidFill>
            <a:srgbClr val="97291E"/>
          </a:solidFill>
        </p:spPr>
        <p:txBody>
          <a:bodyPr lIns="91428" tIns="45715" rIns="91428" bIns="45715" anchor="ctr">
            <a:noAutofit/>
          </a:bodyPr>
          <a:lstStyle>
            <a:lvl1pPr algn="ctr">
              <a:buNone/>
              <a:defRPr sz="1900" b="1">
                <a:solidFill>
                  <a:schemeClr val="bg1"/>
                </a:solidFill>
                <a:latin typeface="Zurich BT Roman"/>
                <a:cs typeface="Zurich BT Roman"/>
              </a:defRPr>
            </a:lvl1pPr>
          </a:lstStyle>
          <a:p>
            <a:pPr lvl="0"/>
            <a:r>
              <a:rPr lang="en-US" dirty="0" smtClean="0"/>
              <a:t> Text</a:t>
            </a:r>
            <a:endParaRPr lang="en-US" dirty="0"/>
          </a:p>
        </p:txBody>
      </p:sp>
      <p:sp>
        <p:nvSpPr>
          <p:cNvPr id="13" name="Text Placeholder 12"/>
          <p:cNvSpPr>
            <a:spLocks noGrp="1"/>
          </p:cNvSpPr>
          <p:nvPr>
            <p:ph type="body" sz="quarter" idx="35" hasCustomPrompt="1"/>
          </p:nvPr>
        </p:nvSpPr>
        <p:spPr>
          <a:xfrm>
            <a:off x="199418" y="5257803"/>
            <a:ext cx="5572800" cy="457200"/>
          </a:xfrm>
          <a:prstGeom prst="rect">
            <a:avLst/>
          </a:prstGeom>
          <a:solidFill>
            <a:srgbClr val="E77817"/>
          </a:solidFill>
        </p:spPr>
        <p:txBody>
          <a:bodyPr lIns="91428" tIns="45715" rIns="91428" bIns="45715" anchor="ctr">
            <a:noAutofit/>
          </a:bodyPr>
          <a:lstStyle>
            <a:lvl1pPr algn="ctr">
              <a:buNone/>
              <a:defRPr sz="1900" b="1">
                <a:solidFill>
                  <a:schemeClr val="bg1"/>
                </a:solidFill>
                <a:latin typeface="Zurich BT Roman"/>
                <a:cs typeface="Zurich BT Roman"/>
              </a:defRPr>
            </a:lvl1pPr>
          </a:lstStyle>
          <a:p>
            <a:pPr lvl="0"/>
            <a:r>
              <a:rPr lang="en-US" dirty="0" smtClean="0"/>
              <a:t>Text</a:t>
            </a:r>
            <a:endParaRPr lang="en-US" dirty="0"/>
          </a:p>
        </p:txBody>
      </p:sp>
      <p:sp>
        <p:nvSpPr>
          <p:cNvPr id="14"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Table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7" name="Table Placeholder 3"/>
          <p:cNvSpPr>
            <a:spLocks noGrp="1"/>
          </p:cNvSpPr>
          <p:nvPr>
            <p:ph type="tbl" sz="quarter" idx="27" hasCustomPrompt="1"/>
          </p:nvPr>
        </p:nvSpPr>
        <p:spPr>
          <a:xfrm>
            <a:off x="227015" y="1219203"/>
            <a:ext cx="11582400" cy="3585632"/>
          </a:xfrm>
          <a:prstGeom prst="rect">
            <a:avLst/>
          </a:prstGeom>
        </p:spPr>
        <p:txBody>
          <a:bodyPr lIns="91428" tIns="45715" rIns="91428" bIns="45715"/>
          <a:lstStyle>
            <a:lvl1pPr>
              <a:buNone/>
              <a:defRPr sz="1500">
                <a:solidFill>
                  <a:srgbClr val="053C6C"/>
                </a:solidFill>
                <a:latin typeface="Zurich BT" panose="020B0603020202030204" pitchFamily="34" charset="0"/>
              </a:defRPr>
            </a:lvl1pPr>
          </a:lstStyle>
          <a:p>
            <a:r>
              <a:rPr lang="en-US" dirty="0" smtClean="0"/>
              <a:t>Table</a:t>
            </a:r>
            <a:endParaRPr lang="en-US" dirty="0"/>
          </a:p>
        </p:txBody>
      </p:sp>
      <p:sp>
        <p:nvSpPr>
          <p:cNvPr id="8" name="Text Placeholder 9"/>
          <p:cNvSpPr>
            <a:spLocks noGrp="1"/>
          </p:cNvSpPr>
          <p:nvPr>
            <p:ph type="body" sz="quarter" idx="29" hasCustomPrompt="1"/>
          </p:nvPr>
        </p:nvSpPr>
        <p:spPr>
          <a:xfrm>
            <a:off x="227019" y="5029204"/>
            <a:ext cx="11581201"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2"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9"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Slide">
    <p:spTree>
      <p:nvGrpSpPr>
        <p:cNvPr id="1" name=""/>
        <p:cNvGrpSpPr/>
        <p:nvPr/>
      </p:nvGrpSpPr>
      <p:grpSpPr>
        <a:xfrm>
          <a:off x="0" y="0"/>
          <a:ext cx="0" cy="0"/>
          <a:chOff x="0" y="0"/>
          <a:chExt cx="0" cy="0"/>
        </a:xfrm>
      </p:grpSpPr>
      <p:sp>
        <p:nvSpPr>
          <p:cNvPr id="33" name="Text Placeholder 2"/>
          <p:cNvSpPr>
            <a:spLocks noGrp="1"/>
          </p:cNvSpPr>
          <p:nvPr>
            <p:ph type="body" sz="quarter" idx="12" hasCustomPrompt="1"/>
          </p:nvPr>
        </p:nvSpPr>
        <p:spPr>
          <a:xfrm>
            <a:off x="203205" y="237068"/>
            <a:ext cx="11684000" cy="753533"/>
          </a:xfrm>
          <a:prstGeom prst="rect">
            <a:avLst/>
          </a:prstGeom>
        </p:spPr>
        <p:txBody>
          <a:bodyPr lIns="91428" tIns="45715" rIns="91428" bIns="45715"/>
          <a:lstStyle>
            <a:lvl1pPr marL="0" indent="0">
              <a:buNone/>
              <a:defRPr sz="3200" b="1">
                <a:solidFill>
                  <a:schemeClr val="accent2"/>
                </a:solidFill>
                <a:latin typeface="Zurich BT" panose="020B0603020202030204" pitchFamily="34" charset="0"/>
              </a:defRPr>
            </a:lvl1pPr>
          </a:lstStyle>
          <a:p>
            <a:pPr lvl="0"/>
            <a:r>
              <a:rPr lang="en-US" dirty="0"/>
              <a:t>Heading</a:t>
            </a:r>
          </a:p>
        </p:txBody>
      </p:sp>
      <p:sp>
        <p:nvSpPr>
          <p:cNvPr id="5" name="SmartArt Placeholder 4"/>
          <p:cNvSpPr>
            <a:spLocks noGrp="1"/>
          </p:cNvSpPr>
          <p:nvPr>
            <p:ph type="pic" sz="quarter" idx="13" hasCustomPrompt="1"/>
          </p:nvPr>
        </p:nvSpPr>
        <p:spPr>
          <a:xfrm>
            <a:off x="200018" y="1295403"/>
            <a:ext cx="11685600" cy="4363156"/>
          </a:xfrm>
          <a:prstGeom prst="rect">
            <a:avLst/>
          </a:prstGeom>
        </p:spPr>
        <p:txBody>
          <a:bodyPr vert="horz" lIns="91428" tIns="45715" rIns="91428" bIns="45715"/>
          <a:lstStyle>
            <a:lvl1pPr marL="0" indent="0">
              <a:buNone/>
              <a:defRPr lang="en-US" sz="2400" b="1" kern="1200" dirty="0">
                <a:solidFill>
                  <a:srgbClr val="053C6C"/>
                </a:solidFill>
                <a:latin typeface="Zurich BT" panose="020B0603020202030204" pitchFamily="34" charset="0"/>
                <a:ea typeface="+mn-ea"/>
                <a:cs typeface="+mn-cs"/>
              </a:defRPr>
            </a:lvl1pPr>
          </a:lstStyle>
          <a:p>
            <a:r>
              <a:rPr lang="en-US" dirty="0" smtClean="0"/>
              <a:t>Smart Art Graphic</a:t>
            </a:r>
            <a:endParaRPr lang="en-US" dirty="0"/>
          </a:p>
        </p:txBody>
      </p:sp>
      <p:sp>
        <p:nvSpPr>
          <p:cNvPr id="9"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7"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stretch>
            <a:fillRect/>
          </a:stretch>
        </p:blipFill>
        <p:spPr>
          <a:xfrm>
            <a:off x="-9645" y="6"/>
            <a:ext cx="12200058" cy="6865201"/>
          </a:xfrm>
          <a:prstGeom prst="rect">
            <a:avLst/>
          </a:prstGeom>
        </p:spPr>
      </p:pic>
      <p:sp>
        <p:nvSpPr>
          <p:cNvPr id="10" name="Picture Placeholder 2"/>
          <p:cNvSpPr>
            <a:spLocks noGrp="1"/>
          </p:cNvSpPr>
          <p:nvPr>
            <p:ph type="pic" sz="quarter" idx="10" hasCustomPrompt="1"/>
          </p:nvPr>
        </p:nvSpPr>
        <p:spPr>
          <a:xfrm>
            <a:off x="6" y="6"/>
            <a:ext cx="12196800" cy="6865201"/>
          </a:xfrm>
          <a:custGeom>
            <a:avLst/>
            <a:gdLst>
              <a:gd name="connsiteX0" fmla="*/ 0 w 12188825"/>
              <a:gd name="connsiteY0" fmla="*/ 0 h 6858000"/>
              <a:gd name="connsiteX1" fmla="*/ 12188825 w 12188825"/>
              <a:gd name="connsiteY1" fmla="*/ 0 h 6858000"/>
              <a:gd name="connsiteX2" fmla="*/ 12188825 w 12188825"/>
              <a:gd name="connsiteY2" fmla="*/ 6858000 h 6858000"/>
              <a:gd name="connsiteX3" fmla="*/ 0 w 12188825"/>
              <a:gd name="connsiteY3" fmla="*/ 6858000 h 6858000"/>
              <a:gd name="connsiteX4" fmla="*/ 0 w 12188825"/>
              <a:gd name="connsiteY4" fmla="*/ 0 h 6858000"/>
              <a:gd name="connsiteX0-1" fmla="*/ 0 w 12188825"/>
              <a:gd name="connsiteY0-2" fmla="*/ 0 h 6858000"/>
              <a:gd name="connsiteX1-3" fmla="*/ 12188825 w 12188825"/>
              <a:gd name="connsiteY1-4" fmla="*/ 0 h 6858000"/>
              <a:gd name="connsiteX2-5" fmla="*/ 12188825 w 12188825"/>
              <a:gd name="connsiteY2-6" fmla="*/ 6858000 h 6858000"/>
              <a:gd name="connsiteX3-7" fmla="*/ 10801350 w 12188825"/>
              <a:gd name="connsiteY3-8" fmla="*/ 6848475 h 6858000"/>
              <a:gd name="connsiteX4-9" fmla="*/ 0 w 12188825"/>
              <a:gd name="connsiteY4-10" fmla="*/ 6858000 h 6858000"/>
              <a:gd name="connsiteX5" fmla="*/ 0 w 12188825"/>
              <a:gd name="connsiteY5" fmla="*/ 0 h 6858000"/>
              <a:gd name="connsiteX0-11" fmla="*/ 0 w 12188825"/>
              <a:gd name="connsiteY0-12" fmla="*/ 0 h 6858000"/>
              <a:gd name="connsiteX1-13" fmla="*/ 12188825 w 12188825"/>
              <a:gd name="connsiteY1-14" fmla="*/ 0 h 6858000"/>
              <a:gd name="connsiteX2-15" fmla="*/ 12188825 w 12188825"/>
              <a:gd name="connsiteY2-16" fmla="*/ 6858000 h 6858000"/>
              <a:gd name="connsiteX3-17" fmla="*/ 10801350 w 12188825"/>
              <a:gd name="connsiteY3-18" fmla="*/ 6848475 h 6858000"/>
              <a:gd name="connsiteX4-19" fmla="*/ 0 w 12188825"/>
              <a:gd name="connsiteY4-20" fmla="*/ 6858000 h 6858000"/>
              <a:gd name="connsiteX5-21" fmla="*/ 0 w 12188825"/>
              <a:gd name="connsiteY5-22" fmla="*/ 0 h 6858000"/>
              <a:gd name="connsiteX0-23" fmla="*/ 0 w 12188825"/>
              <a:gd name="connsiteY0-24" fmla="*/ 0 h 6858000"/>
              <a:gd name="connsiteX1-25" fmla="*/ 12188825 w 12188825"/>
              <a:gd name="connsiteY1-26" fmla="*/ 0 h 6858000"/>
              <a:gd name="connsiteX2-27" fmla="*/ 12188825 w 12188825"/>
              <a:gd name="connsiteY2-28" fmla="*/ 6858000 h 6858000"/>
              <a:gd name="connsiteX3-29" fmla="*/ 10829925 w 12188825"/>
              <a:gd name="connsiteY3-30" fmla="*/ 6134100 h 6858000"/>
              <a:gd name="connsiteX4-31" fmla="*/ 0 w 12188825"/>
              <a:gd name="connsiteY4-32" fmla="*/ 6858000 h 6858000"/>
              <a:gd name="connsiteX5-33" fmla="*/ 0 w 12188825"/>
              <a:gd name="connsiteY5-34" fmla="*/ 0 h 6858000"/>
              <a:gd name="connsiteX0-35" fmla="*/ 0 w 12188825"/>
              <a:gd name="connsiteY0-36" fmla="*/ 0 h 6858000"/>
              <a:gd name="connsiteX1-37" fmla="*/ 12188825 w 12188825"/>
              <a:gd name="connsiteY1-38" fmla="*/ 0 h 6858000"/>
              <a:gd name="connsiteX2-39" fmla="*/ 12188825 w 12188825"/>
              <a:gd name="connsiteY2-40" fmla="*/ 6858000 h 6858000"/>
              <a:gd name="connsiteX3-41" fmla="*/ 11382375 w 12188825"/>
              <a:gd name="connsiteY3-42" fmla="*/ 6419850 h 6858000"/>
              <a:gd name="connsiteX4-43" fmla="*/ 10829925 w 12188825"/>
              <a:gd name="connsiteY4-44" fmla="*/ 6134100 h 6858000"/>
              <a:gd name="connsiteX5-45" fmla="*/ 0 w 12188825"/>
              <a:gd name="connsiteY5-46" fmla="*/ 6858000 h 6858000"/>
              <a:gd name="connsiteX6" fmla="*/ 0 w 12188825"/>
              <a:gd name="connsiteY6" fmla="*/ 0 h 6858000"/>
              <a:gd name="connsiteX0-47" fmla="*/ 0 w 12188825"/>
              <a:gd name="connsiteY0-48" fmla="*/ 0 h 6858000"/>
              <a:gd name="connsiteX1-49" fmla="*/ 12188825 w 12188825"/>
              <a:gd name="connsiteY1-50" fmla="*/ 0 h 6858000"/>
              <a:gd name="connsiteX2-51" fmla="*/ 12188825 w 12188825"/>
              <a:gd name="connsiteY2-52" fmla="*/ 6858000 h 6858000"/>
              <a:gd name="connsiteX3-53" fmla="*/ 11382375 w 12188825"/>
              <a:gd name="connsiteY3-54" fmla="*/ 6419850 h 6858000"/>
              <a:gd name="connsiteX4-55" fmla="*/ 11382375 w 12188825"/>
              <a:gd name="connsiteY4-56" fmla="*/ 6419850 h 6858000"/>
              <a:gd name="connsiteX5-57" fmla="*/ 10829925 w 12188825"/>
              <a:gd name="connsiteY5-58" fmla="*/ 6134100 h 6858000"/>
              <a:gd name="connsiteX6-59" fmla="*/ 0 w 12188825"/>
              <a:gd name="connsiteY6-60" fmla="*/ 6858000 h 6858000"/>
              <a:gd name="connsiteX7" fmla="*/ 0 w 12188825"/>
              <a:gd name="connsiteY7" fmla="*/ 0 h 6858000"/>
              <a:gd name="connsiteX0-61" fmla="*/ 0 w 12188825"/>
              <a:gd name="connsiteY0-62" fmla="*/ 0 h 6877050"/>
              <a:gd name="connsiteX1-63" fmla="*/ 12188825 w 12188825"/>
              <a:gd name="connsiteY1-64" fmla="*/ 0 h 6877050"/>
              <a:gd name="connsiteX2-65" fmla="*/ 12188825 w 12188825"/>
              <a:gd name="connsiteY2-66" fmla="*/ 6858000 h 6877050"/>
              <a:gd name="connsiteX3-67" fmla="*/ 11382375 w 12188825"/>
              <a:gd name="connsiteY3-68" fmla="*/ 6419850 h 6877050"/>
              <a:gd name="connsiteX4-69" fmla="*/ 10763250 w 12188825"/>
              <a:gd name="connsiteY4-70" fmla="*/ 6877050 h 6877050"/>
              <a:gd name="connsiteX5-71" fmla="*/ 10829925 w 12188825"/>
              <a:gd name="connsiteY5-72" fmla="*/ 6134100 h 6877050"/>
              <a:gd name="connsiteX6-73" fmla="*/ 0 w 12188825"/>
              <a:gd name="connsiteY6-74" fmla="*/ 6858000 h 6877050"/>
              <a:gd name="connsiteX7-75" fmla="*/ 0 w 12188825"/>
              <a:gd name="connsiteY7-76" fmla="*/ 0 h 6877050"/>
              <a:gd name="connsiteX0-77" fmla="*/ 0 w 12188825"/>
              <a:gd name="connsiteY0-78" fmla="*/ 0 h 6877050"/>
              <a:gd name="connsiteX1-79" fmla="*/ 12188825 w 12188825"/>
              <a:gd name="connsiteY1-80" fmla="*/ 0 h 6877050"/>
              <a:gd name="connsiteX2-81" fmla="*/ 12188825 w 12188825"/>
              <a:gd name="connsiteY2-82" fmla="*/ 6858000 h 6877050"/>
              <a:gd name="connsiteX3-83" fmla="*/ 11353800 w 12188825"/>
              <a:gd name="connsiteY3-84" fmla="*/ 6838950 h 6877050"/>
              <a:gd name="connsiteX4-85" fmla="*/ 10763250 w 12188825"/>
              <a:gd name="connsiteY4-86" fmla="*/ 6877050 h 6877050"/>
              <a:gd name="connsiteX5-87" fmla="*/ 10829925 w 12188825"/>
              <a:gd name="connsiteY5-88" fmla="*/ 6134100 h 6877050"/>
              <a:gd name="connsiteX6-89" fmla="*/ 0 w 12188825"/>
              <a:gd name="connsiteY6-90" fmla="*/ 6858000 h 6877050"/>
              <a:gd name="connsiteX7-91" fmla="*/ 0 w 12188825"/>
              <a:gd name="connsiteY7-92" fmla="*/ 0 h 6877050"/>
              <a:gd name="connsiteX0-93" fmla="*/ 0 w 12188825"/>
              <a:gd name="connsiteY0-94" fmla="*/ 0 h 6877050"/>
              <a:gd name="connsiteX1-95" fmla="*/ 12188825 w 12188825"/>
              <a:gd name="connsiteY1-96" fmla="*/ 0 h 6877050"/>
              <a:gd name="connsiteX2-97" fmla="*/ 12188825 w 12188825"/>
              <a:gd name="connsiteY2-98" fmla="*/ 6858000 h 6877050"/>
              <a:gd name="connsiteX3-99" fmla="*/ 10763250 w 12188825"/>
              <a:gd name="connsiteY3-100" fmla="*/ 6877050 h 6877050"/>
              <a:gd name="connsiteX4-101" fmla="*/ 10829925 w 12188825"/>
              <a:gd name="connsiteY4-102" fmla="*/ 6134100 h 6877050"/>
              <a:gd name="connsiteX5-103" fmla="*/ 0 w 12188825"/>
              <a:gd name="connsiteY5-104" fmla="*/ 6858000 h 6877050"/>
              <a:gd name="connsiteX6-105" fmla="*/ 0 w 12188825"/>
              <a:gd name="connsiteY6-106" fmla="*/ 0 h 6877050"/>
              <a:gd name="connsiteX0-107" fmla="*/ 0 w 12188825"/>
              <a:gd name="connsiteY0-108" fmla="*/ 0 h 6877050"/>
              <a:gd name="connsiteX1-109" fmla="*/ 12188825 w 12188825"/>
              <a:gd name="connsiteY1-110" fmla="*/ 0 h 6877050"/>
              <a:gd name="connsiteX2-111" fmla="*/ 12188825 w 12188825"/>
              <a:gd name="connsiteY2-112" fmla="*/ 6858000 h 6877050"/>
              <a:gd name="connsiteX3-113" fmla="*/ 10763250 w 12188825"/>
              <a:gd name="connsiteY3-114" fmla="*/ 6877050 h 6877050"/>
              <a:gd name="connsiteX4-115" fmla="*/ 9324975 w 12188825"/>
              <a:gd name="connsiteY4-116" fmla="*/ 1524000 h 6877050"/>
              <a:gd name="connsiteX5-117" fmla="*/ 0 w 12188825"/>
              <a:gd name="connsiteY5-118" fmla="*/ 6858000 h 6877050"/>
              <a:gd name="connsiteX6-119" fmla="*/ 0 w 12188825"/>
              <a:gd name="connsiteY6-120" fmla="*/ 0 h 6877050"/>
              <a:gd name="connsiteX0-121" fmla="*/ 0 w 12188825"/>
              <a:gd name="connsiteY0-122" fmla="*/ 0 h 6877050"/>
              <a:gd name="connsiteX1-123" fmla="*/ 12188825 w 12188825"/>
              <a:gd name="connsiteY1-124" fmla="*/ 0 h 6877050"/>
              <a:gd name="connsiteX2-125" fmla="*/ 12188825 w 12188825"/>
              <a:gd name="connsiteY2-126" fmla="*/ 6858000 h 6877050"/>
              <a:gd name="connsiteX3-127" fmla="*/ 10763250 w 12188825"/>
              <a:gd name="connsiteY3-128" fmla="*/ 6877050 h 6877050"/>
              <a:gd name="connsiteX4-129" fmla="*/ 9324975 w 12188825"/>
              <a:gd name="connsiteY4-130" fmla="*/ 1524000 h 6877050"/>
              <a:gd name="connsiteX5-131" fmla="*/ 2809875 w 12188825"/>
              <a:gd name="connsiteY5-132" fmla="*/ 6858000 h 6877050"/>
              <a:gd name="connsiteX6-133" fmla="*/ 0 w 12188825"/>
              <a:gd name="connsiteY6-134" fmla="*/ 6858000 h 6877050"/>
              <a:gd name="connsiteX7-135" fmla="*/ 0 w 12188825"/>
              <a:gd name="connsiteY7-136" fmla="*/ 0 h 6877050"/>
              <a:gd name="connsiteX0-137" fmla="*/ 0 w 12188825"/>
              <a:gd name="connsiteY0-138" fmla="*/ 0 h 6877050"/>
              <a:gd name="connsiteX1-139" fmla="*/ 12188825 w 12188825"/>
              <a:gd name="connsiteY1-140" fmla="*/ 0 h 6877050"/>
              <a:gd name="connsiteX2-141" fmla="*/ 12188825 w 12188825"/>
              <a:gd name="connsiteY2-142" fmla="*/ 6858000 h 6877050"/>
              <a:gd name="connsiteX3-143" fmla="*/ 10763250 w 12188825"/>
              <a:gd name="connsiteY3-144" fmla="*/ 6877050 h 6877050"/>
              <a:gd name="connsiteX4-145" fmla="*/ 9324975 w 12188825"/>
              <a:gd name="connsiteY4-146" fmla="*/ 1524000 h 6877050"/>
              <a:gd name="connsiteX5-147" fmla="*/ 2809875 w 12188825"/>
              <a:gd name="connsiteY5-148" fmla="*/ 6858000 h 6877050"/>
              <a:gd name="connsiteX6-149" fmla="*/ 0 w 12188825"/>
              <a:gd name="connsiteY6-150" fmla="*/ 6858000 h 6877050"/>
              <a:gd name="connsiteX7-151" fmla="*/ 0 w 12188825"/>
              <a:gd name="connsiteY7-152" fmla="*/ 0 h 6877050"/>
              <a:gd name="connsiteX0-153" fmla="*/ 0 w 12188825"/>
              <a:gd name="connsiteY0-154" fmla="*/ 0 h 6877050"/>
              <a:gd name="connsiteX1-155" fmla="*/ 12188825 w 12188825"/>
              <a:gd name="connsiteY1-156" fmla="*/ 0 h 6877050"/>
              <a:gd name="connsiteX2-157" fmla="*/ 12188825 w 12188825"/>
              <a:gd name="connsiteY2-158" fmla="*/ 6858000 h 6877050"/>
              <a:gd name="connsiteX3-159" fmla="*/ 10763250 w 12188825"/>
              <a:gd name="connsiteY3-160" fmla="*/ 6877050 h 6877050"/>
              <a:gd name="connsiteX4-161" fmla="*/ 9324975 w 12188825"/>
              <a:gd name="connsiteY4-162" fmla="*/ 1524000 h 6877050"/>
              <a:gd name="connsiteX5-163" fmla="*/ 2852329 w 12188825"/>
              <a:gd name="connsiteY5-164" fmla="*/ 6854734 h 6877050"/>
              <a:gd name="connsiteX6-165" fmla="*/ 0 w 12188825"/>
              <a:gd name="connsiteY6-166" fmla="*/ 6858000 h 6877050"/>
              <a:gd name="connsiteX7-167" fmla="*/ 0 w 12188825"/>
              <a:gd name="connsiteY7-168" fmla="*/ 0 h 6877050"/>
              <a:gd name="connsiteX0-169" fmla="*/ 0 w 12188825"/>
              <a:gd name="connsiteY0-170" fmla="*/ 0 h 6877050"/>
              <a:gd name="connsiteX1-171" fmla="*/ 12188825 w 12188825"/>
              <a:gd name="connsiteY1-172" fmla="*/ 0 h 6877050"/>
              <a:gd name="connsiteX2-173" fmla="*/ 12188825 w 12188825"/>
              <a:gd name="connsiteY2-174" fmla="*/ 6858000 h 6877050"/>
              <a:gd name="connsiteX3-175" fmla="*/ 10763250 w 12188825"/>
              <a:gd name="connsiteY3-176" fmla="*/ 6877050 h 6877050"/>
              <a:gd name="connsiteX4-177" fmla="*/ 9324975 w 12188825"/>
              <a:gd name="connsiteY4-178" fmla="*/ 1524000 h 6877050"/>
              <a:gd name="connsiteX5-179" fmla="*/ 2852329 w 12188825"/>
              <a:gd name="connsiteY5-180" fmla="*/ 6854734 h 6877050"/>
              <a:gd name="connsiteX6-181" fmla="*/ 0 w 12188825"/>
              <a:gd name="connsiteY6-182" fmla="*/ 6858000 h 6877050"/>
              <a:gd name="connsiteX7-183" fmla="*/ 0 w 12188825"/>
              <a:gd name="connsiteY7-184" fmla="*/ 0 h 6877050"/>
              <a:gd name="connsiteX0-185" fmla="*/ 0 w 12188825"/>
              <a:gd name="connsiteY0-186" fmla="*/ 0 h 6877050"/>
              <a:gd name="connsiteX1-187" fmla="*/ 12188825 w 12188825"/>
              <a:gd name="connsiteY1-188" fmla="*/ 0 h 6877050"/>
              <a:gd name="connsiteX2-189" fmla="*/ 12188825 w 12188825"/>
              <a:gd name="connsiteY2-190" fmla="*/ 6858000 h 6877050"/>
              <a:gd name="connsiteX3-191" fmla="*/ 10763250 w 12188825"/>
              <a:gd name="connsiteY3-192" fmla="*/ 6877050 h 6877050"/>
              <a:gd name="connsiteX4-193" fmla="*/ 9324975 w 12188825"/>
              <a:gd name="connsiteY4-194" fmla="*/ 1524000 h 6877050"/>
              <a:gd name="connsiteX5-195" fmla="*/ 2852329 w 12188825"/>
              <a:gd name="connsiteY5-196" fmla="*/ 6854734 h 6877050"/>
              <a:gd name="connsiteX6-197" fmla="*/ 0 w 12188825"/>
              <a:gd name="connsiteY6-198" fmla="*/ 6858000 h 6877050"/>
              <a:gd name="connsiteX7-199" fmla="*/ 0 w 12188825"/>
              <a:gd name="connsiteY7-200" fmla="*/ 0 h 6877050"/>
              <a:gd name="connsiteX0-201" fmla="*/ 0 w 12188825"/>
              <a:gd name="connsiteY0-202" fmla="*/ 0 h 6877050"/>
              <a:gd name="connsiteX1-203" fmla="*/ 12188825 w 12188825"/>
              <a:gd name="connsiteY1-204" fmla="*/ 0 h 6877050"/>
              <a:gd name="connsiteX2-205" fmla="*/ 12188825 w 12188825"/>
              <a:gd name="connsiteY2-206" fmla="*/ 6858000 h 6877050"/>
              <a:gd name="connsiteX3-207" fmla="*/ 10763250 w 12188825"/>
              <a:gd name="connsiteY3-208" fmla="*/ 6877050 h 6877050"/>
              <a:gd name="connsiteX4-209" fmla="*/ 9324975 w 12188825"/>
              <a:gd name="connsiteY4-210" fmla="*/ 1524000 h 6877050"/>
              <a:gd name="connsiteX5-211" fmla="*/ 2852329 w 12188825"/>
              <a:gd name="connsiteY5-212" fmla="*/ 6854734 h 6877050"/>
              <a:gd name="connsiteX6-213" fmla="*/ 0 w 12188825"/>
              <a:gd name="connsiteY6-214" fmla="*/ 6858000 h 6877050"/>
              <a:gd name="connsiteX7-215" fmla="*/ 0 w 12188825"/>
              <a:gd name="connsiteY7-216" fmla="*/ 0 h 6877050"/>
              <a:gd name="connsiteX0-217" fmla="*/ 0 w 12188825"/>
              <a:gd name="connsiteY0-218" fmla="*/ 0 h 6877050"/>
              <a:gd name="connsiteX1-219" fmla="*/ 12188825 w 12188825"/>
              <a:gd name="connsiteY1-220" fmla="*/ 0 h 6877050"/>
              <a:gd name="connsiteX2-221" fmla="*/ 12188825 w 12188825"/>
              <a:gd name="connsiteY2-222" fmla="*/ 6858000 h 6877050"/>
              <a:gd name="connsiteX3-223" fmla="*/ 10763250 w 12188825"/>
              <a:gd name="connsiteY3-224" fmla="*/ 6877050 h 6877050"/>
              <a:gd name="connsiteX4-225" fmla="*/ 9324975 w 12188825"/>
              <a:gd name="connsiteY4-226" fmla="*/ 1524000 h 6877050"/>
              <a:gd name="connsiteX5-227" fmla="*/ 2852329 w 12188825"/>
              <a:gd name="connsiteY5-228" fmla="*/ 6854734 h 6877050"/>
              <a:gd name="connsiteX6-229" fmla="*/ 0 w 12188825"/>
              <a:gd name="connsiteY6-230" fmla="*/ 6858000 h 6877050"/>
              <a:gd name="connsiteX7-231" fmla="*/ 0 w 12188825"/>
              <a:gd name="connsiteY7-232" fmla="*/ 0 h 6877050"/>
              <a:gd name="connsiteX0-233" fmla="*/ 0 w 12188825"/>
              <a:gd name="connsiteY0-234" fmla="*/ 0 h 6877050"/>
              <a:gd name="connsiteX1-235" fmla="*/ 12188825 w 12188825"/>
              <a:gd name="connsiteY1-236" fmla="*/ 0 h 6877050"/>
              <a:gd name="connsiteX2-237" fmla="*/ 12188825 w 12188825"/>
              <a:gd name="connsiteY2-238" fmla="*/ 6858000 h 6877050"/>
              <a:gd name="connsiteX3-239" fmla="*/ 10763250 w 12188825"/>
              <a:gd name="connsiteY3-240" fmla="*/ 6877050 h 6877050"/>
              <a:gd name="connsiteX4-241" fmla="*/ 9324975 w 12188825"/>
              <a:gd name="connsiteY4-242" fmla="*/ 1524000 h 6877050"/>
              <a:gd name="connsiteX5-243" fmla="*/ 2852329 w 12188825"/>
              <a:gd name="connsiteY5-244" fmla="*/ 6854734 h 6877050"/>
              <a:gd name="connsiteX6-245" fmla="*/ 0 w 12188825"/>
              <a:gd name="connsiteY6-246" fmla="*/ 6858000 h 6877050"/>
              <a:gd name="connsiteX7-247" fmla="*/ 0 w 12188825"/>
              <a:gd name="connsiteY7-248" fmla="*/ 0 h 6877050"/>
              <a:gd name="connsiteX0-249" fmla="*/ 0 w 12188825"/>
              <a:gd name="connsiteY0-250" fmla="*/ 0 h 6877050"/>
              <a:gd name="connsiteX1-251" fmla="*/ 12188825 w 12188825"/>
              <a:gd name="connsiteY1-252" fmla="*/ 0 h 6877050"/>
              <a:gd name="connsiteX2-253" fmla="*/ 12188825 w 12188825"/>
              <a:gd name="connsiteY2-254" fmla="*/ 6858000 h 6877050"/>
              <a:gd name="connsiteX3-255" fmla="*/ 10763250 w 12188825"/>
              <a:gd name="connsiteY3-256" fmla="*/ 6877050 h 6877050"/>
              <a:gd name="connsiteX4-257" fmla="*/ 9324975 w 12188825"/>
              <a:gd name="connsiteY4-258" fmla="*/ 1524000 h 6877050"/>
              <a:gd name="connsiteX5-259" fmla="*/ 2852329 w 12188825"/>
              <a:gd name="connsiteY5-260" fmla="*/ 6854734 h 6877050"/>
              <a:gd name="connsiteX6-261" fmla="*/ 0 w 12188825"/>
              <a:gd name="connsiteY6-262" fmla="*/ 6858000 h 6877050"/>
              <a:gd name="connsiteX7-263" fmla="*/ 0 w 12188825"/>
              <a:gd name="connsiteY7-264" fmla="*/ 0 h 6877050"/>
              <a:gd name="connsiteX0-265" fmla="*/ 0 w 12188825"/>
              <a:gd name="connsiteY0-266" fmla="*/ 0 h 6858000"/>
              <a:gd name="connsiteX1-267" fmla="*/ 12188825 w 12188825"/>
              <a:gd name="connsiteY1-268" fmla="*/ 0 h 6858000"/>
              <a:gd name="connsiteX2-269" fmla="*/ 12188825 w 12188825"/>
              <a:gd name="connsiteY2-270" fmla="*/ 6858000 h 6858000"/>
              <a:gd name="connsiteX3-271" fmla="*/ 10753725 w 12188825"/>
              <a:gd name="connsiteY3-272" fmla="*/ 6858000 h 6858000"/>
              <a:gd name="connsiteX4-273" fmla="*/ 9324975 w 12188825"/>
              <a:gd name="connsiteY4-274" fmla="*/ 1524000 h 6858000"/>
              <a:gd name="connsiteX5-275" fmla="*/ 2852329 w 12188825"/>
              <a:gd name="connsiteY5-276" fmla="*/ 6854734 h 6858000"/>
              <a:gd name="connsiteX6-277" fmla="*/ 0 w 12188825"/>
              <a:gd name="connsiteY6-278" fmla="*/ 6858000 h 6858000"/>
              <a:gd name="connsiteX7-279" fmla="*/ 0 w 12188825"/>
              <a:gd name="connsiteY7-280" fmla="*/ 0 h 6858000"/>
              <a:gd name="connsiteX0-281" fmla="*/ 0 w 12188825"/>
              <a:gd name="connsiteY0-282" fmla="*/ 0 h 6858000"/>
              <a:gd name="connsiteX1-283" fmla="*/ 12188825 w 12188825"/>
              <a:gd name="connsiteY1-284" fmla="*/ 0 h 6858000"/>
              <a:gd name="connsiteX2-285" fmla="*/ 12188825 w 12188825"/>
              <a:gd name="connsiteY2-286" fmla="*/ 6858000 h 6858000"/>
              <a:gd name="connsiteX3-287" fmla="*/ 10753725 w 12188825"/>
              <a:gd name="connsiteY3-288" fmla="*/ 6858000 h 6858000"/>
              <a:gd name="connsiteX4-289" fmla="*/ 9324975 w 12188825"/>
              <a:gd name="connsiteY4-290" fmla="*/ 1524000 h 6858000"/>
              <a:gd name="connsiteX5-291" fmla="*/ 2852329 w 12188825"/>
              <a:gd name="connsiteY5-292" fmla="*/ 6854734 h 6858000"/>
              <a:gd name="connsiteX6-293" fmla="*/ 0 w 12188825"/>
              <a:gd name="connsiteY6-294" fmla="*/ 6858000 h 6858000"/>
              <a:gd name="connsiteX7-295" fmla="*/ 0 w 12188825"/>
              <a:gd name="connsiteY7-296" fmla="*/ 0 h 6858000"/>
              <a:gd name="connsiteX0-297" fmla="*/ 0 w 12188825"/>
              <a:gd name="connsiteY0-298" fmla="*/ 0 h 6858000"/>
              <a:gd name="connsiteX1-299" fmla="*/ 12188825 w 12188825"/>
              <a:gd name="connsiteY1-300" fmla="*/ 0 h 6858000"/>
              <a:gd name="connsiteX2-301" fmla="*/ 12188825 w 12188825"/>
              <a:gd name="connsiteY2-302" fmla="*/ 6858000 h 6858000"/>
              <a:gd name="connsiteX3-303" fmla="*/ 10753725 w 12188825"/>
              <a:gd name="connsiteY3-304" fmla="*/ 6858000 h 6858000"/>
              <a:gd name="connsiteX4-305" fmla="*/ 11201400 w 12188825"/>
              <a:gd name="connsiteY4-306" fmla="*/ 6038850 h 6858000"/>
              <a:gd name="connsiteX5-307" fmla="*/ 9324975 w 12188825"/>
              <a:gd name="connsiteY5-308" fmla="*/ 1524000 h 6858000"/>
              <a:gd name="connsiteX6-309" fmla="*/ 2852329 w 12188825"/>
              <a:gd name="connsiteY6-310" fmla="*/ 6854734 h 6858000"/>
              <a:gd name="connsiteX7-311" fmla="*/ 0 w 12188825"/>
              <a:gd name="connsiteY7-312" fmla="*/ 6858000 h 6858000"/>
              <a:gd name="connsiteX8" fmla="*/ 0 w 12188825"/>
              <a:gd name="connsiteY8" fmla="*/ 0 h 6858000"/>
              <a:gd name="connsiteX0-313" fmla="*/ 0 w 12188825"/>
              <a:gd name="connsiteY0-314" fmla="*/ 0 h 6858000"/>
              <a:gd name="connsiteX1-315" fmla="*/ 12188825 w 12188825"/>
              <a:gd name="connsiteY1-316" fmla="*/ 0 h 6858000"/>
              <a:gd name="connsiteX2-317" fmla="*/ 12188825 w 12188825"/>
              <a:gd name="connsiteY2-318" fmla="*/ 6858000 h 6858000"/>
              <a:gd name="connsiteX3-319" fmla="*/ 10753725 w 12188825"/>
              <a:gd name="connsiteY3-320" fmla="*/ 6858000 h 6858000"/>
              <a:gd name="connsiteX4-321" fmla="*/ 11410950 w 12188825"/>
              <a:gd name="connsiteY4-322" fmla="*/ 4762500 h 6858000"/>
              <a:gd name="connsiteX5-323" fmla="*/ 9324975 w 12188825"/>
              <a:gd name="connsiteY5-324" fmla="*/ 1524000 h 6858000"/>
              <a:gd name="connsiteX6-325" fmla="*/ 2852329 w 12188825"/>
              <a:gd name="connsiteY6-326" fmla="*/ 6854734 h 6858000"/>
              <a:gd name="connsiteX7-327" fmla="*/ 0 w 12188825"/>
              <a:gd name="connsiteY7-328" fmla="*/ 6858000 h 6858000"/>
              <a:gd name="connsiteX8-329" fmla="*/ 0 w 12188825"/>
              <a:gd name="connsiteY8-330" fmla="*/ 0 h 6858000"/>
              <a:gd name="connsiteX0-331" fmla="*/ 0 w 12188825"/>
              <a:gd name="connsiteY0-332" fmla="*/ 0 h 6858000"/>
              <a:gd name="connsiteX1-333" fmla="*/ 12188825 w 12188825"/>
              <a:gd name="connsiteY1-334" fmla="*/ 0 h 6858000"/>
              <a:gd name="connsiteX2-335" fmla="*/ 12188825 w 12188825"/>
              <a:gd name="connsiteY2-336" fmla="*/ 6858000 h 6858000"/>
              <a:gd name="connsiteX3-337" fmla="*/ 10753725 w 12188825"/>
              <a:gd name="connsiteY3-338" fmla="*/ 6858000 h 6858000"/>
              <a:gd name="connsiteX4-339" fmla="*/ 11410950 w 12188825"/>
              <a:gd name="connsiteY4-340" fmla="*/ 4762500 h 6858000"/>
              <a:gd name="connsiteX5-341" fmla="*/ 9324975 w 12188825"/>
              <a:gd name="connsiteY5-342" fmla="*/ 1524000 h 6858000"/>
              <a:gd name="connsiteX6-343" fmla="*/ 2852329 w 12188825"/>
              <a:gd name="connsiteY6-344" fmla="*/ 6854734 h 6858000"/>
              <a:gd name="connsiteX7-345" fmla="*/ 0 w 12188825"/>
              <a:gd name="connsiteY7-346" fmla="*/ 6858000 h 6858000"/>
              <a:gd name="connsiteX8-347" fmla="*/ 0 w 12188825"/>
              <a:gd name="connsiteY8-348" fmla="*/ 0 h 6858000"/>
              <a:gd name="connsiteX0-349" fmla="*/ 0 w 12188825"/>
              <a:gd name="connsiteY0-350" fmla="*/ 0 h 6858000"/>
              <a:gd name="connsiteX1-351" fmla="*/ 12188825 w 12188825"/>
              <a:gd name="connsiteY1-352" fmla="*/ 0 h 6858000"/>
              <a:gd name="connsiteX2-353" fmla="*/ 12188825 w 12188825"/>
              <a:gd name="connsiteY2-354" fmla="*/ 6858000 h 6858000"/>
              <a:gd name="connsiteX3-355" fmla="*/ 10753725 w 12188825"/>
              <a:gd name="connsiteY3-356" fmla="*/ 6858000 h 6858000"/>
              <a:gd name="connsiteX4-357" fmla="*/ 11496675 w 12188825"/>
              <a:gd name="connsiteY4-358" fmla="*/ 4648200 h 6858000"/>
              <a:gd name="connsiteX5-359" fmla="*/ 9324975 w 12188825"/>
              <a:gd name="connsiteY5-360" fmla="*/ 1524000 h 6858000"/>
              <a:gd name="connsiteX6-361" fmla="*/ 2852329 w 12188825"/>
              <a:gd name="connsiteY6-362" fmla="*/ 6854734 h 6858000"/>
              <a:gd name="connsiteX7-363" fmla="*/ 0 w 12188825"/>
              <a:gd name="connsiteY7-364" fmla="*/ 6858000 h 6858000"/>
              <a:gd name="connsiteX8-365" fmla="*/ 0 w 12188825"/>
              <a:gd name="connsiteY8-366" fmla="*/ 0 h 6858000"/>
              <a:gd name="connsiteX0-367" fmla="*/ 0 w 12188825"/>
              <a:gd name="connsiteY0-368" fmla="*/ 0 h 6858000"/>
              <a:gd name="connsiteX1-369" fmla="*/ 12188825 w 12188825"/>
              <a:gd name="connsiteY1-370" fmla="*/ 0 h 6858000"/>
              <a:gd name="connsiteX2-371" fmla="*/ 12188825 w 12188825"/>
              <a:gd name="connsiteY2-372" fmla="*/ 6858000 h 6858000"/>
              <a:gd name="connsiteX3-373" fmla="*/ 10753725 w 12188825"/>
              <a:gd name="connsiteY3-374" fmla="*/ 6858000 h 6858000"/>
              <a:gd name="connsiteX4-375" fmla="*/ 11496675 w 12188825"/>
              <a:gd name="connsiteY4-376" fmla="*/ 4648200 h 6858000"/>
              <a:gd name="connsiteX5-377" fmla="*/ 9324975 w 12188825"/>
              <a:gd name="connsiteY5-378" fmla="*/ 1524000 h 6858000"/>
              <a:gd name="connsiteX6-379" fmla="*/ 2852329 w 12188825"/>
              <a:gd name="connsiteY6-380" fmla="*/ 6854734 h 6858000"/>
              <a:gd name="connsiteX7-381" fmla="*/ 0 w 12188825"/>
              <a:gd name="connsiteY7-382" fmla="*/ 6858000 h 6858000"/>
              <a:gd name="connsiteX8-383" fmla="*/ 0 w 12188825"/>
              <a:gd name="connsiteY8-384" fmla="*/ 0 h 6858000"/>
              <a:gd name="connsiteX0-385" fmla="*/ 0 w 12188825"/>
              <a:gd name="connsiteY0-386" fmla="*/ 0 h 6858000"/>
              <a:gd name="connsiteX1-387" fmla="*/ 12188825 w 12188825"/>
              <a:gd name="connsiteY1-388" fmla="*/ 0 h 6858000"/>
              <a:gd name="connsiteX2-389" fmla="*/ 12188825 w 12188825"/>
              <a:gd name="connsiteY2-390" fmla="*/ 6858000 h 6858000"/>
              <a:gd name="connsiteX3-391" fmla="*/ 10753725 w 12188825"/>
              <a:gd name="connsiteY3-392" fmla="*/ 6858000 h 6858000"/>
              <a:gd name="connsiteX4-393" fmla="*/ 11496675 w 12188825"/>
              <a:gd name="connsiteY4-394" fmla="*/ 4648200 h 6858000"/>
              <a:gd name="connsiteX5-395" fmla="*/ 9324975 w 12188825"/>
              <a:gd name="connsiteY5-396" fmla="*/ 1524000 h 6858000"/>
              <a:gd name="connsiteX6-397" fmla="*/ 2852329 w 12188825"/>
              <a:gd name="connsiteY6-398" fmla="*/ 6854734 h 6858000"/>
              <a:gd name="connsiteX7-399" fmla="*/ 0 w 12188825"/>
              <a:gd name="connsiteY7-400" fmla="*/ 6858000 h 6858000"/>
              <a:gd name="connsiteX8-401" fmla="*/ 0 w 12188825"/>
              <a:gd name="connsiteY8-402" fmla="*/ 0 h 6858000"/>
              <a:gd name="connsiteX0-403" fmla="*/ 0 w 12188825"/>
              <a:gd name="connsiteY0-404" fmla="*/ 0 h 6858000"/>
              <a:gd name="connsiteX1-405" fmla="*/ 12188825 w 12188825"/>
              <a:gd name="connsiteY1-406" fmla="*/ 0 h 6858000"/>
              <a:gd name="connsiteX2-407" fmla="*/ 12188825 w 12188825"/>
              <a:gd name="connsiteY2-408" fmla="*/ 6858000 h 6858000"/>
              <a:gd name="connsiteX3-409" fmla="*/ 10753725 w 12188825"/>
              <a:gd name="connsiteY3-410" fmla="*/ 6858000 h 6858000"/>
              <a:gd name="connsiteX4-411" fmla="*/ 11496675 w 12188825"/>
              <a:gd name="connsiteY4-412" fmla="*/ 4648200 h 6858000"/>
              <a:gd name="connsiteX5-413" fmla="*/ 9324975 w 12188825"/>
              <a:gd name="connsiteY5-414" fmla="*/ 1524000 h 6858000"/>
              <a:gd name="connsiteX6-415" fmla="*/ 2852329 w 12188825"/>
              <a:gd name="connsiteY6-416" fmla="*/ 6854734 h 6858000"/>
              <a:gd name="connsiteX7-417" fmla="*/ 0 w 12188825"/>
              <a:gd name="connsiteY7-418" fmla="*/ 6858000 h 6858000"/>
              <a:gd name="connsiteX8-419" fmla="*/ 0 w 12188825"/>
              <a:gd name="connsiteY8-420" fmla="*/ 0 h 6858000"/>
              <a:gd name="connsiteX0-421" fmla="*/ 0 w 12188825"/>
              <a:gd name="connsiteY0-422" fmla="*/ 0 h 6858000"/>
              <a:gd name="connsiteX1-423" fmla="*/ 12188825 w 12188825"/>
              <a:gd name="connsiteY1-424" fmla="*/ 0 h 6858000"/>
              <a:gd name="connsiteX2-425" fmla="*/ 12188825 w 12188825"/>
              <a:gd name="connsiteY2-426" fmla="*/ 6858000 h 6858000"/>
              <a:gd name="connsiteX3-427" fmla="*/ 10753725 w 12188825"/>
              <a:gd name="connsiteY3-428" fmla="*/ 6858000 h 6858000"/>
              <a:gd name="connsiteX4-429" fmla="*/ 11496675 w 12188825"/>
              <a:gd name="connsiteY4-430" fmla="*/ 4648200 h 6858000"/>
              <a:gd name="connsiteX5-431" fmla="*/ 9324975 w 12188825"/>
              <a:gd name="connsiteY5-432" fmla="*/ 1524000 h 6858000"/>
              <a:gd name="connsiteX6-433" fmla="*/ 2852329 w 12188825"/>
              <a:gd name="connsiteY6-434" fmla="*/ 6854734 h 6858000"/>
              <a:gd name="connsiteX7-435" fmla="*/ 0 w 12188825"/>
              <a:gd name="connsiteY7-436" fmla="*/ 6858000 h 6858000"/>
              <a:gd name="connsiteX8-437" fmla="*/ 0 w 12188825"/>
              <a:gd name="connsiteY8-438" fmla="*/ 0 h 6858000"/>
              <a:gd name="connsiteX0-439" fmla="*/ 0 w 12188825"/>
              <a:gd name="connsiteY0-440" fmla="*/ 0 h 6858000"/>
              <a:gd name="connsiteX1-441" fmla="*/ 12188825 w 12188825"/>
              <a:gd name="connsiteY1-442" fmla="*/ 0 h 6858000"/>
              <a:gd name="connsiteX2-443" fmla="*/ 12188825 w 12188825"/>
              <a:gd name="connsiteY2-444" fmla="*/ 6858000 h 6858000"/>
              <a:gd name="connsiteX3-445" fmla="*/ 10753725 w 12188825"/>
              <a:gd name="connsiteY3-446" fmla="*/ 6858000 h 6858000"/>
              <a:gd name="connsiteX4-447" fmla="*/ 11496675 w 12188825"/>
              <a:gd name="connsiteY4-448" fmla="*/ 4648200 h 6858000"/>
              <a:gd name="connsiteX5-449" fmla="*/ 9324975 w 12188825"/>
              <a:gd name="connsiteY5-450" fmla="*/ 1524000 h 6858000"/>
              <a:gd name="connsiteX6-451" fmla="*/ 2852329 w 12188825"/>
              <a:gd name="connsiteY6-452" fmla="*/ 6854734 h 6858000"/>
              <a:gd name="connsiteX7-453" fmla="*/ 0 w 12188825"/>
              <a:gd name="connsiteY7-454" fmla="*/ 6858000 h 6858000"/>
              <a:gd name="connsiteX8-455" fmla="*/ 0 w 12188825"/>
              <a:gd name="connsiteY8-456" fmla="*/ 0 h 6858000"/>
              <a:gd name="connsiteX0-457" fmla="*/ 0 w 12188825"/>
              <a:gd name="connsiteY0-458" fmla="*/ 0 h 6858000"/>
              <a:gd name="connsiteX1-459" fmla="*/ 12188825 w 12188825"/>
              <a:gd name="connsiteY1-460" fmla="*/ 0 h 6858000"/>
              <a:gd name="connsiteX2-461" fmla="*/ 12188825 w 12188825"/>
              <a:gd name="connsiteY2-462" fmla="*/ 6858000 h 6858000"/>
              <a:gd name="connsiteX3-463" fmla="*/ 10753725 w 12188825"/>
              <a:gd name="connsiteY3-464" fmla="*/ 6858000 h 6858000"/>
              <a:gd name="connsiteX4-465" fmla="*/ 11496675 w 12188825"/>
              <a:gd name="connsiteY4-466" fmla="*/ 4648200 h 6858000"/>
              <a:gd name="connsiteX5-467" fmla="*/ 9324975 w 12188825"/>
              <a:gd name="connsiteY5-468" fmla="*/ 1524000 h 6858000"/>
              <a:gd name="connsiteX6-469" fmla="*/ 2852329 w 12188825"/>
              <a:gd name="connsiteY6-470" fmla="*/ 6854734 h 6858000"/>
              <a:gd name="connsiteX7-471" fmla="*/ 0 w 12188825"/>
              <a:gd name="connsiteY7-472" fmla="*/ 6858000 h 6858000"/>
              <a:gd name="connsiteX8-473" fmla="*/ 0 w 12188825"/>
              <a:gd name="connsiteY8-474" fmla="*/ 0 h 6858000"/>
              <a:gd name="connsiteX0-475" fmla="*/ 0 w 12188825"/>
              <a:gd name="connsiteY0-476" fmla="*/ 0 h 6858000"/>
              <a:gd name="connsiteX1-477" fmla="*/ 12188825 w 12188825"/>
              <a:gd name="connsiteY1-478" fmla="*/ 0 h 6858000"/>
              <a:gd name="connsiteX2-479" fmla="*/ 12188825 w 12188825"/>
              <a:gd name="connsiteY2-480" fmla="*/ 6858000 h 6858000"/>
              <a:gd name="connsiteX3-481" fmla="*/ 10753725 w 12188825"/>
              <a:gd name="connsiteY3-482" fmla="*/ 6858000 h 6858000"/>
              <a:gd name="connsiteX4-483" fmla="*/ 11496675 w 12188825"/>
              <a:gd name="connsiteY4-484" fmla="*/ 4648200 h 6858000"/>
              <a:gd name="connsiteX5-485" fmla="*/ 9324975 w 12188825"/>
              <a:gd name="connsiteY5-486" fmla="*/ 1524000 h 6858000"/>
              <a:gd name="connsiteX6-487" fmla="*/ 2852329 w 12188825"/>
              <a:gd name="connsiteY6-488" fmla="*/ 6854734 h 6858000"/>
              <a:gd name="connsiteX7-489" fmla="*/ 0 w 12188825"/>
              <a:gd name="connsiteY7-490" fmla="*/ 6858000 h 6858000"/>
              <a:gd name="connsiteX8-491" fmla="*/ 0 w 12188825"/>
              <a:gd name="connsiteY8-492" fmla="*/ 0 h 6858000"/>
              <a:gd name="connsiteX0-493" fmla="*/ 0 w 12188825"/>
              <a:gd name="connsiteY0-494" fmla="*/ 0 h 6858000"/>
              <a:gd name="connsiteX1-495" fmla="*/ 12188825 w 12188825"/>
              <a:gd name="connsiteY1-496" fmla="*/ 0 h 6858000"/>
              <a:gd name="connsiteX2-497" fmla="*/ 12188825 w 12188825"/>
              <a:gd name="connsiteY2-498" fmla="*/ 6858000 h 6858000"/>
              <a:gd name="connsiteX3-499" fmla="*/ 10753725 w 12188825"/>
              <a:gd name="connsiteY3-500" fmla="*/ 6858000 h 6858000"/>
              <a:gd name="connsiteX4-501" fmla="*/ 11496675 w 12188825"/>
              <a:gd name="connsiteY4-502" fmla="*/ 4648200 h 6858000"/>
              <a:gd name="connsiteX5-503" fmla="*/ 9324975 w 12188825"/>
              <a:gd name="connsiteY5-504" fmla="*/ 1524000 h 6858000"/>
              <a:gd name="connsiteX6-505" fmla="*/ 2852329 w 12188825"/>
              <a:gd name="connsiteY6-506" fmla="*/ 6854734 h 6858000"/>
              <a:gd name="connsiteX7-507" fmla="*/ 0 w 12188825"/>
              <a:gd name="connsiteY7-508" fmla="*/ 6858000 h 6858000"/>
              <a:gd name="connsiteX8-509" fmla="*/ 0 w 12188825"/>
              <a:gd name="connsiteY8-510" fmla="*/ 0 h 6858000"/>
              <a:gd name="connsiteX0-511" fmla="*/ 0 w 12188825"/>
              <a:gd name="connsiteY0-512" fmla="*/ 0 h 6858000"/>
              <a:gd name="connsiteX1-513" fmla="*/ 12188825 w 12188825"/>
              <a:gd name="connsiteY1-514" fmla="*/ 0 h 6858000"/>
              <a:gd name="connsiteX2-515" fmla="*/ 12188825 w 12188825"/>
              <a:gd name="connsiteY2-516" fmla="*/ 6858000 h 6858000"/>
              <a:gd name="connsiteX3-517" fmla="*/ 10753725 w 12188825"/>
              <a:gd name="connsiteY3-518" fmla="*/ 6858000 h 6858000"/>
              <a:gd name="connsiteX4-519" fmla="*/ 11496675 w 12188825"/>
              <a:gd name="connsiteY4-520" fmla="*/ 4648200 h 6858000"/>
              <a:gd name="connsiteX5-521" fmla="*/ 9372600 w 12188825"/>
              <a:gd name="connsiteY5-522" fmla="*/ 1524000 h 6858000"/>
              <a:gd name="connsiteX6-523" fmla="*/ 2852329 w 12188825"/>
              <a:gd name="connsiteY6-524" fmla="*/ 6854734 h 6858000"/>
              <a:gd name="connsiteX7-525" fmla="*/ 0 w 12188825"/>
              <a:gd name="connsiteY7-526" fmla="*/ 6858000 h 6858000"/>
              <a:gd name="connsiteX8-527" fmla="*/ 0 w 12188825"/>
              <a:gd name="connsiteY8-528" fmla="*/ 0 h 6858000"/>
              <a:gd name="connsiteX0-529" fmla="*/ 0 w 12188825"/>
              <a:gd name="connsiteY0-530" fmla="*/ 0 h 6858000"/>
              <a:gd name="connsiteX1-531" fmla="*/ 12188825 w 12188825"/>
              <a:gd name="connsiteY1-532" fmla="*/ 0 h 6858000"/>
              <a:gd name="connsiteX2-533" fmla="*/ 12188825 w 12188825"/>
              <a:gd name="connsiteY2-534" fmla="*/ 6858000 h 6858000"/>
              <a:gd name="connsiteX3-535" fmla="*/ 10753725 w 12188825"/>
              <a:gd name="connsiteY3-536" fmla="*/ 6858000 h 6858000"/>
              <a:gd name="connsiteX4-537" fmla="*/ 11496675 w 12188825"/>
              <a:gd name="connsiteY4-538" fmla="*/ 4648200 h 6858000"/>
              <a:gd name="connsiteX5-539" fmla="*/ 9372600 w 12188825"/>
              <a:gd name="connsiteY5-540" fmla="*/ 1524000 h 6858000"/>
              <a:gd name="connsiteX6-541" fmla="*/ 2852329 w 12188825"/>
              <a:gd name="connsiteY6-542" fmla="*/ 6854734 h 6858000"/>
              <a:gd name="connsiteX7-543" fmla="*/ 0 w 12188825"/>
              <a:gd name="connsiteY7-544" fmla="*/ 6858000 h 6858000"/>
              <a:gd name="connsiteX8-545" fmla="*/ 0 w 12188825"/>
              <a:gd name="connsiteY8-546" fmla="*/ 0 h 6858000"/>
              <a:gd name="connsiteX0-547" fmla="*/ 0 w 12188825"/>
              <a:gd name="connsiteY0-548" fmla="*/ 0 h 6858000"/>
              <a:gd name="connsiteX1-549" fmla="*/ 12188825 w 12188825"/>
              <a:gd name="connsiteY1-550" fmla="*/ 0 h 6858000"/>
              <a:gd name="connsiteX2-551" fmla="*/ 12188825 w 12188825"/>
              <a:gd name="connsiteY2-552" fmla="*/ 6858000 h 6858000"/>
              <a:gd name="connsiteX3-553" fmla="*/ 10753725 w 12188825"/>
              <a:gd name="connsiteY3-554" fmla="*/ 6858000 h 6858000"/>
              <a:gd name="connsiteX4-555" fmla="*/ 11496675 w 12188825"/>
              <a:gd name="connsiteY4-556" fmla="*/ 4648200 h 6858000"/>
              <a:gd name="connsiteX5-557" fmla="*/ 9372600 w 12188825"/>
              <a:gd name="connsiteY5-558" fmla="*/ 1524000 h 6858000"/>
              <a:gd name="connsiteX6-559" fmla="*/ 2852329 w 12188825"/>
              <a:gd name="connsiteY6-560" fmla="*/ 6854734 h 6858000"/>
              <a:gd name="connsiteX7-561" fmla="*/ 0 w 12188825"/>
              <a:gd name="connsiteY7-562" fmla="*/ 6858000 h 6858000"/>
              <a:gd name="connsiteX8-563" fmla="*/ 0 w 12188825"/>
              <a:gd name="connsiteY8-564" fmla="*/ 0 h 6858000"/>
              <a:gd name="connsiteX0-565" fmla="*/ 0 w 12188825"/>
              <a:gd name="connsiteY0-566" fmla="*/ 0 h 6858000"/>
              <a:gd name="connsiteX1-567" fmla="*/ 12188825 w 12188825"/>
              <a:gd name="connsiteY1-568" fmla="*/ 0 h 6858000"/>
              <a:gd name="connsiteX2-569" fmla="*/ 12188825 w 12188825"/>
              <a:gd name="connsiteY2-570" fmla="*/ 6858000 h 6858000"/>
              <a:gd name="connsiteX3-571" fmla="*/ 10753725 w 12188825"/>
              <a:gd name="connsiteY3-572" fmla="*/ 6858000 h 6858000"/>
              <a:gd name="connsiteX4-573" fmla="*/ 11496675 w 12188825"/>
              <a:gd name="connsiteY4-574" fmla="*/ 4648200 h 6858000"/>
              <a:gd name="connsiteX5-575" fmla="*/ 9363075 w 12188825"/>
              <a:gd name="connsiteY5-576" fmla="*/ 1743075 h 6858000"/>
              <a:gd name="connsiteX6-577" fmla="*/ 2852329 w 12188825"/>
              <a:gd name="connsiteY6-578" fmla="*/ 6854734 h 6858000"/>
              <a:gd name="connsiteX7-579" fmla="*/ 0 w 12188825"/>
              <a:gd name="connsiteY7-580" fmla="*/ 6858000 h 6858000"/>
              <a:gd name="connsiteX8-581" fmla="*/ 0 w 12188825"/>
              <a:gd name="connsiteY8-582" fmla="*/ 0 h 6858000"/>
              <a:gd name="connsiteX0-583" fmla="*/ 0 w 12188825"/>
              <a:gd name="connsiteY0-584" fmla="*/ 0 h 6858000"/>
              <a:gd name="connsiteX1-585" fmla="*/ 12188825 w 12188825"/>
              <a:gd name="connsiteY1-586" fmla="*/ 0 h 6858000"/>
              <a:gd name="connsiteX2-587" fmla="*/ 12188825 w 12188825"/>
              <a:gd name="connsiteY2-588" fmla="*/ 6858000 h 6858000"/>
              <a:gd name="connsiteX3-589" fmla="*/ 10753725 w 12188825"/>
              <a:gd name="connsiteY3-590" fmla="*/ 6858000 h 6858000"/>
              <a:gd name="connsiteX4-591" fmla="*/ 11334750 w 12188825"/>
              <a:gd name="connsiteY4-592" fmla="*/ 4733925 h 6858000"/>
              <a:gd name="connsiteX5-593" fmla="*/ 9363075 w 12188825"/>
              <a:gd name="connsiteY5-594" fmla="*/ 1743075 h 6858000"/>
              <a:gd name="connsiteX6-595" fmla="*/ 2852329 w 12188825"/>
              <a:gd name="connsiteY6-596" fmla="*/ 6854734 h 6858000"/>
              <a:gd name="connsiteX7-597" fmla="*/ 0 w 12188825"/>
              <a:gd name="connsiteY7-598" fmla="*/ 6858000 h 6858000"/>
              <a:gd name="connsiteX8-599" fmla="*/ 0 w 12188825"/>
              <a:gd name="connsiteY8-600" fmla="*/ 0 h 6858000"/>
              <a:gd name="connsiteX0-601" fmla="*/ 0 w 12188825"/>
              <a:gd name="connsiteY0-602" fmla="*/ 0 h 6858000"/>
              <a:gd name="connsiteX1-603" fmla="*/ 12188825 w 12188825"/>
              <a:gd name="connsiteY1-604" fmla="*/ 0 h 6858000"/>
              <a:gd name="connsiteX2-605" fmla="*/ 12188825 w 12188825"/>
              <a:gd name="connsiteY2-606" fmla="*/ 6858000 h 6858000"/>
              <a:gd name="connsiteX3-607" fmla="*/ 10620375 w 12188825"/>
              <a:gd name="connsiteY3-608" fmla="*/ 6838950 h 6858000"/>
              <a:gd name="connsiteX4-609" fmla="*/ 11334750 w 12188825"/>
              <a:gd name="connsiteY4-610" fmla="*/ 4733925 h 6858000"/>
              <a:gd name="connsiteX5-611" fmla="*/ 9363075 w 12188825"/>
              <a:gd name="connsiteY5-612" fmla="*/ 1743075 h 6858000"/>
              <a:gd name="connsiteX6-613" fmla="*/ 2852329 w 12188825"/>
              <a:gd name="connsiteY6-614" fmla="*/ 6854734 h 6858000"/>
              <a:gd name="connsiteX7-615" fmla="*/ 0 w 12188825"/>
              <a:gd name="connsiteY7-616" fmla="*/ 6858000 h 6858000"/>
              <a:gd name="connsiteX8-617" fmla="*/ 0 w 12188825"/>
              <a:gd name="connsiteY8-618" fmla="*/ 0 h 6858000"/>
              <a:gd name="connsiteX0-619" fmla="*/ 0 w 12188825"/>
              <a:gd name="connsiteY0-620" fmla="*/ 0 h 6864259"/>
              <a:gd name="connsiteX1-621" fmla="*/ 12188825 w 12188825"/>
              <a:gd name="connsiteY1-622" fmla="*/ 0 h 6864259"/>
              <a:gd name="connsiteX2-623" fmla="*/ 12188825 w 12188825"/>
              <a:gd name="connsiteY2-624" fmla="*/ 6858000 h 6864259"/>
              <a:gd name="connsiteX3-625" fmla="*/ 10620375 w 12188825"/>
              <a:gd name="connsiteY3-626" fmla="*/ 6838950 h 6864259"/>
              <a:gd name="connsiteX4-627" fmla="*/ 11334750 w 12188825"/>
              <a:gd name="connsiteY4-628" fmla="*/ 4733925 h 6864259"/>
              <a:gd name="connsiteX5-629" fmla="*/ 9363075 w 12188825"/>
              <a:gd name="connsiteY5-630" fmla="*/ 1743075 h 6864259"/>
              <a:gd name="connsiteX6-631" fmla="*/ 3176179 w 12188825"/>
              <a:gd name="connsiteY6-632" fmla="*/ 6864259 h 6864259"/>
              <a:gd name="connsiteX7-633" fmla="*/ 0 w 12188825"/>
              <a:gd name="connsiteY7-634" fmla="*/ 6858000 h 6864259"/>
              <a:gd name="connsiteX8-635" fmla="*/ 0 w 12188825"/>
              <a:gd name="connsiteY8-636" fmla="*/ 0 h 6864259"/>
              <a:gd name="connsiteX0-637" fmla="*/ 0 w 12188825"/>
              <a:gd name="connsiteY0-638" fmla="*/ 0 h 6864259"/>
              <a:gd name="connsiteX1-639" fmla="*/ 12188825 w 12188825"/>
              <a:gd name="connsiteY1-640" fmla="*/ 0 h 6864259"/>
              <a:gd name="connsiteX2-641" fmla="*/ 12188825 w 12188825"/>
              <a:gd name="connsiteY2-642" fmla="*/ 6858000 h 6864259"/>
              <a:gd name="connsiteX3-643" fmla="*/ 10620375 w 12188825"/>
              <a:gd name="connsiteY3-644" fmla="*/ 6838950 h 6864259"/>
              <a:gd name="connsiteX4-645" fmla="*/ 11334750 w 12188825"/>
              <a:gd name="connsiteY4-646" fmla="*/ 4733925 h 6864259"/>
              <a:gd name="connsiteX5-647" fmla="*/ 9363075 w 12188825"/>
              <a:gd name="connsiteY5-648" fmla="*/ 1743075 h 6864259"/>
              <a:gd name="connsiteX6-649" fmla="*/ 3176179 w 12188825"/>
              <a:gd name="connsiteY6-650" fmla="*/ 6864259 h 6864259"/>
              <a:gd name="connsiteX7-651" fmla="*/ 0 w 12188825"/>
              <a:gd name="connsiteY7-652" fmla="*/ 6858000 h 6864259"/>
              <a:gd name="connsiteX8-653" fmla="*/ 0 w 12188825"/>
              <a:gd name="connsiteY8-654" fmla="*/ 0 h 6864259"/>
              <a:gd name="connsiteX0-655" fmla="*/ 0 w 12188825"/>
              <a:gd name="connsiteY0-656" fmla="*/ 0 h 6864259"/>
              <a:gd name="connsiteX1-657" fmla="*/ 12188825 w 12188825"/>
              <a:gd name="connsiteY1-658" fmla="*/ 0 h 6864259"/>
              <a:gd name="connsiteX2-659" fmla="*/ 12188825 w 12188825"/>
              <a:gd name="connsiteY2-660" fmla="*/ 6858000 h 6864259"/>
              <a:gd name="connsiteX3-661" fmla="*/ 10620375 w 12188825"/>
              <a:gd name="connsiteY3-662" fmla="*/ 6838950 h 6864259"/>
              <a:gd name="connsiteX4-663" fmla="*/ 11334750 w 12188825"/>
              <a:gd name="connsiteY4-664" fmla="*/ 4733925 h 6864259"/>
              <a:gd name="connsiteX5-665" fmla="*/ 9363075 w 12188825"/>
              <a:gd name="connsiteY5-666" fmla="*/ 1743075 h 6864259"/>
              <a:gd name="connsiteX6-667" fmla="*/ 3176179 w 12188825"/>
              <a:gd name="connsiteY6-668" fmla="*/ 6864259 h 6864259"/>
              <a:gd name="connsiteX7-669" fmla="*/ 0 w 12188825"/>
              <a:gd name="connsiteY7-670" fmla="*/ 6858000 h 6864259"/>
              <a:gd name="connsiteX8-671" fmla="*/ 0 w 12188825"/>
              <a:gd name="connsiteY8-672" fmla="*/ 0 h 6864259"/>
              <a:gd name="connsiteX0-673" fmla="*/ 0 w 12188825"/>
              <a:gd name="connsiteY0-674" fmla="*/ 0 h 6867525"/>
              <a:gd name="connsiteX1-675" fmla="*/ 12188825 w 12188825"/>
              <a:gd name="connsiteY1-676" fmla="*/ 0 h 6867525"/>
              <a:gd name="connsiteX2-677" fmla="*/ 12188825 w 12188825"/>
              <a:gd name="connsiteY2-678" fmla="*/ 6858000 h 6867525"/>
              <a:gd name="connsiteX3-679" fmla="*/ 10534650 w 12188825"/>
              <a:gd name="connsiteY3-680" fmla="*/ 6867525 h 6867525"/>
              <a:gd name="connsiteX4-681" fmla="*/ 11334750 w 12188825"/>
              <a:gd name="connsiteY4-682" fmla="*/ 4733925 h 6867525"/>
              <a:gd name="connsiteX5-683" fmla="*/ 9363075 w 12188825"/>
              <a:gd name="connsiteY5-684" fmla="*/ 1743075 h 6867525"/>
              <a:gd name="connsiteX6-685" fmla="*/ 3176179 w 12188825"/>
              <a:gd name="connsiteY6-686" fmla="*/ 6864259 h 6867525"/>
              <a:gd name="connsiteX7-687" fmla="*/ 0 w 12188825"/>
              <a:gd name="connsiteY7-688" fmla="*/ 6858000 h 6867525"/>
              <a:gd name="connsiteX8-689" fmla="*/ 0 w 12188825"/>
              <a:gd name="connsiteY8-690" fmla="*/ 0 h 6867525"/>
              <a:gd name="connsiteX0-691" fmla="*/ 0 w 12188825"/>
              <a:gd name="connsiteY0-692" fmla="*/ 0 h 6867525"/>
              <a:gd name="connsiteX1-693" fmla="*/ 12188825 w 12188825"/>
              <a:gd name="connsiteY1-694" fmla="*/ 0 h 6867525"/>
              <a:gd name="connsiteX2-695" fmla="*/ 12188825 w 12188825"/>
              <a:gd name="connsiteY2-696" fmla="*/ 6858000 h 6867525"/>
              <a:gd name="connsiteX3-697" fmla="*/ 10534650 w 12188825"/>
              <a:gd name="connsiteY3-698" fmla="*/ 6867525 h 6867525"/>
              <a:gd name="connsiteX4-699" fmla="*/ 11334750 w 12188825"/>
              <a:gd name="connsiteY4-700" fmla="*/ 4733925 h 6867525"/>
              <a:gd name="connsiteX5-701" fmla="*/ 9582122 w 12188825"/>
              <a:gd name="connsiteY5-702" fmla="*/ 1561848 h 6867525"/>
              <a:gd name="connsiteX6-703" fmla="*/ 3176179 w 12188825"/>
              <a:gd name="connsiteY6-704" fmla="*/ 6864259 h 6867525"/>
              <a:gd name="connsiteX7-705" fmla="*/ 0 w 12188825"/>
              <a:gd name="connsiteY7-706" fmla="*/ 6858000 h 6867525"/>
              <a:gd name="connsiteX8-707" fmla="*/ 0 w 12188825"/>
              <a:gd name="connsiteY8-708" fmla="*/ 0 h 6867525"/>
              <a:gd name="connsiteX0-709" fmla="*/ 0 w 12188825"/>
              <a:gd name="connsiteY0-710" fmla="*/ 0 h 6867525"/>
              <a:gd name="connsiteX1-711" fmla="*/ 12188825 w 12188825"/>
              <a:gd name="connsiteY1-712" fmla="*/ 0 h 6867525"/>
              <a:gd name="connsiteX2-713" fmla="*/ 12188825 w 12188825"/>
              <a:gd name="connsiteY2-714" fmla="*/ 6858000 h 6867525"/>
              <a:gd name="connsiteX3-715" fmla="*/ 10763221 w 12188825"/>
              <a:gd name="connsiteY3-716" fmla="*/ 6867525 h 6867525"/>
              <a:gd name="connsiteX4-717" fmla="*/ 11334750 w 12188825"/>
              <a:gd name="connsiteY4-718" fmla="*/ 4733925 h 6867525"/>
              <a:gd name="connsiteX5-719" fmla="*/ 9582122 w 12188825"/>
              <a:gd name="connsiteY5-720" fmla="*/ 1561848 h 6867525"/>
              <a:gd name="connsiteX6-721" fmla="*/ 3176179 w 12188825"/>
              <a:gd name="connsiteY6-722" fmla="*/ 6864259 h 6867525"/>
              <a:gd name="connsiteX7-723" fmla="*/ 0 w 12188825"/>
              <a:gd name="connsiteY7-724" fmla="*/ 6858000 h 6867525"/>
              <a:gd name="connsiteX8-725" fmla="*/ 0 w 12188825"/>
              <a:gd name="connsiteY8-726" fmla="*/ 0 h 6867525"/>
              <a:gd name="connsiteX0-727" fmla="*/ 0 w 12188825"/>
              <a:gd name="connsiteY0-728" fmla="*/ 0 h 6867525"/>
              <a:gd name="connsiteX1-729" fmla="*/ 12188825 w 12188825"/>
              <a:gd name="connsiteY1-730" fmla="*/ 0 h 6867525"/>
              <a:gd name="connsiteX2-731" fmla="*/ 12188825 w 12188825"/>
              <a:gd name="connsiteY2-732" fmla="*/ 6858000 h 6867525"/>
              <a:gd name="connsiteX3-733" fmla="*/ 10763221 w 12188825"/>
              <a:gd name="connsiteY3-734" fmla="*/ 6867525 h 6867525"/>
              <a:gd name="connsiteX4-735" fmla="*/ 11334750 w 12188825"/>
              <a:gd name="connsiteY4-736" fmla="*/ 4733925 h 6867525"/>
              <a:gd name="connsiteX5-737" fmla="*/ 9582122 w 12188825"/>
              <a:gd name="connsiteY5-738" fmla="*/ 1561848 h 6867525"/>
              <a:gd name="connsiteX6-739" fmla="*/ 2842848 w 12188825"/>
              <a:gd name="connsiteY6-740" fmla="*/ 6854721 h 6867525"/>
              <a:gd name="connsiteX7-741" fmla="*/ 0 w 12188825"/>
              <a:gd name="connsiteY7-742" fmla="*/ 6858000 h 6867525"/>
              <a:gd name="connsiteX8-743" fmla="*/ 0 w 12188825"/>
              <a:gd name="connsiteY8-744" fmla="*/ 0 h 6867525"/>
              <a:gd name="connsiteX0-745" fmla="*/ 0 w 12188825"/>
              <a:gd name="connsiteY0-746" fmla="*/ 0 h 6867525"/>
              <a:gd name="connsiteX1-747" fmla="*/ 12188825 w 12188825"/>
              <a:gd name="connsiteY1-748" fmla="*/ 0 h 6867525"/>
              <a:gd name="connsiteX2-749" fmla="*/ 12188825 w 12188825"/>
              <a:gd name="connsiteY2-750" fmla="*/ 6858000 h 6867525"/>
              <a:gd name="connsiteX3-751" fmla="*/ 10763221 w 12188825"/>
              <a:gd name="connsiteY3-752" fmla="*/ 6867525 h 6867525"/>
              <a:gd name="connsiteX4-753" fmla="*/ 11334750 w 12188825"/>
              <a:gd name="connsiteY4-754" fmla="*/ 4733925 h 6867525"/>
              <a:gd name="connsiteX5-755" fmla="*/ 8924983 w 12188825"/>
              <a:gd name="connsiteY5-756" fmla="*/ 1561848 h 6867525"/>
              <a:gd name="connsiteX6-757" fmla="*/ 2842848 w 12188825"/>
              <a:gd name="connsiteY6-758" fmla="*/ 6854721 h 6867525"/>
              <a:gd name="connsiteX7-759" fmla="*/ 0 w 12188825"/>
              <a:gd name="connsiteY7-760" fmla="*/ 6858000 h 6867525"/>
              <a:gd name="connsiteX8-761" fmla="*/ 0 w 12188825"/>
              <a:gd name="connsiteY8-762" fmla="*/ 0 h 6867525"/>
              <a:gd name="connsiteX0-763" fmla="*/ 0 w 12188825"/>
              <a:gd name="connsiteY0-764" fmla="*/ 0 h 6867525"/>
              <a:gd name="connsiteX1-765" fmla="*/ 12188825 w 12188825"/>
              <a:gd name="connsiteY1-766" fmla="*/ 0 h 6867525"/>
              <a:gd name="connsiteX2-767" fmla="*/ 12188825 w 12188825"/>
              <a:gd name="connsiteY2-768" fmla="*/ 6858000 h 6867525"/>
              <a:gd name="connsiteX3-769" fmla="*/ 10763221 w 12188825"/>
              <a:gd name="connsiteY3-770" fmla="*/ 6867525 h 6867525"/>
              <a:gd name="connsiteX4-771" fmla="*/ 11506178 w 12188825"/>
              <a:gd name="connsiteY4-772" fmla="*/ 4609928 h 6867525"/>
              <a:gd name="connsiteX5-773" fmla="*/ 8924983 w 12188825"/>
              <a:gd name="connsiteY5-774" fmla="*/ 1561848 h 6867525"/>
              <a:gd name="connsiteX6-775" fmla="*/ 2842848 w 12188825"/>
              <a:gd name="connsiteY6-776" fmla="*/ 6854721 h 6867525"/>
              <a:gd name="connsiteX7-777" fmla="*/ 0 w 12188825"/>
              <a:gd name="connsiteY7-778" fmla="*/ 6858000 h 6867525"/>
              <a:gd name="connsiteX8-779" fmla="*/ 0 w 12188825"/>
              <a:gd name="connsiteY8-780" fmla="*/ 0 h 6867525"/>
              <a:gd name="connsiteX0-781" fmla="*/ 0 w 12188825"/>
              <a:gd name="connsiteY0-782" fmla="*/ 0 h 6867525"/>
              <a:gd name="connsiteX1-783" fmla="*/ 12188825 w 12188825"/>
              <a:gd name="connsiteY1-784" fmla="*/ 0 h 6867525"/>
              <a:gd name="connsiteX2-785" fmla="*/ 12188825 w 12188825"/>
              <a:gd name="connsiteY2-786" fmla="*/ 6858000 h 6867525"/>
              <a:gd name="connsiteX3-787" fmla="*/ 10763221 w 12188825"/>
              <a:gd name="connsiteY3-788" fmla="*/ 6867525 h 6867525"/>
              <a:gd name="connsiteX4-789" fmla="*/ 11506178 w 12188825"/>
              <a:gd name="connsiteY4-790" fmla="*/ 4609928 h 6867525"/>
              <a:gd name="connsiteX5-791" fmla="*/ 9372600 w 12188825"/>
              <a:gd name="connsiteY5-792" fmla="*/ 1685845 h 6867525"/>
              <a:gd name="connsiteX6-793" fmla="*/ 2842848 w 12188825"/>
              <a:gd name="connsiteY6-794" fmla="*/ 6854721 h 6867525"/>
              <a:gd name="connsiteX7-795" fmla="*/ 0 w 12188825"/>
              <a:gd name="connsiteY7-796" fmla="*/ 6858000 h 6867525"/>
              <a:gd name="connsiteX8-797" fmla="*/ 0 w 12188825"/>
              <a:gd name="connsiteY8-798" fmla="*/ 0 h 6867525"/>
              <a:gd name="connsiteX0-799" fmla="*/ 0 w 12188825"/>
              <a:gd name="connsiteY0-800" fmla="*/ 0 h 6867525"/>
              <a:gd name="connsiteX1-801" fmla="*/ 12188825 w 12188825"/>
              <a:gd name="connsiteY1-802" fmla="*/ 0 h 6867525"/>
              <a:gd name="connsiteX2-803" fmla="*/ 12188825 w 12188825"/>
              <a:gd name="connsiteY2-804" fmla="*/ 6858000 h 6867525"/>
              <a:gd name="connsiteX3-805" fmla="*/ 10763221 w 12188825"/>
              <a:gd name="connsiteY3-806" fmla="*/ 6867525 h 6867525"/>
              <a:gd name="connsiteX4-807" fmla="*/ 11506178 w 12188825"/>
              <a:gd name="connsiteY4-808" fmla="*/ 4609928 h 6867525"/>
              <a:gd name="connsiteX5-809" fmla="*/ 9372600 w 12188825"/>
              <a:gd name="connsiteY5-810" fmla="*/ 1685845 h 6867525"/>
              <a:gd name="connsiteX6-811" fmla="*/ 2842848 w 12188825"/>
              <a:gd name="connsiteY6-812" fmla="*/ 6854721 h 6867525"/>
              <a:gd name="connsiteX7-813" fmla="*/ 0 w 12188825"/>
              <a:gd name="connsiteY7-814" fmla="*/ 6858000 h 6867525"/>
              <a:gd name="connsiteX8-815" fmla="*/ 0 w 12188825"/>
              <a:gd name="connsiteY8-816" fmla="*/ 0 h 6867525"/>
              <a:gd name="connsiteX0-817" fmla="*/ 0 w 12188825"/>
              <a:gd name="connsiteY0-818" fmla="*/ 0 h 6867525"/>
              <a:gd name="connsiteX1-819" fmla="*/ 12188825 w 12188825"/>
              <a:gd name="connsiteY1-820" fmla="*/ 0 h 6867525"/>
              <a:gd name="connsiteX2-821" fmla="*/ 12188825 w 12188825"/>
              <a:gd name="connsiteY2-822" fmla="*/ 6858000 h 6867525"/>
              <a:gd name="connsiteX3-823" fmla="*/ 10763221 w 12188825"/>
              <a:gd name="connsiteY3-824" fmla="*/ 6867525 h 6867525"/>
              <a:gd name="connsiteX4-825" fmla="*/ 11506178 w 12188825"/>
              <a:gd name="connsiteY4-826" fmla="*/ 4609928 h 6867525"/>
              <a:gd name="connsiteX5-827" fmla="*/ 9410695 w 12188825"/>
              <a:gd name="connsiteY5-828" fmla="*/ 1542772 h 6867525"/>
              <a:gd name="connsiteX6-829" fmla="*/ 2842848 w 12188825"/>
              <a:gd name="connsiteY6-830" fmla="*/ 6854721 h 6867525"/>
              <a:gd name="connsiteX7-831" fmla="*/ 0 w 12188825"/>
              <a:gd name="connsiteY7-832" fmla="*/ 6858000 h 6867525"/>
              <a:gd name="connsiteX8-833" fmla="*/ 0 w 12188825"/>
              <a:gd name="connsiteY8-834" fmla="*/ 0 h 6867525"/>
              <a:gd name="connsiteX0-835" fmla="*/ 0 w 12188825"/>
              <a:gd name="connsiteY0-836" fmla="*/ 0 h 6867525"/>
              <a:gd name="connsiteX1-837" fmla="*/ 12188825 w 12188825"/>
              <a:gd name="connsiteY1-838" fmla="*/ 0 h 6867525"/>
              <a:gd name="connsiteX2-839" fmla="*/ 12188825 w 12188825"/>
              <a:gd name="connsiteY2-840" fmla="*/ 6858000 h 6867525"/>
              <a:gd name="connsiteX3-841" fmla="*/ 10763221 w 12188825"/>
              <a:gd name="connsiteY3-842" fmla="*/ 6867525 h 6867525"/>
              <a:gd name="connsiteX4-843" fmla="*/ 11506178 w 12188825"/>
              <a:gd name="connsiteY4-844" fmla="*/ 4609928 h 6867525"/>
              <a:gd name="connsiteX5-845" fmla="*/ 9410695 w 12188825"/>
              <a:gd name="connsiteY5-846" fmla="*/ 1542772 h 6867525"/>
              <a:gd name="connsiteX6-847" fmla="*/ 2842848 w 12188825"/>
              <a:gd name="connsiteY6-848" fmla="*/ 6854721 h 6867525"/>
              <a:gd name="connsiteX7-849" fmla="*/ 0 w 12188825"/>
              <a:gd name="connsiteY7-850" fmla="*/ 6858000 h 6867525"/>
              <a:gd name="connsiteX8-851" fmla="*/ 0 w 12188825"/>
              <a:gd name="connsiteY8-852" fmla="*/ 0 h 6867525"/>
              <a:gd name="connsiteX0-853" fmla="*/ 0 w 12188825"/>
              <a:gd name="connsiteY0-854" fmla="*/ 0 h 6867525"/>
              <a:gd name="connsiteX1-855" fmla="*/ 12188825 w 12188825"/>
              <a:gd name="connsiteY1-856" fmla="*/ 0 h 6867525"/>
              <a:gd name="connsiteX2-857" fmla="*/ 12188825 w 12188825"/>
              <a:gd name="connsiteY2-858" fmla="*/ 6858000 h 6867525"/>
              <a:gd name="connsiteX3-859" fmla="*/ 10763221 w 12188825"/>
              <a:gd name="connsiteY3-860" fmla="*/ 6867525 h 6867525"/>
              <a:gd name="connsiteX4-861" fmla="*/ 11506178 w 12188825"/>
              <a:gd name="connsiteY4-862" fmla="*/ 4609928 h 6867525"/>
              <a:gd name="connsiteX5-863" fmla="*/ 9410695 w 12188825"/>
              <a:gd name="connsiteY5-864" fmla="*/ 1542772 h 6867525"/>
              <a:gd name="connsiteX6-865" fmla="*/ 2842848 w 12188825"/>
              <a:gd name="connsiteY6-866" fmla="*/ 6854721 h 6867525"/>
              <a:gd name="connsiteX7-867" fmla="*/ 0 w 12188825"/>
              <a:gd name="connsiteY7-868" fmla="*/ 6858000 h 6867525"/>
              <a:gd name="connsiteX8-869" fmla="*/ 0 w 12188825"/>
              <a:gd name="connsiteY8-870" fmla="*/ 0 h 6867525"/>
              <a:gd name="connsiteX0-871" fmla="*/ 0 w 12188825"/>
              <a:gd name="connsiteY0-872" fmla="*/ 0 h 6867525"/>
              <a:gd name="connsiteX1-873" fmla="*/ 12188825 w 12188825"/>
              <a:gd name="connsiteY1-874" fmla="*/ 0 h 6867525"/>
              <a:gd name="connsiteX2-875" fmla="*/ 12188825 w 12188825"/>
              <a:gd name="connsiteY2-876" fmla="*/ 6858000 h 6867525"/>
              <a:gd name="connsiteX3-877" fmla="*/ 10763221 w 12188825"/>
              <a:gd name="connsiteY3-878" fmla="*/ 6867525 h 6867525"/>
              <a:gd name="connsiteX4-879" fmla="*/ 11506178 w 12188825"/>
              <a:gd name="connsiteY4-880" fmla="*/ 4609928 h 6867525"/>
              <a:gd name="connsiteX5-881" fmla="*/ 9410695 w 12188825"/>
              <a:gd name="connsiteY5-882" fmla="*/ 1542772 h 6867525"/>
              <a:gd name="connsiteX6-883" fmla="*/ 2842848 w 12188825"/>
              <a:gd name="connsiteY6-884" fmla="*/ 6854721 h 6867525"/>
              <a:gd name="connsiteX7-885" fmla="*/ 0 w 12188825"/>
              <a:gd name="connsiteY7-886" fmla="*/ 6858000 h 6867525"/>
              <a:gd name="connsiteX8-887" fmla="*/ 0 w 12188825"/>
              <a:gd name="connsiteY8-888" fmla="*/ 0 h 6867525"/>
              <a:gd name="connsiteX0-889" fmla="*/ 0 w 12188825"/>
              <a:gd name="connsiteY0-890" fmla="*/ 0 h 6867525"/>
              <a:gd name="connsiteX1-891" fmla="*/ 12188825 w 12188825"/>
              <a:gd name="connsiteY1-892" fmla="*/ 0 h 6867525"/>
              <a:gd name="connsiteX2-893" fmla="*/ 12188825 w 12188825"/>
              <a:gd name="connsiteY2-894" fmla="*/ 6858000 h 6867525"/>
              <a:gd name="connsiteX3-895" fmla="*/ 10763221 w 12188825"/>
              <a:gd name="connsiteY3-896" fmla="*/ 6867525 h 6867525"/>
              <a:gd name="connsiteX4-897" fmla="*/ 11506178 w 12188825"/>
              <a:gd name="connsiteY4-898" fmla="*/ 4609928 h 6867525"/>
              <a:gd name="connsiteX5-899" fmla="*/ 9410695 w 12188825"/>
              <a:gd name="connsiteY5-900" fmla="*/ 1542772 h 6867525"/>
              <a:gd name="connsiteX6-901" fmla="*/ 2842848 w 12188825"/>
              <a:gd name="connsiteY6-902" fmla="*/ 6854721 h 6867525"/>
              <a:gd name="connsiteX7-903" fmla="*/ 0 w 12188825"/>
              <a:gd name="connsiteY7-904" fmla="*/ 6858000 h 6867525"/>
              <a:gd name="connsiteX8-905" fmla="*/ 0 w 12188825"/>
              <a:gd name="connsiteY8-906" fmla="*/ 0 h 6867525"/>
              <a:gd name="connsiteX0-907" fmla="*/ 0 w 12188825"/>
              <a:gd name="connsiteY0-908" fmla="*/ 0 h 6867525"/>
              <a:gd name="connsiteX1-909" fmla="*/ 12188825 w 12188825"/>
              <a:gd name="connsiteY1-910" fmla="*/ 0 h 6867525"/>
              <a:gd name="connsiteX2-911" fmla="*/ 12188825 w 12188825"/>
              <a:gd name="connsiteY2-912" fmla="*/ 6858000 h 6867525"/>
              <a:gd name="connsiteX3-913" fmla="*/ 10763221 w 12188825"/>
              <a:gd name="connsiteY3-914" fmla="*/ 6867525 h 6867525"/>
              <a:gd name="connsiteX4-915" fmla="*/ 11506178 w 12188825"/>
              <a:gd name="connsiteY4-916" fmla="*/ 4609928 h 6867525"/>
              <a:gd name="connsiteX5-917" fmla="*/ 9410695 w 12188825"/>
              <a:gd name="connsiteY5-918" fmla="*/ 1542772 h 6867525"/>
              <a:gd name="connsiteX6-919" fmla="*/ 5211084 w 12188825"/>
              <a:gd name="connsiteY6-920" fmla="*/ 3490991 h 6867525"/>
              <a:gd name="connsiteX7-921" fmla="*/ 2842848 w 12188825"/>
              <a:gd name="connsiteY7-922" fmla="*/ 6854721 h 6867525"/>
              <a:gd name="connsiteX8-923" fmla="*/ 0 w 12188825"/>
              <a:gd name="connsiteY8-924" fmla="*/ 6858000 h 6867525"/>
              <a:gd name="connsiteX9" fmla="*/ 0 w 12188825"/>
              <a:gd name="connsiteY9" fmla="*/ 0 h 6867525"/>
              <a:gd name="connsiteX0-925" fmla="*/ 0 w 12188825"/>
              <a:gd name="connsiteY0-926" fmla="*/ 0 h 6867525"/>
              <a:gd name="connsiteX1-927" fmla="*/ 12188825 w 12188825"/>
              <a:gd name="connsiteY1-928" fmla="*/ 0 h 6867525"/>
              <a:gd name="connsiteX2-929" fmla="*/ 12188825 w 12188825"/>
              <a:gd name="connsiteY2-930" fmla="*/ 6858000 h 6867525"/>
              <a:gd name="connsiteX3-931" fmla="*/ 10763221 w 12188825"/>
              <a:gd name="connsiteY3-932" fmla="*/ 6867525 h 6867525"/>
              <a:gd name="connsiteX4-933" fmla="*/ 11506178 w 12188825"/>
              <a:gd name="connsiteY4-934" fmla="*/ 4609928 h 6867525"/>
              <a:gd name="connsiteX5-935" fmla="*/ 9410695 w 12188825"/>
              <a:gd name="connsiteY5-936" fmla="*/ 1542772 h 6867525"/>
              <a:gd name="connsiteX6-937" fmla="*/ 5211084 w 12188825"/>
              <a:gd name="connsiteY6-938" fmla="*/ 3490991 h 6867525"/>
              <a:gd name="connsiteX7-939" fmla="*/ 2842848 w 12188825"/>
              <a:gd name="connsiteY7-940" fmla="*/ 6854721 h 6867525"/>
              <a:gd name="connsiteX8-941" fmla="*/ 0 w 12188825"/>
              <a:gd name="connsiteY8-942" fmla="*/ 6858000 h 6867525"/>
              <a:gd name="connsiteX9-943" fmla="*/ 0 w 12188825"/>
              <a:gd name="connsiteY9-944" fmla="*/ 0 h 6867525"/>
              <a:gd name="connsiteX0-945" fmla="*/ 0 w 12188825"/>
              <a:gd name="connsiteY0-946" fmla="*/ 0 h 6867525"/>
              <a:gd name="connsiteX1-947" fmla="*/ 12188825 w 12188825"/>
              <a:gd name="connsiteY1-948" fmla="*/ 0 h 6867525"/>
              <a:gd name="connsiteX2-949" fmla="*/ 12188825 w 12188825"/>
              <a:gd name="connsiteY2-950" fmla="*/ 6858000 h 6867525"/>
              <a:gd name="connsiteX3-951" fmla="*/ 10763221 w 12188825"/>
              <a:gd name="connsiteY3-952" fmla="*/ 6867525 h 6867525"/>
              <a:gd name="connsiteX4-953" fmla="*/ 11506178 w 12188825"/>
              <a:gd name="connsiteY4-954" fmla="*/ 4609928 h 6867525"/>
              <a:gd name="connsiteX5-955" fmla="*/ 9410695 w 12188825"/>
              <a:gd name="connsiteY5-956" fmla="*/ 1542772 h 6867525"/>
              <a:gd name="connsiteX6-957" fmla="*/ 5211084 w 12188825"/>
              <a:gd name="connsiteY6-958" fmla="*/ 3490991 h 6867525"/>
              <a:gd name="connsiteX7-959" fmla="*/ 2842848 w 12188825"/>
              <a:gd name="connsiteY7-960" fmla="*/ 6854721 h 6867525"/>
              <a:gd name="connsiteX8-961" fmla="*/ 0 w 12188825"/>
              <a:gd name="connsiteY8-962" fmla="*/ 6858000 h 6867525"/>
              <a:gd name="connsiteX9-963" fmla="*/ 0 w 12188825"/>
              <a:gd name="connsiteY9-964" fmla="*/ 0 h 6867525"/>
              <a:gd name="connsiteX0-965" fmla="*/ 0 w 12188825"/>
              <a:gd name="connsiteY0-966" fmla="*/ 0 h 6867525"/>
              <a:gd name="connsiteX1-967" fmla="*/ 12188825 w 12188825"/>
              <a:gd name="connsiteY1-968" fmla="*/ 0 h 6867525"/>
              <a:gd name="connsiteX2-969" fmla="*/ 12188825 w 12188825"/>
              <a:gd name="connsiteY2-970" fmla="*/ 6858000 h 6867525"/>
              <a:gd name="connsiteX3-971" fmla="*/ 10763221 w 12188825"/>
              <a:gd name="connsiteY3-972" fmla="*/ 6867525 h 6867525"/>
              <a:gd name="connsiteX4-973" fmla="*/ 11506178 w 12188825"/>
              <a:gd name="connsiteY4-974" fmla="*/ 4609928 h 6867525"/>
              <a:gd name="connsiteX5-975" fmla="*/ 9410695 w 12188825"/>
              <a:gd name="connsiteY5-976" fmla="*/ 1542772 h 6867525"/>
              <a:gd name="connsiteX6-977" fmla="*/ 5211084 w 12188825"/>
              <a:gd name="connsiteY6-978" fmla="*/ 3490991 h 6867525"/>
              <a:gd name="connsiteX7-979" fmla="*/ 3753949 w 12188825"/>
              <a:gd name="connsiteY7-980" fmla="*/ 5150643 h 6867525"/>
              <a:gd name="connsiteX8-981" fmla="*/ 2842848 w 12188825"/>
              <a:gd name="connsiteY8-982" fmla="*/ 6854721 h 6867525"/>
              <a:gd name="connsiteX9-983" fmla="*/ 0 w 12188825"/>
              <a:gd name="connsiteY9-984" fmla="*/ 6858000 h 6867525"/>
              <a:gd name="connsiteX10" fmla="*/ 0 w 12188825"/>
              <a:gd name="connsiteY10" fmla="*/ 0 h 6867525"/>
              <a:gd name="connsiteX0-985" fmla="*/ 0 w 12188825"/>
              <a:gd name="connsiteY0-986" fmla="*/ 0 h 6867525"/>
              <a:gd name="connsiteX1-987" fmla="*/ 12188825 w 12188825"/>
              <a:gd name="connsiteY1-988" fmla="*/ 0 h 6867525"/>
              <a:gd name="connsiteX2-989" fmla="*/ 12188825 w 12188825"/>
              <a:gd name="connsiteY2-990" fmla="*/ 6858000 h 6867525"/>
              <a:gd name="connsiteX3-991" fmla="*/ 10763221 w 12188825"/>
              <a:gd name="connsiteY3-992" fmla="*/ 6867525 h 6867525"/>
              <a:gd name="connsiteX4-993" fmla="*/ 11506178 w 12188825"/>
              <a:gd name="connsiteY4-994" fmla="*/ 4609928 h 6867525"/>
              <a:gd name="connsiteX5-995" fmla="*/ 9410695 w 12188825"/>
              <a:gd name="connsiteY5-996" fmla="*/ 1542772 h 6867525"/>
              <a:gd name="connsiteX6-997" fmla="*/ 5211084 w 12188825"/>
              <a:gd name="connsiteY6-998" fmla="*/ 3490991 h 6867525"/>
              <a:gd name="connsiteX7-999" fmla="*/ 3753949 w 12188825"/>
              <a:gd name="connsiteY7-1000" fmla="*/ 5150643 h 6867525"/>
              <a:gd name="connsiteX8-1001" fmla="*/ 2842848 w 12188825"/>
              <a:gd name="connsiteY8-1002" fmla="*/ 6854721 h 6867525"/>
              <a:gd name="connsiteX9-1003" fmla="*/ 0 w 12188825"/>
              <a:gd name="connsiteY9-1004" fmla="*/ 6858000 h 6867525"/>
              <a:gd name="connsiteX10-1005" fmla="*/ 0 w 12188825"/>
              <a:gd name="connsiteY10-1006" fmla="*/ 0 h 6867525"/>
              <a:gd name="connsiteX0-1007" fmla="*/ 0 w 12188825"/>
              <a:gd name="connsiteY0-1008" fmla="*/ 0 h 6867525"/>
              <a:gd name="connsiteX1-1009" fmla="*/ 12188825 w 12188825"/>
              <a:gd name="connsiteY1-1010" fmla="*/ 0 h 6867525"/>
              <a:gd name="connsiteX2-1011" fmla="*/ 12188825 w 12188825"/>
              <a:gd name="connsiteY2-1012" fmla="*/ 6858000 h 6867525"/>
              <a:gd name="connsiteX3-1013" fmla="*/ 10763221 w 12188825"/>
              <a:gd name="connsiteY3-1014" fmla="*/ 6867525 h 6867525"/>
              <a:gd name="connsiteX4-1015" fmla="*/ 11506178 w 12188825"/>
              <a:gd name="connsiteY4-1016" fmla="*/ 4609928 h 6867525"/>
              <a:gd name="connsiteX5-1017" fmla="*/ 9410695 w 12188825"/>
              <a:gd name="connsiteY5-1018" fmla="*/ 1542772 h 6867525"/>
              <a:gd name="connsiteX6-1019" fmla="*/ 5211084 w 12188825"/>
              <a:gd name="connsiteY6-1020" fmla="*/ 3490991 h 6867525"/>
              <a:gd name="connsiteX7-1021" fmla="*/ 3753949 w 12188825"/>
              <a:gd name="connsiteY7-1022" fmla="*/ 5150643 h 6867525"/>
              <a:gd name="connsiteX8-1023" fmla="*/ 2842848 w 12188825"/>
              <a:gd name="connsiteY8-1024" fmla="*/ 6854721 h 6867525"/>
              <a:gd name="connsiteX9-1025" fmla="*/ 0 w 12188825"/>
              <a:gd name="connsiteY9-1026" fmla="*/ 6858000 h 6867525"/>
              <a:gd name="connsiteX10-1027" fmla="*/ 0 w 12188825"/>
              <a:gd name="connsiteY10-1028" fmla="*/ 0 h 6867525"/>
              <a:gd name="connsiteX0-1029" fmla="*/ 0 w 12188825"/>
              <a:gd name="connsiteY0-1030" fmla="*/ 0 h 6867525"/>
              <a:gd name="connsiteX1-1031" fmla="*/ 12188825 w 12188825"/>
              <a:gd name="connsiteY1-1032" fmla="*/ 0 h 6867525"/>
              <a:gd name="connsiteX2-1033" fmla="*/ 12188825 w 12188825"/>
              <a:gd name="connsiteY2-1034" fmla="*/ 6858000 h 6867525"/>
              <a:gd name="connsiteX3-1035" fmla="*/ 10763221 w 12188825"/>
              <a:gd name="connsiteY3-1036" fmla="*/ 6867525 h 6867525"/>
              <a:gd name="connsiteX4-1037" fmla="*/ 11506178 w 12188825"/>
              <a:gd name="connsiteY4-1038" fmla="*/ 4609928 h 6867525"/>
              <a:gd name="connsiteX5-1039" fmla="*/ 9410695 w 12188825"/>
              <a:gd name="connsiteY5-1040" fmla="*/ 1542772 h 6867525"/>
              <a:gd name="connsiteX6-1041" fmla="*/ 5211084 w 12188825"/>
              <a:gd name="connsiteY6-1042" fmla="*/ 3490991 h 6867525"/>
              <a:gd name="connsiteX7-1043" fmla="*/ 3753949 w 12188825"/>
              <a:gd name="connsiteY7-1044" fmla="*/ 5150643 h 6867525"/>
              <a:gd name="connsiteX8-1045" fmla="*/ 2842848 w 12188825"/>
              <a:gd name="connsiteY8-1046" fmla="*/ 6854721 h 6867525"/>
              <a:gd name="connsiteX9-1047" fmla="*/ 0 w 12188825"/>
              <a:gd name="connsiteY9-1048" fmla="*/ 6858000 h 6867525"/>
              <a:gd name="connsiteX10-1049" fmla="*/ 0 w 12188825"/>
              <a:gd name="connsiteY10-1050" fmla="*/ 0 h 6867525"/>
              <a:gd name="connsiteX0-1051" fmla="*/ 0 w 12188825"/>
              <a:gd name="connsiteY0-1052" fmla="*/ 0 h 6867525"/>
              <a:gd name="connsiteX1-1053" fmla="*/ 12188825 w 12188825"/>
              <a:gd name="connsiteY1-1054" fmla="*/ 0 h 6867525"/>
              <a:gd name="connsiteX2-1055" fmla="*/ 12188825 w 12188825"/>
              <a:gd name="connsiteY2-1056" fmla="*/ 6858000 h 6867525"/>
              <a:gd name="connsiteX3-1057" fmla="*/ 10763221 w 12188825"/>
              <a:gd name="connsiteY3-1058" fmla="*/ 6867525 h 6867525"/>
              <a:gd name="connsiteX4-1059" fmla="*/ 11506178 w 12188825"/>
              <a:gd name="connsiteY4-1060" fmla="*/ 4609928 h 6867525"/>
              <a:gd name="connsiteX5-1061" fmla="*/ 9410695 w 12188825"/>
              <a:gd name="connsiteY5-1062" fmla="*/ 1542772 h 6867525"/>
              <a:gd name="connsiteX6-1063" fmla="*/ 5211084 w 12188825"/>
              <a:gd name="connsiteY6-1064" fmla="*/ 3490991 h 6867525"/>
              <a:gd name="connsiteX7-1065" fmla="*/ 3753949 w 12188825"/>
              <a:gd name="connsiteY7-1066" fmla="*/ 5150643 h 6867525"/>
              <a:gd name="connsiteX8-1067" fmla="*/ 2842848 w 12188825"/>
              <a:gd name="connsiteY8-1068" fmla="*/ 6854721 h 6867525"/>
              <a:gd name="connsiteX9-1069" fmla="*/ 0 w 12188825"/>
              <a:gd name="connsiteY9-1070" fmla="*/ 6858000 h 6867525"/>
              <a:gd name="connsiteX10-1071" fmla="*/ 0 w 12188825"/>
              <a:gd name="connsiteY10-1072" fmla="*/ 0 h 6867525"/>
              <a:gd name="connsiteX0-1073" fmla="*/ 0 w 12188825"/>
              <a:gd name="connsiteY0-1074" fmla="*/ 0 h 6867525"/>
              <a:gd name="connsiteX1-1075" fmla="*/ 12188825 w 12188825"/>
              <a:gd name="connsiteY1-1076" fmla="*/ 0 h 6867525"/>
              <a:gd name="connsiteX2-1077" fmla="*/ 12188825 w 12188825"/>
              <a:gd name="connsiteY2-1078" fmla="*/ 6858000 h 6867525"/>
              <a:gd name="connsiteX3-1079" fmla="*/ 10763221 w 12188825"/>
              <a:gd name="connsiteY3-1080" fmla="*/ 6867525 h 6867525"/>
              <a:gd name="connsiteX4-1081" fmla="*/ 11506178 w 12188825"/>
              <a:gd name="connsiteY4-1082" fmla="*/ 4609928 h 6867525"/>
              <a:gd name="connsiteX5-1083" fmla="*/ 9410695 w 12188825"/>
              <a:gd name="connsiteY5-1084" fmla="*/ 1542772 h 6867525"/>
              <a:gd name="connsiteX6-1085" fmla="*/ 5211084 w 12188825"/>
              <a:gd name="connsiteY6-1086" fmla="*/ 3490991 h 6867525"/>
              <a:gd name="connsiteX7-1087" fmla="*/ 3753949 w 12188825"/>
              <a:gd name="connsiteY7-1088" fmla="*/ 5150643 h 6867525"/>
              <a:gd name="connsiteX8-1089" fmla="*/ 2842848 w 12188825"/>
              <a:gd name="connsiteY8-1090" fmla="*/ 6854721 h 6867525"/>
              <a:gd name="connsiteX9-1091" fmla="*/ 0 w 12188825"/>
              <a:gd name="connsiteY9-1092" fmla="*/ 6858000 h 6867525"/>
              <a:gd name="connsiteX10-1093" fmla="*/ 0 w 12188825"/>
              <a:gd name="connsiteY10-1094" fmla="*/ 0 h 6867525"/>
              <a:gd name="connsiteX0-1095" fmla="*/ 0 w 12188825"/>
              <a:gd name="connsiteY0-1096" fmla="*/ 0 h 6867525"/>
              <a:gd name="connsiteX1-1097" fmla="*/ 12188825 w 12188825"/>
              <a:gd name="connsiteY1-1098" fmla="*/ 0 h 6867525"/>
              <a:gd name="connsiteX2-1099" fmla="*/ 12188825 w 12188825"/>
              <a:gd name="connsiteY2-1100" fmla="*/ 6858000 h 6867525"/>
              <a:gd name="connsiteX3-1101" fmla="*/ 10763221 w 12188825"/>
              <a:gd name="connsiteY3-1102" fmla="*/ 6867525 h 6867525"/>
              <a:gd name="connsiteX4-1103" fmla="*/ 11506178 w 12188825"/>
              <a:gd name="connsiteY4-1104" fmla="*/ 4609928 h 6867525"/>
              <a:gd name="connsiteX5-1105" fmla="*/ 9410695 w 12188825"/>
              <a:gd name="connsiteY5-1106" fmla="*/ 1542772 h 6867525"/>
              <a:gd name="connsiteX6-1107" fmla="*/ 5201560 w 12188825"/>
              <a:gd name="connsiteY6-1108" fmla="*/ 3490991 h 6867525"/>
              <a:gd name="connsiteX7-1109" fmla="*/ 3753949 w 12188825"/>
              <a:gd name="connsiteY7-1110" fmla="*/ 5150643 h 6867525"/>
              <a:gd name="connsiteX8-1111" fmla="*/ 2842848 w 12188825"/>
              <a:gd name="connsiteY8-1112" fmla="*/ 6854721 h 6867525"/>
              <a:gd name="connsiteX9-1113" fmla="*/ 0 w 12188825"/>
              <a:gd name="connsiteY9-1114" fmla="*/ 6858000 h 6867525"/>
              <a:gd name="connsiteX10-1115" fmla="*/ 0 w 12188825"/>
              <a:gd name="connsiteY10-1116" fmla="*/ 0 h 6867525"/>
              <a:gd name="connsiteX0-1117" fmla="*/ 0 w 12188825"/>
              <a:gd name="connsiteY0-1118" fmla="*/ 0 h 6867525"/>
              <a:gd name="connsiteX1-1119" fmla="*/ 12188825 w 12188825"/>
              <a:gd name="connsiteY1-1120" fmla="*/ 0 h 6867525"/>
              <a:gd name="connsiteX2-1121" fmla="*/ 12188825 w 12188825"/>
              <a:gd name="connsiteY2-1122" fmla="*/ 6858000 h 6867525"/>
              <a:gd name="connsiteX3-1123" fmla="*/ 10763221 w 12188825"/>
              <a:gd name="connsiteY3-1124" fmla="*/ 6867525 h 6867525"/>
              <a:gd name="connsiteX4-1125" fmla="*/ 11506178 w 12188825"/>
              <a:gd name="connsiteY4-1126" fmla="*/ 4609928 h 6867525"/>
              <a:gd name="connsiteX5-1127" fmla="*/ 9410695 w 12188825"/>
              <a:gd name="connsiteY5-1128" fmla="*/ 1542772 h 6867525"/>
              <a:gd name="connsiteX6-1129" fmla="*/ 5201560 w 12188825"/>
              <a:gd name="connsiteY6-1130" fmla="*/ 3490991 h 6867525"/>
              <a:gd name="connsiteX7-1131" fmla="*/ 3753949 w 12188825"/>
              <a:gd name="connsiteY7-1132" fmla="*/ 5150643 h 6867525"/>
              <a:gd name="connsiteX8-1133" fmla="*/ 2842848 w 12188825"/>
              <a:gd name="connsiteY8-1134" fmla="*/ 6854721 h 6867525"/>
              <a:gd name="connsiteX9-1135" fmla="*/ 0 w 12188825"/>
              <a:gd name="connsiteY9-1136" fmla="*/ 6858000 h 6867525"/>
              <a:gd name="connsiteX10-1137" fmla="*/ 0 w 12188825"/>
              <a:gd name="connsiteY10-1138" fmla="*/ 0 h 6867525"/>
              <a:gd name="connsiteX0-1139" fmla="*/ 0 w 12188825"/>
              <a:gd name="connsiteY0-1140" fmla="*/ 0 h 6867525"/>
              <a:gd name="connsiteX1-1141" fmla="*/ 12188825 w 12188825"/>
              <a:gd name="connsiteY1-1142" fmla="*/ 0 h 6867525"/>
              <a:gd name="connsiteX2-1143" fmla="*/ 12188825 w 12188825"/>
              <a:gd name="connsiteY2-1144" fmla="*/ 6858000 h 6867525"/>
              <a:gd name="connsiteX3-1145" fmla="*/ 10763221 w 12188825"/>
              <a:gd name="connsiteY3-1146" fmla="*/ 6867525 h 6867525"/>
              <a:gd name="connsiteX4-1147" fmla="*/ 11506178 w 12188825"/>
              <a:gd name="connsiteY4-1148" fmla="*/ 4609928 h 6867525"/>
              <a:gd name="connsiteX5-1149" fmla="*/ 9410695 w 12188825"/>
              <a:gd name="connsiteY5-1150" fmla="*/ 1542772 h 6867525"/>
              <a:gd name="connsiteX6-1151" fmla="*/ 5201560 w 12188825"/>
              <a:gd name="connsiteY6-1152" fmla="*/ 3490991 h 6867525"/>
              <a:gd name="connsiteX7-1153" fmla="*/ 3753949 w 12188825"/>
              <a:gd name="connsiteY7-1154" fmla="*/ 5150643 h 6867525"/>
              <a:gd name="connsiteX8-1155" fmla="*/ 2842848 w 12188825"/>
              <a:gd name="connsiteY8-1156" fmla="*/ 6854721 h 6867525"/>
              <a:gd name="connsiteX9-1157" fmla="*/ 0 w 12188825"/>
              <a:gd name="connsiteY9-1158" fmla="*/ 6858000 h 6867525"/>
              <a:gd name="connsiteX10-1159" fmla="*/ 0 w 12188825"/>
              <a:gd name="connsiteY10-1160" fmla="*/ 0 h 6867525"/>
              <a:gd name="connsiteX0-1161" fmla="*/ 0 w 12188825"/>
              <a:gd name="connsiteY0-1162" fmla="*/ 0 h 6867525"/>
              <a:gd name="connsiteX1-1163" fmla="*/ 12188825 w 12188825"/>
              <a:gd name="connsiteY1-1164" fmla="*/ 0 h 6867525"/>
              <a:gd name="connsiteX2-1165" fmla="*/ 12188825 w 12188825"/>
              <a:gd name="connsiteY2-1166" fmla="*/ 6858000 h 6867525"/>
              <a:gd name="connsiteX3-1167" fmla="*/ 10763221 w 12188825"/>
              <a:gd name="connsiteY3-1168" fmla="*/ 6867525 h 6867525"/>
              <a:gd name="connsiteX4-1169" fmla="*/ 11506178 w 12188825"/>
              <a:gd name="connsiteY4-1170" fmla="*/ 4609928 h 6867525"/>
              <a:gd name="connsiteX5-1171" fmla="*/ 9410695 w 12188825"/>
              <a:gd name="connsiteY5-1172" fmla="*/ 1542772 h 6867525"/>
              <a:gd name="connsiteX6-1173" fmla="*/ 5201560 w 12188825"/>
              <a:gd name="connsiteY6-1174" fmla="*/ 3490991 h 6867525"/>
              <a:gd name="connsiteX7-1175" fmla="*/ 3753949 w 12188825"/>
              <a:gd name="connsiteY7-1176" fmla="*/ 5150643 h 6867525"/>
              <a:gd name="connsiteX8-1177" fmla="*/ 2842848 w 12188825"/>
              <a:gd name="connsiteY8-1178" fmla="*/ 6854721 h 6867525"/>
              <a:gd name="connsiteX9-1179" fmla="*/ 0 w 12188825"/>
              <a:gd name="connsiteY9-1180" fmla="*/ 6858000 h 6867525"/>
              <a:gd name="connsiteX10-1181" fmla="*/ 0 w 12188825"/>
              <a:gd name="connsiteY10-1182" fmla="*/ 0 h 6867525"/>
              <a:gd name="connsiteX0-1183" fmla="*/ 0 w 12188825"/>
              <a:gd name="connsiteY0-1184" fmla="*/ 0 h 6867525"/>
              <a:gd name="connsiteX1-1185" fmla="*/ 12188825 w 12188825"/>
              <a:gd name="connsiteY1-1186" fmla="*/ 0 h 6867525"/>
              <a:gd name="connsiteX2-1187" fmla="*/ 12188825 w 12188825"/>
              <a:gd name="connsiteY2-1188" fmla="*/ 6858000 h 6867525"/>
              <a:gd name="connsiteX3-1189" fmla="*/ 10763221 w 12188825"/>
              <a:gd name="connsiteY3-1190" fmla="*/ 6867525 h 6867525"/>
              <a:gd name="connsiteX4-1191" fmla="*/ 11506178 w 12188825"/>
              <a:gd name="connsiteY4-1192" fmla="*/ 4609928 h 6867525"/>
              <a:gd name="connsiteX5-1193" fmla="*/ 9410695 w 12188825"/>
              <a:gd name="connsiteY5-1194" fmla="*/ 1542772 h 6867525"/>
              <a:gd name="connsiteX6-1195" fmla="*/ 5201560 w 12188825"/>
              <a:gd name="connsiteY6-1196" fmla="*/ 3490991 h 6867525"/>
              <a:gd name="connsiteX7-1197" fmla="*/ 3753949 w 12188825"/>
              <a:gd name="connsiteY7-1198" fmla="*/ 5150643 h 6867525"/>
              <a:gd name="connsiteX8-1199" fmla="*/ 2842848 w 12188825"/>
              <a:gd name="connsiteY8-1200" fmla="*/ 6854721 h 6867525"/>
              <a:gd name="connsiteX9-1201" fmla="*/ 0 w 12188825"/>
              <a:gd name="connsiteY9-1202" fmla="*/ 6858000 h 6867525"/>
              <a:gd name="connsiteX10-1203" fmla="*/ 0 w 12188825"/>
              <a:gd name="connsiteY10-1204" fmla="*/ 0 h 6867525"/>
              <a:gd name="connsiteX0-1205" fmla="*/ 0 w 12188825"/>
              <a:gd name="connsiteY0-1206" fmla="*/ 0 h 6867525"/>
              <a:gd name="connsiteX1-1207" fmla="*/ 12188825 w 12188825"/>
              <a:gd name="connsiteY1-1208" fmla="*/ 0 h 6867525"/>
              <a:gd name="connsiteX2-1209" fmla="*/ 12188825 w 12188825"/>
              <a:gd name="connsiteY2-1210" fmla="*/ 6858000 h 6867525"/>
              <a:gd name="connsiteX3-1211" fmla="*/ 10763221 w 12188825"/>
              <a:gd name="connsiteY3-1212" fmla="*/ 6867525 h 6867525"/>
              <a:gd name="connsiteX4-1213" fmla="*/ 11506178 w 12188825"/>
              <a:gd name="connsiteY4-1214" fmla="*/ 4609928 h 6867525"/>
              <a:gd name="connsiteX5-1215" fmla="*/ 9410695 w 12188825"/>
              <a:gd name="connsiteY5-1216" fmla="*/ 1542772 h 6867525"/>
              <a:gd name="connsiteX6-1217" fmla="*/ 5201560 w 12188825"/>
              <a:gd name="connsiteY6-1218" fmla="*/ 3490991 h 6867525"/>
              <a:gd name="connsiteX7-1219" fmla="*/ 3753949 w 12188825"/>
              <a:gd name="connsiteY7-1220" fmla="*/ 5150643 h 6867525"/>
              <a:gd name="connsiteX8-1221" fmla="*/ 2842848 w 12188825"/>
              <a:gd name="connsiteY8-1222" fmla="*/ 6854721 h 6867525"/>
              <a:gd name="connsiteX9-1223" fmla="*/ 0 w 12188825"/>
              <a:gd name="connsiteY9-1224" fmla="*/ 6858000 h 6867525"/>
              <a:gd name="connsiteX10-1225" fmla="*/ 0 w 12188825"/>
              <a:gd name="connsiteY10-1226" fmla="*/ 0 h 6867525"/>
              <a:gd name="connsiteX0-1227" fmla="*/ 0 w 12188825"/>
              <a:gd name="connsiteY0-1228" fmla="*/ 0 h 6867525"/>
              <a:gd name="connsiteX1-1229" fmla="*/ 12188825 w 12188825"/>
              <a:gd name="connsiteY1-1230" fmla="*/ 0 h 6867525"/>
              <a:gd name="connsiteX2-1231" fmla="*/ 12188825 w 12188825"/>
              <a:gd name="connsiteY2-1232" fmla="*/ 6858000 h 6867525"/>
              <a:gd name="connsiteX3-1233" fmla="*/ 10763221 w 12188825"/>
              <a:gd name="connsiteY3-1234" fmla="*/ 6867525 h 6867525"/>
              <a:gd name="connsiteX4-1235" fmla="*/ 11506178 w 12188825"/>
              <a:gd name="connsiteY4-1236" fmla="*/ 4609928 h 6867525"/>
              <a:gd name="connsiteX5-1237" fmla="*/ 9477361 w 12188825"/>
              <a:gd name="connsiteY5-1238" fmla="*/ 1523696 h 6867525"/>
              <a:gd name="connsiteX6-1239" fmla="*/ 5201560 w 12188825"/>
              <a:gd name="connsiteY6-1240" fmla="*/ 3490991 h 6867525"/>
              <a:gd name="connsiteX7-1241" fmla="*/ 3753949 w 12188825"/>
              <a:gd name="connsiteY7-1242" fmla="*/ 5150643 h 6867525"/>
              <a:gd name="connsiteX8-1243" fmla="*/ 2842848 w 12188825"/>
              <a:gd name="connsiteY8-1244" fmla="*/ 6854721 h 6867525"/>
              <a:gd name="connsiteX9-1245" fmla="*/ 0 w 12188825"/>
              <a:gd name="connsiteY9-1246" fmla="*/ 6858000 h 6867525"/>
              <a:gd name="connsiteX10-1247" fmla="*/ 0 w 12188825"/>
              <a:gd name="connsiteY10-1248" fmla="*/ 0 h 6867525"/>
              <a:gd name="connsiteX0-1249" fmla="*/ 0 w 12188825"/>
              <a:gd name="connsiteY0-1250" fmla="*/ 0 h 6867525"/>
              <a:gd name="connsiteX1-1251" fmla="*/ 12188825 w 12188825"/>
              <a:gd name="connsiteY1-1252" fmla="*/ 0 h 6867525"/>
              <a:gd name="connsiteX2-1253" fmla="*/ 12188825 w 12188825"/>
              <a:gd name="connsiteY2-1254" fmla="*/ 6858000 h 6867525"/>
              <a:gd name="connsiteX3-1255" fmla="*/ 10763221 w 12188825"/>
              <a:gd name="connsiteY3-1256" fmla="*/ 6867525 h 6867525"/>
              <a:gd name="connsiteX4-1257" fmla="*/ 11506178 w 12188825"/>
              <a:gd name="connsiteY4-1258" fmla="*/ 4609928 h 6867525"/>
              <a:gd name="connsiteX5-1259" fmla="*/ 9477361 w 12188825"/>
              <a:gd name="connsiteY5-1260" fmla="*/ 1523696 h 6867525"/>
              <a:gd name="connsiteX6-1261" fmla="*/ 5201560 w 12188825"/>
              <a:gd name="connsiteY6-1262" fmla="*/ 3490991 h 6867525"/>
              <a:gd name="connsiteX7-1263" fmla="*/ 3753949 w 12188825"/>
              <a:gd name="connsiteY7-1264" fmla="*/ 5150643 h 6867525"/>
              <a:gd name="connsiteX8-1265" fmla="*/ 2842848 w 12188825"/>
              <a:gd name="connsiteY8-1266" fmla="*/ 6854721 h 6867525"/>
              <a:gd name="connsiteX9-1267" fmla="*/ 0 w 12188825"/>
              <a:gd name="connsiteY9-1268" fmla="*/ 6858000 h 6867525"/>
              <a:gd name="connsiteX10-1269" fmla="*/ 0 w 12188825"/>
              <a:gd name="connsiteY10-1270" fmla="*/ 0 h 6867525"/>
              <a:gd name="connsiteX0-1271" fmla="*/ 0 w 12188825"/>
              <a:gd name="connsiteY0-1272" fmla="*/ 0 h 6867525"/>
              <a:gd name="connsiteX1-1273" fmla="*/ 12188825 w 12188825"/>
              <a:gd name="connsiteY1-1274" fmla="*/ 0 h 6867525"/>
              <a:gd name="connsiteX2-1275" fmla="*/ 12188825 w 12188825"/>
              <a:gd name="connsiteY2-1276" fmla="*/ 6858000 h 6867525"/>
              <a:gd name="connsiteX3-1277" fmla="*/ 10763221 w 12188825"/>
              <a:gd name="connsiteY3-1278" fmla="*/ 6867525 h 6867525"/>
              <a:gd name="connsiteX4-1279" fmla="*/ 11506178 w 12188825"/>
              <a:gd name="connsiteY4-1280" fmla="*/ 4609928 h 6867525"/>
              <a:gd name="connsiteX5-1281" fmla="*/ 9515456 w 12188825"/>
              <a:gd name="connsiteY5-1282" fmla="*/ 1542773 h 6867525"/>
              <a:gd name="connsiteX6-1283" fmla="*/ 5201560 w 12188825"/>
              <a:gd name="connsiteY6-1284" fmla="*/ 3490991 h 6867525"/>
              <a:gd name="connsiteX7-1285" fmla="*/ 3753949 w 12188825"/>
              <a:gd name="connsiteY7-1286" fmla="*/ 5150643 h 6867525"/>
              <a:gd name="connsiteX8-1287" fmla="*/ 2842848 w 12188825"/>
              <a:gd name="connsiteY8-1288" fmla="*/ 6854721 h 6867525"/>
              <a:gd name="connsiteX9-1289" fmla="*/ 0 w 12188825"/>
              <a:gd name="connsiteY9-1290" fmla="*/ 6858000 h 6867525"/>
              <a:gd name="connsiteX10-1291" fmla="*/ 0 w 12188825"/>
              <a:gd name="connsiteY10-1292" fmla="*/ 0 h 6867525"/>
              <a:gd name="connsiteX0-1293" fmla="*/ 0 w 12188825"/>
              <a:gd name="connsiteY0-1294" fmla="*/ 0 h 6867525"/>
              <a:gd name="connsiteX1-1295" fmla="*/ 12188825 w 12188825"/>
              <a:gd name="connsiteY1-1296" fmla="*/ 0 h 6867525"/>
              <a:gd name="connsiteX2-1297" fmla="*/ 12188825 w 12188825"/>
              <a:gd name="connsiteY2-1298" fmla="*/ 6858000 h 6867525"/>
              <a:gd name="connsiteX3-1299" fmla="*/ 10763221 w 12188825"/>
              <a:gd name="connsiteY3-1300" fmla="*/ 6867525 h 6867525"/>
              <a:gd name="connsiteX4-1301" fmla="*/ 11506178 w 12188825"/>
              <a:gd name="connsiteY4-1302" fmla="*/ 4609928 h 6867525"/>
              <a:gd name="connsiteX5-1303" fmla="*/ 9515456 w 12188825"/>
              <a:gd name="connsiteY5-1304" fmla="*/ 1542773 h 6867525"/>
              <a:gd name="connsiteX6-1305" fmla="*/ 5201560 w 12188825"/>
              <a:gd name="connsiteY6-1306" fmla="*/ 3490991 h 6867525"/>
              <a:gd name="connsiteX7-1307" fmla="*/ 3753949 w 12188825"/>
              <a:gd name="connsiteY7-1308" fmla="*/ 5150643 h 6867525"/>
              <a:gd name="connsiteX8-1309" fmla="*/ 2842848 w 12188825"/>
              <a:gd name="connsiteY8-1310" fmla="*/ 6854721 h 6867525"/>
              <a:gd name="connsiteX9-1311" fmla="*/ 0 w 12188825"/>
              <a:gd name="connsiteY9-1312" fmla="*/ 6858000 h 6867525"/>
              <a:gd name="connsiteX10-1313" fmla="*/ 0 w 12188825"/>
              <a:gd name="connsiteY10-1314" fmla="*/ 0 h 6867525"/>
              <a:gd name="connsiteX0-1315" fmla="*/ 0 w 12188825"/>
              <a:gd name="connsiteY0-1316" fmla="*/ 0 h 6867525"/>
              <a:gd name="connsiteX1-1317" fmla="*/ 12188825 w 12188825"/>
              <a:gd name="connsiteY1-1318" fmla="*/ 0 h 6867525"/>
              <a:gd name="connsiteX2-1319" fmla="*/ 12188825 w 12188825"/>
              <a:gd name="connsiteY2-1320" fmla="*/ 6858000 h 6867525"/>
              <a:gd name="connsiteX3-1321" fmla="*/ 10763221 w 12188825"/>
              <a:gd name="connsiteY3-1322" fmla="*/ 6867525 h 6867525"/>
              <a:gd name="connsiteX4-1323" fmla="*/ 11506178 w 12188825"/>
              <a:gd name="connsiteY4-1324" fmla="*/ 4609928 h 6867525"/>
              <a:gd name="connsiteX5-1325" fmla="*/ 9515456 w 12188825"/>
              <a:gd name="connsiteY5-1326" fmla="*/ 1542773 h 6867525"/>
              <a:gd name="connsiteX6-1327" fmla="*/ 5201560 w 12188825"/>
              <a:gd name="connsiteY6-1328" fmla="*/ 3490991 h 6867525"/>
              <a:gd name="connsiteX7-1329" fmla="*/ 3753949 w 12188825"/>
              <a:gd name="connsiteY7-1330" fmla="*/ 5150643 h 6867525"/>
              <a:gd name="connsiteX8-1331" fmla="*/ 2842848 w 12188825"/>
              <a:gd name="connsiteY8-1332" fmla="*/ 6854721 h 6867525"/>
              <a:gd name="connsiteX9-1333" fmla="*/ 0 w 12188825"/>
              <a:gd name="connsiteY9-1334" fmla="*/ 6858000 h 6867525"/>
              <a:gd name="connsiteX10-1335" fmla="*/ 0 w 12188825"/>
              <a:gd name="connsiteY10-1336" fmla="*/ 0 h 6867525"/>
              <a:gd name="connsiteX0-1337" fmla="*/ 0 w 12188825"/>
              <a:gd name="connsiteY0-1338" fmla="*/ 0 h 6867525"/>
              <a:gd name="connsiteX1-1339" fmla="*/ 12188825 w 12188825"/>
              <a:gd name="connsiteY1-1340" fmla="*/ 0 h 6867525"/>
              <a:gd name="connsiteX2-1341" fmla="*/ 12188825 w 12188825"/>
              <a:gd name="connsiteY2-1342" fmla="*/ 6858000 h 6867525"/>
              <a:gd name="connsiteX3-1343" fmla="*/ 10763221 w 12188825"/>
              <a:gd name="connsiteY3-1344" fmla="*/ 6867525 h 6867525"/>
              <a:gd name="connsiteX4-1345" fmla="*/ 11506178 w 12188825"/>
              <a:gd name="connsiteY4-1346" fmla="*/ 4609928 h 6867525"/>
              <a:gd name="connsiteX5-1347" fmla="*/ 9391647 w 12188825"/>
              <a:gd name="connsiteY5-1348" fmla="*/ 1542773 h 6867525"/>
              <a:gd name="connsiteX6-1349" fmla="*/ 5201560 w 12188825"/>
              <a:gd name="connsiteY6-1350" fmla="*/ 3490991 h 6867525"/>
              <a:gd name="connsiteX7-1351" fmla="*/ 3753949 w 12188825"/>
              <a:gd name="connsiteY7-1352" fmla="*/ 5150643 h 6867525"/>
              <a:gd name="connsiteX8-1353" fmla="*/ 2842848 w 12188825"/>
              <a:gd name="connsiteY8-1354" fmla="*/ 6854721 h 6867525"/>
              <a:gd name="connsiteX9-1355" fmla="*/ 0 w 12188825"/>
              <a:gd name="connsiteY9-1356" fmla="*/ 6858000 h 6867525"/>
              <a:gd name="connsiteX10-1357" fmla="*/ 0 w 12188825"/>
              <a:gd name="connsiteY10-1358" fmla="*/ 0 h 6867525"/>
              <a:gd name="connsiteX0-1359" fmla="*/ 0 w 12188825"/>
              <a:gd name="connsiteY0-1360" fmla="*/ 0 h 6867525"/>
              <a:gd name="connsiteX1-1361" fmla="*/ 12188825 w 12188825"/>
              <a:gd name="connsiteY1-1362" fmla="*/ 0 h 6867525"/>
              <a:gd name="connsiteX2-1363" fmla="*/ 12188825 w 12188825"/>
              <a:gd name="connsiteY2-1364" fmla="*/ 6858000 h 6867525"/>
              <a:gd name="connsiteX3-1365" fmla="*/ 10763221 w 12188825"/>
              <a:gd name="connsiteY3-1366" fmla="*/ 6867525 h 6867525"/>
              <a:gd name="connsiteX4-1367" fmla="*/ 11506178 w 12188825"/>
              <a:gd name="connsiteY4-1368" fmla="*/ 4609928 h 6867525"/>
              <a:gd name="connsiteX5-1369" fmla="*/ 9448790 w 12188825"/>
              <a:gd name="connsiteY5-1370" fmla="*/ 1542773 h 6867525"/>
              <a:gd name="connsiteX6-1371" fmla="*/ 5201560 w 12188825"/>
              <a:gd name="connsiteY6-1372" fmla="*/ 3490991 h 6867525"/>
              <a:gd name="connsiteX7-1373" fmla="*/ 3753949 w 12188825"/>
              <a:gd name="connsiteY7-1374" fmla="*/ 5150643 h 6867525"/>
              <a:gd name="connsiteX8-1375" fmla="*/ 2842848 w 12188825"/>
              <a:gd name="connsiteY8-1376" fmla="*/ 6854721 h 6867525"/>
              <a:gd name="connsiteX9-1377" fmla="*/ 0 w 12188825"/>
              <a:gd name="connsiteY9-1378" fmla="*/ 6858000 h 6867525"/>
              <a:gd name="connsiteX10-1379" fmla="*/ 0 w 12188825"/>
              <a:gd name="connsiteY10-1380" fmla="*/ 0 h 6867525"/>
              <a:gd name="connsiteX0-1381" fmla="*/ 0 w 12188825"/>
              <a:gd name="connsiteY0-1382" fmla="*/ 0 h 6867525"/>
              <a:gd name="connsiteX1-1383" fmla="*/ 12188825 w 12188825"/>
              <a:gd name="connsiteY1-1384" fmla="*/ 0 h 6867525"/>
              <a:gd name="connsiteX2-1385" fmla="*/ 12188825 w 12188825"/>
              <a:gd name="connsiteY2-1386" fmla="*/ 6858000 h 6867525"/>
              <a:gd name="connsiteX3-1387" fmla="*/ 10763221 w 12188825"/>
              <a:gd name="connsiteY3-1388" fmla="*/ 6867525 h 6867525"/>
              <a:gd name="connsiteX4-1389" fmla="*/ 11506178 w 12188825"/>
              <a:gd name="connsiteY4-1390" fmla="*/ 4609928 h 6867525"/>
              <a:gd name="connsiteX5-1391" fmla="*/ 9467837 w 12188825"/>
              <a:gd name="connsiteY5-1392" fmla="*/ 1495082 h 6867525"/>
              <a:gd name="connsiteX6-1393" fmla="*/ 5201560 w 12188825"/>
              <a:gd name="connsiteY6-1394" fmla="*/ 3490991 h 6867525"/>
              <a:gd name="connsiteX7-1395" fmla="*/ 3753949 w 12188825"/>
              <a:gd name="connsiteY7-1396" fmla="*/ 5150643 h 6867525"/>
              <a:gd name="connsiteX8-1397" fmla="*/ 2842848 w 12188825"/>
              <a:gd name="connsiteY8-1398" fmla="*/ 6854721 h 6867525"/>
              <a:gd name="connsiteX9-1399" fmla="*/ 0 w 12188825"/>
              <a:gd name="connsiteY9-1400" fmla="*/ 6858000 h 6867525"/>
              <a:gd name="connsiteX10-1401" fmla="*/ 0 w 12188825"/>
              <a:gd name="connsiteY10-1402" fmla="*/ 0 h 6867525"/>
              <a:gd name="connsiteX0-1403" fmla="*/ 0 w 12188825"/>
              <a:gd name="connsiteY0-1404" fmla="*/ 0 h 6867525"/>
              <a:gd name="connsiteX1-1405" fmla="*/ 12188825 w 12188825"/>
              <a:gd name="connsiteY1-1406" fmla="*/ 0 h 6867525"/>
              <a:gd name="connsiteX2-1407" fmla="*/ 12188825 w 12188825"/>
              <a:gd name="connsiteY2-1408" fmla="*/ 6858000 h 6867525"/>
              <a:gd name="connsiteX3-1409" fmla="*/ 10763221 w 12188825"/>
              <a:gd name="connsiteY3-1410" fmla="*/ 6867525 h 6867525"/>
              <a:gd name="connsiteX4-1411" fmla="*/ 11506178 w 12188825"/>
              <a:gd name="connsiteY4-1412" fmla="*/ 4609928 h 6867525"/>
              <a:gd name="connsiteX5-1413" fmla="*/ 9467837 w 12188825"/>
              <a:gd name="connsiteY5-1414" fmla="*/ 1495082 h 6867525"/>
              <a:gd name="connsiteX6-1415" fmla="*/ 5201560 w 12188825"/>
              <a:gd name="connsiteY6-1416" fmla="*/ 3490991 h 6867525"/>
              <a:gd name="connsiteX7-1417" fmla="*/ 3753949 w 12188825"/>
              <a:gd name="connsiteY7-1418" fmla="*/ 5150643 h 6867525"/>
              <a:gd name="connsiteX8-1419" fmla="*/ 2842848 w 12188825"/>
              <a:gd name="connsiteY8-1420" fmla="*/ 6854721 h 6867525"/>
              <a:gd name="connsiteX9-1421" fmla="*/ 0 w 12188825"/>
              <a:gd name="connsiteY9-1422" fmla="*/ 6858000 h 6867525"/>
              <a:gd name="connsiteX10-1423" fmla="*/ 0 w 12188825"/>
              <a:gd name="connsiteY10-1424" fmla="*/ 0 h 6867525"/>
              <a:gd name="connsiteX0-1425" fmla="*/ 0 w 12188825"/>
              <a:gd name="connsiteY0-1426" fmla="*/ 0 h 6867525"/>
              <a:gd name="connsiteX1-1427" fmla="*/ 12188825 w 12188825"/>
              <a:gd name="connsiteY1-1428" fmla="*/ 0 h 6867525"/>
              <a:gd name="connsiteX2-1429" fmla="*/ 12188825 w 12188825"/>
              <a:gd name="connsiteY2-1430" fmla="*/ 6858000 h 6867525"/>
              <a:gd name="connsiteX3-1431" fmla="*/ 10763221 w 12188825"/>
              <a:gd name="connsiteY3-1432" fmla="*/ 6867525 h 6867525"/>
              <a:gd name="connsiteX4-1433" fmla="*/ 11506178 w 12188825"/>
              <a:gd name="connsiteY4-1434" fmla="*/ 4609928 h 6867525"/>
              <a:gd name="connsiteX5-1435" fmla="*/ 9467837 w 12188825"/>
              <a:gd name="connsiteY5-1436" fmla="*/ 1495082 h 6867525"/>
              <a:gd name="connsiteX6-1437" fmla="*/ 5201560 w 12188825"/>
              <a:gd name="connsiteY6-1438" fmla="*/ 3490991 h 6867525"/>
              <a:gd name="connsiteX7-1439" fmla="*/ 3753949 w 12188825"/>
              <a:gd name="connsiteY7-1440" fmla="*/ 5150643 h 6867525"/>
              <a:gd name="connsiteX8-1441" fmla="*/ 2842848 w 12188825"/>
              <a:gd name="connsiteY8-1442" fmla="*/ 6854721 h 6867525"/>
              <a:gd name="connsiteX9-1443" fmla="*/ 0 w 12188825"/>
              <a:gd name="connsiteY9-1444" fmla="*/ 6858000 h 6867525"/>
              <a:gd name="connsiteX10-1445" fmla="*/ 0 w 12188825"/>
              <a:gd name="connsiteY10-1446" fmla="*/ 0 h 6867525"/>
              <a:gd name="connsiteX0-1447" fmla="*/ 0 w 12188825"/>
              <a:gd name="connsiteY0-1448" fmla="*/ 0 h 6867525"/>
              <a:gd name="connsiteX1-1449" fmla="*/ 12188825 w 12188825"/>
              <a:gd name="connsiteY1-1450" fmla="*/ 0 h 6867525"/>
              <a:gd name="connsiteX2-1451" fmla="*/ 12188825 w 12188825"/>
              <a:gd name="connsiteY2-1452" fmla="*/ 6858000 h 6867525"/>
              <a:gd name="connsiteX3-1453" fmla="*/ 10763221 w 12188825"/>
              <a:gd name="connsiteY3-1454" fmla="*/ 6867525 h 6867525"/>
              <a:gd name="connsiteX4-1455" fmla="*/ 11506178 w 12188825"/>
              <a:gd name="connsiteY4-1456" fmla="*/ 4609928 h 6867525"/>
              <a:gd name="connsiteX5-1457" fmla="*/ 9391647 w 12188825"/>
              <a:gd name="connsiteY5-1458" fmla="*/ 1495082 h 6867525"/>
              <a:gd name="connsiteX6-1459" fmla="*/ 5201560 w 12188825"/>
              <a:gd name="connsiteY6-1460" fmla="*/ 3490991 h 6867525"/>
              <a:gd name="connsiteX7-1461" fmla="*/ 3753949 w 12188825"/>
              <a:gd name="connsiteY7-1462" fmla="*/ 5150643 h 6867525"/>
              <a:gd name="connsiteX8-1463" fmla="*/ 2842848 w 12188825"/>
              <a:gd name="connsiteY8-1464" fmla="*/ 6854721 h 6867525"/>
              <a:gd name="connsiteX9-1465" fmla="*/ 0 w 12188825"/>
              <a:gd name="connsiteY9-1466" fmla="*/ 6858000 h 6867525"/>
              <a:gd name="connsiteX10-1467" fmla="*/ 0 w 12188825"/>
              <a:gd name="connsiteY10-1468" fmla="*/ 0 h 6867525"/>
              <a:gd name="connsiteX0-1469" fmla="*/ 0 w 12188825"/>
              <a:gd name="connsiteY0-1470" fmla="*/ 0 h 6867525"/>
              <a:gd name="connsiteX1-1471" fmla="*/ 12188825 w 12188825"/>
              <a:gd name="connsiteY1-1472" fmla="*/ 0 h 6867525"/>
              <a:gd name="connsiteX2-1473" fmla="*/ 12188825 w 12188825"/>
              <a:gd name="connsiteY2-1474" fmla="*/ 6858000 h 6867525"/>
              <a:gd name="connsiteX3-1475" fmla="*/ 10763221 w 12188825"/>
              <a:gd name="connsiteY3-1476" fmla="*/ 6867525 h 6867525"/>
              <a:gd name="connsiteX4-1477" fmla="*/ 11506178 w 12188825"/>
              <a:gd name="connsiteY4-1478" fmla="*/ 4609928 h 6867525"/>
              <a:gd name="connsiteX5-1479" fmla="*/ 9391647 w 12188825"/>
              <a:gd name="connsiteY5-1480" fmla="*/ 1495082 h 6867525"/>
              <a:gd name="connsiteX6-1481" fmla="*/ 5201560 w 12188825"/>
              <a:gd name="connsiteY6-1482" fmla="*/ 3490991 h 6867525"/>
              <a:gd name="connsiteX7-1483" fmla="*/ 3753949 w 12188825"/>
              <a:gd name="connsiteY7-1484" fmla="*/ 5150643 h 6867525"/>
              <a:gd name="connsiteX8-1485" fmla="*/ 2842848 w 12188825"/>
              <a:gd name="connsiteY8-1486" fmla="*/ 6854721 h 6867525"/>
              <a:gd name="connsiteX9-1487" fmla="*/ 0 w 12188825"/>
              <a:gd name="connsiteY9-1488" fmla="*/ 6858000 h 6867525"/>
              <a:gd name="connsiteX10-1489" fmla="*/ 0 w 12188825"/>
              <a:gd name="connsiteY10-1490" fmla="*/ 0 h 6867525"/>
              <a:gd name="connsiteX0-1491" fmla="*/ 0 w 12188825"/>
              <a:gd name="connsiteY0-1492" fmla="*/ 0 h 6867525"/>
              <a:gd name="connsiteX1-1493" fmla="*/ 12188825 w 12188825"/>
              <a:gd name="connsiteY1-1494" fmla="*/ 0 h 6867525"/>
              <a:gd name="connsiteX2-1495" fmla="*/ 12188825 w 12188825"/>
              <a:gd name="connsiteY2-1496" fmla="*/ 6858000 h 6867525"/>
              <a:gd name="connsiteX3-1497" fmla="*/ 10763221 w 12188825"/>
              <a:gd name="connsiteY3-1498" fmla="*/ 6867525 h 6867525"/>
              <a:gd name="connsiteX4-1499" fmla="*/ 11506178 w 12188825"/>
              <a:gd name="connsiteY4-1500" fmla="*/ 4609928 h 6867525"/>
              <a:gd name="connsiteX5-1501" fmla="*/ 9391647 w 12188825"/>
              <a:gd name="connsiteY5-1502" fmla="*/ 1495082 h 6867525"/>
              <a:gd name="connsiteX6-1503" fmla="*/ 5201560 w 12188825"/>
              <a:gd name="connsiteY6-1504" fmla="*/ 3490991 h 6867525"/>
              <a:gd name="connsiteX7-1505" fmla="*/ 3753949 w 12188825"/>
              <a:gd name="connsiteY7-1506" fmla="*/ 5150643 h 6867525"/>
              <a:gd name="connsiteX8-1507" fmla="*/ 2842848 w 12188825"/>
              <a:gd name="connsiteY8-1508" fmla="*/ 6854721 h 6867525"/>
              <a:gd name="connsiteX9-1509" fmla="*/ 0 w 12188825"/>
              <a:gd name="connsiteY9-1510" fmla="*/ 6858000 h 6867525"/>
              <a:gd name="connsiteX10-1511" fmla="*/ 0 w 12188825"/>
              <a:gd name="connsiteY10-1512" fmla="*/ 0 h 6867525"/>
              <a:gd name="connsiteX0-1513" fmla="*/ 0 w 12188825"/>
              <a:gd name="connsiteY0-1514" fmla="*/ 0 h 6867525"/>
              <a:gd name="connsiteX1-1515" fmla="*/ 12188825 w 12188825"/>
              <a:gd name="connsiteY1-1516" fmla="*/ 0 h 6867525"/>
              <a:gd name="connsiteX2-1517" fmla="*/ 12188825 w 12188825"/>
              <a:gd name="connsiteY2-1518" fmla="*/ 6858000 h 6867525"/>
              <a:gd name="connsiteX3-1519" fmla="*/ 10763221 w 12188825"/>
              <a:gd name="connsiteY3-1520" fmla="*/ 6867525 h 6867525"/>
              <a:gd name="connsiteX4-1521" fmla="*/ 11506178 w 12188825"/>
              <a:gd name="connsiteY4-1522" fmla="*/ 4609928 h 6867525"/>
              <a:gd name="connsiteX5-1523" fmla="*/ 8477367 w 12188825"/>
              <a:gd name="connsiteY5-1524" fmla="*/ 1619079 h 6867525"/>
              <a:gd name="connsiteX6-1525" fmla="*/ 5201560 w 12188825"/>
              <a:gd name="connsiteY6-1526" fmla="*/ 3490991 h 6867525"/>
              <a:gd name="connsiteX7-1527" fmla="*/ 3753949 w 12188825"/>
              <a:gd name="connsiteY7-1528" fmla="*/ 5150643 h 6867525"/>
              <a:gd name="connsiteX8-1529" fmla="*/ 2842848 w 12188825"/>
              <a:gd name="connsiteY8-1530" fmla="*/ 6854721 h 6867525"/>
              <a:gd name="connsiteX9-1531" fmla="*/ 0 w 12188825"/>
              <a:gd name="connsiteY9-1532" fmla="*/ 6858000 h 6867525"/>
              <a:gd name="connsiteX10-1533" fmla="*/ 0 w 12188825"/>
              <a:gd name="connsiteY10-1534" fmla="*/ 0 h 6867525"/>
              <a:gd name="connsiteX0-1535" fmla="*/ 0 w 12188825"/>
              <a:gd name="connsiteY0-1536" fmla="*/ 0 h 6867525"/>
              <a:gd name="connsiteX1-1537" fmla="*/ 12188825 w 12188825"/>
              <a:gd name="connsiteY1-1538" fmla="*/ 0 h 6867525"/>
              <a:gd name="connsiteX2-1539" fmla="*/ 12188825 w 12188825"/>
              <a:gd name="connsiteY2-1540" fmla="*/ 6858000 h 6867525"/>
              <a:gd name="connsiteX3-1541" fmla="*/ 10763221 w 12188825"/>
              <a:gd name="connsiteY3-1542" fmla="*/ 6867525 h 6867525"/>
              <a:gd name="connsiteX4-1543" fmla="*/ 11506178 w 12188825"/>
              <a:gd name="connsiteY4-1544" fmla="*/ 4609928 h 6867525"/>
              <a:gd name="connsiteX5-1545" fmla="*/ 8477367 w 12188825"/>
              <a:gd name="connsiteY5-1546" fmla="*/ 1619079 h 6867525"/>
              <a:gd name="connsiteX6-1547" fmla="*/ 5201560 w 12188825"/>
              <a:gd name="connsiteY6-1548" fmla="*/ 3490991 h 6867525"/>
              <a:gd name="connsiteX7-1549" fmla="*/ 3753949 w 12188825"/>
              <a:gd name="connsiteY7-1550" fmla="*/ 5150643 h 6867525"/>
              <a:gd name="connsiteX8-1551" fmla="*/ 2842848 w 12188825"/>
              <a:gd name="connsiteY8-1552" fmla="*/ 6854721 h 6867525"/>
              <a:gd name="connsiteX9-1553" fmla="*/ 0 w 12188825"/>
              <a:gd name="connsiteY9-1554" fmla="*/ 6858000 h 6867525"/>
              <a:gd name="connsiteX10-1555" fmla="*/ 0 w 12188825"/>
              <a:gd name="connsiteY10-1556" fmla="*/ 0 h 6867525"/>
              <a:gd name="connsiteX0-1557" fmla="*/ 0 w 12188825"/>
              <a:gd name="connsiteY0-1558" fmla="*/ 0 h 6867525"/>
              <a:gd name="connsiteX1-1559" fmla="*/ 12188825 w 12188825"/>
              <a:gd name="connsiteY1-1560" fmla="*/ 0 h 6867525"/>
              <a:gd name="connsiteX2-1561" fmla="*/ 12188825 w 12188825"/>
              <a:gd name="connsiteY2-1562" fmla="*/ 6858000 h 6867525"/>
              <a:gd name="connsiteX3-1563" fmla="*/ 10763221 w 12188825"/>
              <a:gd name="connsiteY3-1564" fmla="*/ 6867525 h 6867525"/>
              <a:gd name="connsiteX4-1565" fmla="*/ 11506178 w 12188825"/>
              <a:gd name="connsiteY4-1566" fmla="*/ 4609928 h 6867525"/>
              <a:gd name="connsiteX5-1567" fmla="*/ 8591653 w 12188825"/>
              <a:gd name="connsiteY5-1568" fmla="*/ 1590464 h 6867525"/>
              <a:gd name="connsiteX6-1569" fmla="*/ 5201560 w 12188825"/>
              <a:gd name="connsiteY6-1570" fmla="*/ 3490991 h 6867525"/>
              <a:gd name="connsiteX7-1571" fmla="*/ 3753949 w 12188825"/>
              <a:gd name="connsiteY7-1572" fmla="*/ 5150643 h 6867525"/>
              <a:gd name="connsiteX8-1573" fmla="*/ 2842848 w 12188825"/>
              <a:gd name="connsiteY8-1574" fmla="*/ 6854721 h 6867525"/>
              <a:gd name="connsiteX9-1575" fmla="*/ 0 w 12188825"/>
              <a:gd name="connsiteY9-1576" fmla="*/ 6858000 h 6867525"/>
              <a:gd name="connsiteX10-1577" fmla="*/ 0 w 12188825"/>
              <a:gd name="connsiteY10-1578" fmla="*/ 0 h 6867525"/>
              <a:gd name="connsiteX0-1579" fmla="*/ 0 w 12188825"/>
              <a:gd name="connsiteY0-1580" fmla="*/ 0 h 6867525"/>
              <a:gd name="connsiteX1-1581" fmla="*/ 12188825 w 12188825"/>
              <a:gd name="connsiteY1-1582" fmla="*/ 0 h 6867525"/>
              <a:gd name="connsiteX2-1583" fmla="*/ 12188825 w 12188825"/>
              <a:gd name="connsiteY2-1584" fmla="*/ 6858000 h 6867525"/>
              <a:gd name="connsiteX3-1585" fmla="*/ 10763221 w 12188825"/>
              <a:gd name="connsiteY3-1586" fmla="*/ 6867525 h 6867525"/>
              <a:gd name="connsiteX4-1587" fmla="*/ 11506178 w 12188825"/>
              <a:gd name="connsiteY4-1588" fmla="*/ 4609928 h 6867525"/>
              <a:gd name="connsiteX5-1589" fmla="*/ 8591653 w 12188825"/>
              <a:gd name="connsiteY5-1590" fmla="*/ 1590464 h 6867525"/>
              <a:gd name="connsiteX6-1591" fmla="*/ 5201560 w 12188825"/>
              <a:gd name="connsiteY6-1592" fmla="*/ 3490991 h 6867525"/>
              <a:gd name="connsiteX7-1593" fmla="*/ 3753949 w 12188825"/>
              <a:gd name="connsiteY7-1594" fmla="*/ 5150643 h 6867525"/>
              <a:gd name="connsiteX8-1595" fmla="*/ 2842848 w 12188825"/>
              <a:gd name="connsiteY8-1596" fmla="*/ 6854721 h 6867525"/>
              <a:gd name="connsiteX9-1597" fmla="*/ 0 w 12188825"/>
              <a:gd name="connsiteY9-1598" fmla="*/ 6858000 h 6867525"/>
              <a:gd name="connsiteX10-1599" fmla="*/ 0 w 12188825"/>
              <a:gd name="connsiteY10-1600" fmla="*/ 0 h 6867525"/>
              <a:gd name="connsiteX0-1601" fmla="*/ 0 w 12188825"/>
              <a:gd name="connsiteY0-1602" fmla="*/ 0 h 6867525"/>
              <a:gd name="connsiteX1-1603" fmla="*/ 12188825 w 12188825"/>
              <a:gd name="connsiteY1-1604" fmla="*/ 0 h 6867525"/>
              <a:gd name="connsiteX2-1605" fmla="*/ 12188825 w 12188825"/>
              <a:gd name="connsiteY2-1606" fmla="*/ 6858000 h 6867525"/>
              <a:gd name="connsiteX3-1607" fmla="*/ 10763221 w 12188825"/>
              <a:gd name="connsiteY3-1608" fmla="*/ 6867525 h 6867525"/>
              <a:gd name="connsiteX4-1609" fmla="*/ 11506178 w 12188825"/>
              <a:gd name="connsiteY4-1610" fmla="*/ 4609928 h 6867525"/>
              <a:gd name="connsiteX5-1611" fmla="*/ 8591653 w 12188825"/>
              <a:gd name="connsiteY5-1612" fmla="*/ 1590464 h 6867525"/>
              <a:gd name="connsiteX6-1613" fmla="*/ 5201560 w 12188825"/>
              <a:gd name="connsiteY6-1614" fmla="*/ 3490991 h 6867525"/>
              <a:gd name="connsiteX7-1615" fmla="*/ 3753949 w 12188825"/>
              <a:gd name="connsiteY7-1616" fmla="*/ 5150643 h 6867525"/>
              <a:gd name="connsiteX8-1617" fmla="*/ 2842848 w 12188825"/>
              <a:gd name="connsiteY8-1618" fmla="*/ 6854721 h 6867525"/>
              <a:gd name="connsiteX9-1619" fmla="*/ 0 w 12188825"/>
              <a:gd name="connsiteY9-1620" fmla="*/ 6858000 h 6867525"/>
              <a:gd name="connsiteX10-1621" fmla="*/ 0 w 12188825"/>
              <a:gd name="connsiteY10-1622" fmla="*/ 0 h 6867525"/>
              <a:gd name="connsiteX0-1623" fmla="*/ 0 w 12188825"/>
              <a:gd name="connsiteY0-1624" fmla="*/ 0 h 6867525"/>
              <a:gd name="connsiteX1-1625" fmla="*/ 12188825 w 12188825"/>
              <a:gd name="connsiteY1-1626" fmla="*/ 0 h 6867525"/>
              <a:gd name="connsiteX2-1627" fmla="*/ 12188825 w 12188825"/>
              <a:gd name="connsiteY2-1628" fmla="*/ 6858000 h 6867525"/>
              <a:gd name="connsiteX3-1629" fmla="*/ 10763221 w 12188825"/>
              <a:gd name="connsiteY3-1630" fmla="*/ 6867525 h 6867525"/>
              <a:gd name="connsiteX4-1631" fmla="*/ 11506178 w 12188825"/>
              <a:gd name="connsiteY4-1632" fmla="*/ 4609928 h 6867525"/>
              <a:gd name="connsiteX5-1633" fmla="*/ 8591653 w 12188825"/>
              <a:gd name="connsiteY5-1634" fmla="*/ 1590464 h 6867525"/>
              <a:gd name="connsiteX6-1635" fmla="*/ 5201560 w 12188825"/>
              <a:gd name="connsiteY6-1636" fmla="*/ 3490991 h 6867525"/>
              <a:gd name="connsiteX7-1637" fmla="*/ 3753949 w 12188825"/>
              <a:gd name="connsiteY7-1638" fmla="*/ 5150643 h 6867525"/>
              <a:gd name="connsiteX8-1639" fmla="*/ 2842848 w 12188825"/>
              <a:gd name="connsiteY8-1640" fmla="*/ 6854721 h 6867525"/>
              <a:gd name="connsiteX9-1641" fmla="*/ 0 w 12188825"/>
              <a:gd name="connsiteY9-1642" fmla="*/ 6858000 h 6867525"/>
              <a:gd name="connsiteX10-1643" fmla="*/ 0 w 12188825"/>
              <a:gd name="connsiteY10-1644" fmla="*/ 0 h 6867525"/>
              <a:gd name="connsiteX0-1645" fmla="*/ 0 w 12188825"/>
              <a:gd name="connsiteY0-1646" fmla="*/ 0 h 6867525"/>
              <a:gd name="connsiteX1-1647" fmla="*/ 12188825 w 12188825"/>
              <a:gd name="connsiteY1-1648" fmla="*/ 0 h 6867525"/>
              <a:gd name="connsiteX2-1649" fmla="*/ 12188825 w 12188825"/>
              <a:gd name="connsiteY2-1650" fmla="*/ 6858000 h 6867525"/>
              <a:gd name="connsiteX3-1651" fmla="*/ 10763221 w 12188825"/>
              <a:gd name="connsiteY3-1652" fmla="*/ 6867525 h 6867525"/>
              <a:gd name="connsiteX4-1653" fmla="*/ 11506178 w 12188825"/>
              <a:gd name="connsiteY4-1654" fmla="*/ 4609928 h 6867525"/>
              <a:gd name="connsiteX5-1655" fmla="*/ 8591653 w 12188825"/>
              <a:gd name="connsiteY5-1656" fmla="*/ 1590464 h 6867525"/>
              <a:gd name="connsiteX6-1657" fmla="*/ 5201560 w 12188825"/>
              <a:gd name="connsiteY6-1658" fmla="*/ 3490991 h 6867525"/>
              <a:gd name="connsiteX7-1659" fmla="*/ 3753949 w 12188825"/>
              <a:gd name="connsiteY7-1660" fmla="*/ 5150643 h 6867525"/>
              <a:gd name="connsiteX8-1661" fmla="*/ 2842848 w 12188825"/>
              <a:gd name="connsiteY8-1662" fmla="*/ 6854721 h 6867525"/>
              <a:gd name="connsiteX9-1663" fmla="*/ 0 w 12188825"/>
              <a:gd name="connsiteY9-1664" fmla="*/ 6858000 h 6867525"/>
              <a:gd name="connsiteX10-1665" fmla="*/ 0 w 12188825"/>
              <a:gd name="connsiteY10-1666" fmla="*/ 0 h 6867525"/>
              <a:gd name="connsiteX0-1667" fmla="*/ 0 w 12188825"/>
              <a:gd name="connsiteY0-1668" fmla="*/ 0 h 6867525"/>
              <a:gd name="connsiteX1-1669" fmla="*/ 12188825 w 12188825"/>
              <a:gd name="connsiteY1-1670" fmla="*/ 0 h 6867525"/>
              <a:gd name="connsiteX2-1671" fmla="*/ 12188825 w 12188825"/>
              <a:gd name="connsiteY2-1672" fmla="*/ 6858000 h 6867525"/>
              <a:gd name="connsiteX3-1673" fmla="*/ 10763221 w 12188825"/>
              <a:gd name="connsiteY3-1674" fmla="*/ 6867525 h 6867525"/>
              <a:gd name="connsiteX4-1675" fmla="*/ 11506178 w 12188825"/>
              <a:gd name="connsiteY4-1676" fmla="*/ 4609928 h 6867525"/>
              <a:gd name="connsiteX5-1677" fmla="*/ 8591653 w 12188825"/>
              <a:gd name="connsiteY5-1678" fmla="*/ 1590464 h 6867525"/>
              <a:gd name="connsiteX6-1679" fmla="*/ 5201560 w 12188825"/>
              <a:gd name="connsiteY6-1680" fmla="*/ 3490991 h 6867525"/>
              <a:gd name="connsiteX7-1681" fmla="*/ 3753949 w 12188825"/>
              <a:gd name="connsiteY7-1682" fmla="*/ 5150643 h 6867525"/>
              <a:gd name="connsiteX8-1683" fmla="*/ 2842848 w 12188825"/>
              <a:gd name="connsiteY8-1684" fmla="*/ 6854721 h 6867525"/>
              <a:gd name="connsiteX9-1685" fmla="*/ 0 w 12188825"/>
              <a:gd name="connsiteY9-1686" fmla="*/ 6858000 h 6867525"/>
              <a:gd name="connsiteX10-1687" fmla="*/ 0 w 12188825"/>
              <a:gd name="connsiteY10-1688" fmla="*/ 0 h 6867525"/>
              <a:gd name="connsiteX0-1689" fmla="*/ 0 w 12188825"/>
              <a:gd name="connsiteY0-1690" fmla="*/ 0 h 6867525"/>
              <a:gd name="connsiteX1-1691" fmla="*/ 12188825 w 12188825"/>
              <a:gd name="connsiteY1-1692" fmla="*/ 0 h 6867525"/>
              <a:gd name="connsiteX2-1693" fmla="*/ 12188825 w 12188825"/>
              <a:gd name="connsiteY2-1694" fmla="*/ 6858000 h 6867525"/>
              <a:gd name="connsiteX3-1695" fmla="*/ 10763221 w 12188825"/>
              <a:gd name="connsiteY3-1696" fmla="*/ 6867525 h 6867525"/>
              <a:gd name="connsiteX4-1697" fmla="*/ 11506178 w 12188825"/>
              <a:gd name="connsiteY4-1698" fmla="*/ 4609928 h 6867525"/>
              <a:gd name="connsiteX5-1699" fmla="*/ 8591653 w 12188825"/>
              <a:gd name="connsiteY5-1700" fmla="*/ 1590464 h 6867525"/>
              <a:gd name="connsiteX6-1701" fmla="*/ 5201560 w 12188825"/>
              <a:gd name="connsiteY6-1702" fmla="*/ 3490991 h 6867525"/>
              <a:gd name="connsiteX7-1703" fmla="*/ 3753949 w 12188825"/>
              <a:gd name="connsiteY7-1704" fmla="*/ 5150643 h 6867525"/>
              <a:gd name="connsiteX8-1705" fmla="*/ 2842848 w 12188825"/>
              <a:gd name="connsiteY8-1706" fmla="*/ 6854721 h 6867525"/>
              <a:gd name="connsiteX9-1707" fmla="*/ 0 w 12188825"/>
              <a:gd name="connsiteY9-1708" fmla="*/ 6858000 h 6867525"/>
              <a:gd name="connsiteX10-1709" fmla="*/ 0 w 12188825"/>
              <a:gd name="connsiteY10-1710" fmla="*/ 0 h 6867525"/>
              <a:gd name="connsiteX0-1711" fmla="*/ 0 w 12188825"/>
              <a:gd name="connsiteY0-1712" fmla="*/ 0 h 6867525"/>
              <a:gd name="connsiteX1-1713" fmla="*/ 12188825 w 12188825"/>
              <a:gd name="connsiteY1-1714" fmla="*/ 0 h 6867525"/>
              <a:gd name="connsiteX2-1715" fmla="*/ 12188825 w 12188825"/>
              <a:gd name="connsiteY2-1716" fmla="*/ 6858000 h 6867525"/>
              <a:gd name="connsiteX3-1717" fmla="*/ 10763221 w 12188825"/>
              <a:gd name="connsiteY3-1718" fmla="*/ 6867525 h 6867525"/>
              <a:gd name="connsiteX4-1719" fmla="*/ 11506178 w 12188825"/>
              <a:gd name="connsiteY4-1720" fmla="*/ 4609928 h 6867525"/>
              <a:gd name="connsiteX5-1721" fmla="*/ 8591653 w 12188825"/>
              <a:gd name="connsiteY5-1722" fmla="*/ 1590464 h 6867525"/>
              <a:gd name="connsiteX6-1723" fmla="*/ 5201560 w 12188825"/>
              <a:gd name="connsiteY6-1724" fmla="*/ 3490991 h 6867525"/>
              <a:gd name="connsiteX7-1725" fmla="*/ 3753949 w 12188825"/>
              <a:gd name="connsiteY7-1726" fmla="*/ 5150643 h 6867525"/>
              <a:gd name="connsiteX8-1727" fmla="*/ 2842848 w 12188825"/>
              <a:gd name="connsiteY8-1728" fmla="*/ 6854721 h 6867525"/>
              <a:gd name="connsiteX9-1729" fmla="*/ 0 w 12188825"/>
              <a:gd name="connsiteY9-1730" fmla="*/ 6858000 h 6867525"/>
              <a:gd name="connsiteX10-1731" fmla="*/ 0 w 12188825"/>
              <a:gd name="connsiteY10-1732" fmla="*/ 0 h 6867525"/>
              <a:gd name="connsiteX0-1733" fmla="*/ 0 w 12188825"/>
              <a:gd name="connsiteY0-1734" fmla="*/ 0 h 6867525"/>
              <a:gd name="connsiteX1-1735" fmla="*/ 12188825 w 12188825"/>
              <a:gd name="connsiteY1-1736" fmla="*/ 0 h 6867525"/>
              <a:gd name="connsiteX2-1737" fmla="*/ 12188825 w 12188825"/>
              <a:gd name="connsiteY2-1738" fmla="*/ 6858000 h 6867525"/>
              <a:gd name="connsiteX3-1739" fmla="*/ 10763221 w 12188825"/>
              <a:gd name="connsiteY3-1740" fmla="*/ 6867525 h 6867525"/>
              <a:gd name="connsiteX4-1741" fmla="*/ 11506178 w 12188825"/>
              <a:gd name="connsiteY4-1742" fmla="*/ 4609928 h 6867525"/>
              <a:gd name="connsiteX5-1743" fmla="*/ 8591653 w 12188825"/>
              <a:gd name="connsiteY5-1744" fmla="*/ 1590464 h 6867525"/>
              <a:gd name="connsiteX6-1745" fmla="*/ 5201560 w 12188825"/>
              <a:gd name="connsiteY6-1746" fmla="*/ 3490991 h 6867525"/>
              <a:gd name="connsiteX7-1747" fmla="*/ 3753949 w 12188825"/>
              <a:gd name="connsiteY7-1748" fmla="*/ 5150643 h 6867525"/>
              <a:gd name="connsiteX8-1749" fmla="*/ 2842848 w 12188825"/>
              <a:gd name="connsiteY8-1750" fmla="*/ 6854721 h 6867525"/>
              <a:gd name="connsiteX9-1751" fmla="*/ 0 w 12188825"/>
              <a:gd name="connsiteY9-1752" fmla="*/ 6858000 h 6867525"/>
              <a:gd name="connsiteX10-1753" fmla="*/ 0 w 12188825"/>
              <a:gd name="connsiteY10-1754" fmla="*/ 0 h 6867525"/>
              <a:gd name="connsiteX0-1755" fmla="*/ 0 w 12188825"/>
              <a:gd name="connsiteY0-1756" fmla="*/ 0 h 6877063"/>
              <a:gd name="connsiteX1-1757" fmla="*/ 12188825 w 12188825"/>
              <a:gd name="connsiteY1-1758" fmla="*/ 0 h 6877063"/>
              <a:gd name="connsiteX2-1759" fmla="*/ 12188825 w 12188825"/>
              <a:gd name="connsiteY2-1760" fmla="*/ 6858000 h 6877063"/>
              <a:gd name="connsiteX3-1761" fmla="*/ 10763221 w 12188825"/>
              <a:gd name="connsiteY3-1762" fmla="*/ 6877063 h 6877063"/>
              <a:gd name="connsiteX4-1763" fmla="*/ 11506178 w 12188825"/>
              <a:gd name="connsiteY4-1764" fmla="*/ 4609928 h 6877063"/>
              <a:gd name="connsiteX5-1765" fmla="*/ 8591653 w 12188825"/>
              <a:gd name="connsiteY5-1766" fmla="*/ 1590464 h 6877063"/>
              <a:gd name="connsiteX6-1767" fmla="*/ 5201560 w 12188825"/>
              <a:gd name="connsiteY6-1768" fmla="*/ 3490991 h 6877063"/>
              <a:gd name="connsiteX7-1769" fmla="*/ 3753949 w 12188825"/>
              <a:gd name="connsiteY7-1770" fmla="*/ 5150643 h 6877063"/>
              <a:gd name="connsiteX8-1771" fmla="*/ 2842848 w 12188825"/>
              <a:gd name="connsiteY8-1772" fmla="*/ 6854721 h 6877063"/>
              <a:gd name="connsiteX9-1773" fmla="*/ 0 w 12188825"/>
              <a:gd name="connsiteY9-1774" fmla="*/ 6858000 h 6877063"/>
              <a:gd name="connsiteX10-1775" fmla="*/ 0 w 12188825"/>
              <a:gd name="connsiteY10-1776" fmla="*/ 0 h 6877063"/>
              <a:gd name="connsiteX0-1777" fmla="*/ 0 w 12188825"/>
              <a:gd name="connsiteY0-1778" fmla="*/ 0 h 6877063"/>
              <a:gd name="connsiteX1-1779" fmla="*/ 12188825 w 12188825"/>
              <a:gd name="connsiteY1-1780" fmla="*/ 0 h 6877063"/>
              <a:gd name="connsiteX2-1781" fmla="*/ 12188825 w 12188825"/>
              <a:gd name="connsiteY2-1782" fmla="*/ 6858000 h 6877063"/>
              <a:gd name="connsiteX3-1783" fmla="*/ 10763221 w 12188825"/>
              <a:gd name="connsiteY3-1784" fmla="*/ 6877063 h 6877063"/>
              <a:gd name="connsiteX4-1785" fmla="*/ 11506178 w 12188825"/>
              <a:gd name="connsiteY4-1786" fmla="*/ 4609928 h 6877063"/>
              <a:gd name="connsiteX5-1787" fmla="*/ 8591653 w 12188825"/>
              <a:gd name="connsiteY5-1788" fmla="*/ 1590464 h 6877063"/>
              <a:gd name="connsiteX6-1789" fmla="*/ 5201560 w 12188825"/>
              <a:gd name="connsiteY6-1790" fmla="*/ 3490991 h 6877063"/>
              <a:gd name="connsiteX7-1791" fmla="*/ 3753949 w 12188825"/>
              <a:gd name="connsiteY7-1792" fmla="*/ 5150643 h 6877063"/>
              <a:gd name="connsiteX8-1793" fmla="*/ 2842848 w 12188825"/>
              <a:gd name="connsiteY8-1794" fmla="*/ 6854721 h 6877063"/>
              <a:gd name="connsiteX9-1795" fmla="*/ 0 w 12188825"/>
              <a:gd name="connsiteY9-1796" fmla="*/ 6858000 h 6877063"/>
              <a:gd name="connsiteX10-1797" fmla="*/ 0 w 12188825"/>
              <a:gd name="connsiteY10-1798" fmla="*/ 0 h 6877063"/>
              <a:gd name="connsiteX0-1799" fmla="*/ 0 w 12188825"/>
              <a:gd name="connsiteY0-1800" fmla="*/ 0 h 6877063"/>
              <a:gd name="connsiteX1-1801" fmla="*/ 12188825 w 12188825"/>
              <a:gd name="connsiteY1-1802" fmla="*/ 0 h 6877063"/>
              <a:gd name="connsiteX2-1803" fmla="*/ 12188825 w 12188825"/>
              <a:gd name="connsiteY2-1804" fmla="*/ 6858000 h 6877063"/>
              <a:gd name="connsiteX3-1805" fmla="*/ 10763221 w 12188825"/>
              <a:gd name="connsiteY3-1806" fmla="*/ 6877063 h 6877063"/>
              <a:gd name="connsiteX4-1807" fmla="*/ 11506178 w 12188825"/>
              <a:gd name="connsiteY4-1808" fmla="*/ 4609928 h 6877063"/>
              <a:gd name="connsiteX5-1809" fmla="*/ 8591653 w 12188825"/>
              <a:gd name="connsiteY5-1810" fmla="*/ 1590464 h 6877063"/>
              <a:gd name="connsiteX6-1811" fmla="*/ 5201560 w 12188825"/>
              <a:gd name="connsiteY6-1812" fmla="*/ 3490991 h 6877063"/>
              <a:gd name="connsiteX7-1813" fmla="*/ 3753949 w 12188825"/>
              <a:gd name="connsiteY7-1814" fmla="*/ 5150643 h 6877063"/>
              <a:gd name="connsiteX8-1815" fmla="*/ 2842848 w 12188825"/>
              <a:gd name="connsiteY8-1816" fmla="*/ 6854721 h 6877063"/>
              <a:gd name="connsiteX9-1817" fmla="*/ 0 w 12188825"/>
              <a:gd name="connsiteY9-1818" fmla="*/ 6858000 h 6877063"/>
              <a:gd name="connsiteX10-1819" fmla="*/ 0 w 12188825"/>
              <a:gd name="connsiteY10-1820" fmla="*/ 0 h 6877063"/>
              <a:gd name="connsiteX0-1821" fmla="*/ 0 w 12188825"/>
              <a:gd name="connsiteY0-1822" fmla="*/ 0 h 6896139"/>
              <a:gd name="connsiteX1-1823" fmla="*/ 12188825 w 12188825"/>
              <a:gd name="connsiteY1-1824" fmla="*/ 0 h 6896139"/>
              <a:gd name="connsiteX2-1825" fmla="*/ 12188825 w 12188825"/>
              <a:gd name="connsiteY2-1826" fmla="*/ 6858000 h 6896139"/>
              <a:gd name="connsiteX3-1827" fmla="*/ 10725126 w 12188825"/>
              <a:gd name="connsiteY3-1828" fmla="*/ 6896139 h 6896139"/>
              <a:gd name="connsiteX4-1829" fmla="*/ 11506178 w 12188825"/>
              <a:gd name="connsiteY4-1830" fmla="*/ 4609928 h 6896139"/>
              <a:gd name="connsiteX5-1831" fmla="*/ 8591653 w 12188825"/>
              <a:gd name="connsiteY5-1832" fmla="*/ 1590464 h 6896139"/>
              <a:gd name="connsiteX6-1833" fmla="*/ 5201560 w 12188825"/>
              <a:gd name="connsiteY6-1834" fmla="*/ 3490991 h 6896139"/>
              <a:gd name="connsiteX7-1835" fmla="*/ 3753949 w 12188825"/>
              <a:gd name="connsiteY7-1836" fmla="*/ 5150643 h 6896139"/>
              <a:gd name="connsiteX8-1837" fmla="*/ 2842848 w 12188825"/>
              <a:gd name="connsiteY8-1838" fmla="*/ 6854721 h 6896139"/>
              <a:gd name="connsiteX9-1839" fmla="*/ 0 w 12188825"/>
              <a:gd name="connsiteY9-1840" fmla="*/ 6858000 h 6896139"/>
              <a:gd name="connsiteX10-1841" fmla="*/ 0 w 12188825"/>
              <a:gd name="connsiteY10-1842" fmla="*/ 0 h 6896139"/>
              <a:gd name="connsiteX0-1843" fmla="*/ 0 w 12188825"/>
              <a:gd name="connsiteY0-1844" fmla="*/ 0 h 6877063"/>
              <a:gd name="connsiteX1-1845" fmla="*/ 12188825 w 12188825"/>
              <a:gd name="connsiteY1-1846" fmla="*/ 0 h 6877063"/>
              <a:gd name="connsiteX2-1847" fmla="*/ 12188825 w 12188825"/>
              <a:gd name="connsiteY2-1848" fmla="*/ 6858000 h 6877063"/>
              <a:gd name="connsiteX3-1849" fmla="*/ 10725126 w 12188825"/>
              <a:gd name="connsiteY3-1850" fmla="*/ 6877063 h 6877063"/>
              <a:gd name="connsiteX4-1851" fmla="*/ 11506178 w 12188825"/>
              <a:gd name="connsiteY4-1852" fmla="*/ 4609928 h 6877063"/>
              <a:gd name="connsiteX5-1853" fmla="*/ 8591653 w 12188825"/>
              <a:gd name="connsiteY5-1854" fmla="*/ 1590464 h 6877063"/>
              <a:gd name="connsiteX6-1855" fmla="*/ 5201560 w 12188825"/>
              <a:gd name="connsiteY6-1856" fmla="*/ 3490991 h 6877063"/>
              <a:gd name="connsiteX7-1857" fmla="*/ 3753949 w 12188825"/>
              <a:gd name="connsiteY7-1858" fmla="*/ 5150643 h 6877063"/>
              <a:gd name="connsiteX8-1859" fmla="*/ 2842848 w 12188825"/>
              <a:gd name="connsiteY8-1860" fmla="*/ 6854721 h 6877063"/>
              <a:gd name="connsiteX9-1861" fmla="*/ 0 w 12188825"/>
              <a:gd name="connsiteY9-1862" fmla="*/ 6858000 h 6877063"/>
              <a:gd name="connsiteX10-1863" fmla="*/ 0 w 12188825"/>
              <a:gd name="connsiteY10-1864" fmla="*/ 0 h 6877063"/>
              <a:gd name="connsiteX0-1865" fmla="*/ 0 w 12188825"/>
              <a:gd name="connsiteY0-1866" fmla="*/ 0 h 6902412"/>
              <a:gd name="connsiteX1-1867" fmla="*/ 12188825 w 12188825"/>
              <a:gd name="connsiteY1-1868" fmla="*/ 0 h 6902412"/>
              <a:gd name="connsiteX2-1869" fmla="*/ 12188825 w 12188825"/>
              <a:gd name="connsiteY2-1870" fmla="*/ 6858000 h 6902412"/>
              <a:gd name="connsiteX3-1871" fmla="*/ 10725126 w 12188825"/>
              <a:gd name="connsiteY3-1872" fmla="*/ 6877063 h 6902412"/>
              <a:gd name="connsiteX4-1873" fmla="*/ 11506178 w 12188825"/>
              <a:gd name="connsiteY4-1874" fmla="*/ 4609928 h 6902412"/>
              <a:gd name="connsiteX5-1875" fmla="*/ 8591653 w 12188825"/>
              <a:gd name="connsiteY5-1876" fmla="*/ 1590464 h 6902412"/>
              <a:gd name="connsiteX6-1877" fmla="*/ 5201560 w 12188825"/>
              <a:gd name="connsiteY6-1878" fmla="*/ 3490991 h 6902412"/>
              <a:gd name="connsiteX7-1879" fmla="*/ 3753949 w 12188825"/>
              <a:gd name="connsiteY7-1880" fmla="*/ 5150643 h 6902412"/>
              <a:gd name="connsiteX8-1881" fmla="*/ 2842849 w 12188825"/>
              <a:gd name="connsiteY8-1882" fmla="*/ 6902412 h 6902412"/>
              <a:gd name="connsiteX9-1883" fmla="*/ 0 w 12188825"/>
              <a:gd name="connsiteY9-1884" fmla="*/ 6858000 h 6902412"/>
              <a:gd name="connsiteX10-1885" fmla="*/ 0 w 12188825"/>
              <a:gd name="connsiteY10-1886" fmla="*/ 0 h 6902412"/>
              <a:gd name="connsiteX0-1887" fmla="*/ 0 w 12188825"/>
              <a:gd name="connsiteY0-1888" fmla="*/ 0 h 6902412"/>
              <a:gd name="connsiteX1-1889" fmla="*/ 12188825 w 12188825"/>
              <a:gd name="connsiteY1-1890" fmla="*/ 0 h 6902412"/>
              <a:gd name="connsiteX2-1891" fmla="*/ 12188825 w 12188825"/>
              <a:gd name="connsiteY2-1892" fmla="*/ 6858000 h 6902412"/>
              <a:gd name="connsiteX3-1893" fmla="*/ 10725126 w 12188825"/>
              <a:gd name="connsiteY3-1894" fmla="*/ 6877063 h 6902412"/>
              <a:gd name="connsiteX4-1895" fmla="*/ 11506178 w 12188825"/>
              <a:gd name="connsiteY4-1896" fmla="*/ 4609928 h 6902412"/>
              <a:gd name="connsiteX5-1897" fmla="*/ 8591653 w 12188825"/>
              <a:gd name="connsiteY5-1898" fmla="*/ 1590464 h 6902412"/>
              <a:gd name="connsiteX6-1899" fmla="*/ 5201560 w 12188825"/>
              <a:gd name="connsiteY6-1900" fmla="*/ 3490991 h 6902412"/>
              <a:gd name="connsiteX7-1901" fmla="*/ 3753949 w 12188825"/>
              <a:gd name="connsiteY7-1902" fmla="*/ 5150643 h 6902412"/>
              <a:gd name="connsiteX8-1903" fmla="*/ 2842849 w 12188825"/>
              <a:gd name="connsiteY8-1904" fmla="*/ 6902412 h 6902412"/>
              <a:gd name="connsiteX9-1905" fmla="*/ 0 w 12188825"/>
              <a:gd name="connsiteY9-1906" fmla="*/ 6886615 h 6902412"/>
              <a:gd name="connsiteX10-1907" fmla="*/ 0 w 12188825"/>
              <a:gd name="connsiteY10-1908" fmla="*/ 0 h 6902412"/>
              <a:gd name="connsiteX0-1909" fmla="*/ 0 w 12188825"/>
              <a:gd name="connsiteY0-1910" fmla="*/ 0 h 6902412"/>
              <a:gd name="connsiteX1-1911" fmla="*/ 12188825 w 12188825"/>
              <a:gd name="connsiteY1-1912" fmla="*/ 0 h 6902412"/>
              <a:gd name="connsiteX2-1913" fmla="*/ 12188825 w 12188825"/>
              <a:gd name="connsiteY2-1914" fmla="*/ 6858000 h 6902412"/>
              <a:gd name="connsiteX3-1915" fmla="*/ 10725126 w 12188825"/>
              <a:gd name="connsiteY3-1916" fmla="*/ 6877063 h 6902412"/>
              <a:gd name="connsiteX4-1917" fmla="*/ 11506178 w 12188825"/>
              <a:gd name="connsiteY4-1918" fmla="*/ 4609928 h 6902412"/>
              <a:gd name="connsiteX5-1919" fmla="*/ 8591653 w 12188825"/>
              <a:gd name="connsiteY5-1920" fmla="*/ 1590464 h 6902412"/>
              <a:gd name="connsiteX6-1921" fmla="*/ 5201560 w 12188825"/>
              <a:gd name="connsiteY6-1922" fmla="*/ 3490991 h 6902412"/>
              <a:gd name="connsiteX7-1923" fmla="*/ 3801568 w 12188825"/>
              <a:gd name="connsiteY7-1924" fmla="*/ 5131567 h 6902412"/>
              <a:gd name="connsiteX8-1925" fmla="*/ 2842849 w 12188825"/>
              <a:gd name="connsiteY8-1926" fmla="*/ 6902412 h 6902412"/>
              <a:gd name="connsiteX9-1927" fmla="*/ 0 w 12188825"/>
              <a:gd name="connsiteY9-1928" fmla="*/ 6886615 h 6902412"/>
              <a:gd name="connsiteX10-1929" fmla="*/ 0 w 12188825"/>
              <a:gd name="connsiteY10-1930" fmla="*/ 0 h 6902412"/>
              <a:gd name="connsiteX0-1931" fmla="*/ 0 w 12188825"/>
              <a:gd name="connsiteY0-1932" fmla="*/ 0 h 6902412"/>
              <a:gd name="connsiteX1-1933" fmla="*/ 12188825 w 12188825"/>
              <a:gd name="connsiteY1-1934" fmla="*/ 0 h 6902412"/>
              <a:gd name="connsiteX2-1935" fmla="*/ 12188825 w 12188825"/>
              <a:gd name="connsiteY2-1936" fmla="*/ 6858000 h 6902412"/>
              <a:gd name="connsiteX3-1937" fmla="*/ 10725126 w 12188825"/>
              <a:gd name="connsiteY3-1938" fmla="*/ 6877063 h 6902412"/>
              <a:gd name="connsiteX4-1939" fmla="*/ 11506178 w 12188825"/>
              <a:gd name="connsiteY4-1940" fmla="*/ 4609928 h 6902412"/>
              <a:gd name="connsiteX5-1941" fmla="*/ 8591653 w 12188825"/>
              <a:gd name="connsiteY5-1942" fmla="*/ 1590464 h 6902412"/>
              <a:gd name="connsiteX6-1943" fmla="*/ 5201560 w 12188825"/>
              <a:gd name="connsiteY6-1944" fmla="*/ 3490991 h 6902412"/>
              <a:gd name="connsiteX7-1945" fmla="*/ 3801568 w 12188825"/>
              <a:gd name="connsiteY7-1946" fmla="*/ 5131567 h 6902412"/>
              <a:gd name="connsiteX8-1947" fmla="*/ 2842849 w 12188825"/>
              <a:gd name="connsiteY8-1948" fmla="*/ 6902412 h 6902412"/>
              <a:gd name="connsiteX9-1949" fmla="*/ 0 w 12188825"/>
              <a:gd name="connsiteY9-1950" fmla="*/ 6886615 h 6902412"/>
              <a:gd name="connsiteX10-1951" fmla="*/ 0 w 12188825"/>
              <a:gd name="connsiteY10-1952" fmla="*/ 0 h 6902412"/>
              <a:gd name="connsiteX0-1953" fmla="*/ 0 w 12188825"/>
              <a:gd name="connsiteY0-1954" fmla="*/ 0 h 6902412"/>
              <a:gd name="connsiteX1-1955" fmla="*/ 12188825 w 12188825"/>
              <a:gd name="connsiteY1-1956" fmla="*/ 0 h 6902412"/>
              <a:gd name="connsiteX2-1957" fmla="*/ 12188825 w 12188825"/>
              <a:gd name="connsiteY2-1958" fmla="*/ 6858000 h 6902412"/>
              <a:gd name="connsiteX3-1959" fmla="*/ 10725126 w 12188825"/>
              <a:gd name="connsiteY3-1960" fmla="*/ 6877063 h 6902412"/>
              <a:gd name="connsiteX4-1961" fmla="*/ 11506178 w 12188825"/>
              <a:gd name="connsiteY4-1962" fmla="*/ 4609928 h 6902412"/>
              <a:gd name="connsiteX5-1963" fmla="*/ 8591653 w 12188825"/>
              <a:gd name="connsiteY5-1964" fmla="*/ 1590464 h 6902412"/>
              <a:gd name="connsiteX6-1965" fmla="*/ 5201560 w 12188825"/>
              <a:gd name="connsiteY6-1966" fmla="*/ 3490991 h 6902412"/>
              <a:gd name="connsiteX7-1967" fmla="*/ 3801568 w 12188825"/>
              <a:gd name="connsiteY7-1968" fmla="*/ 5131567 h 6902412"/>
              <a:gd name="connsiteX8-1969" fmla="*/ 2842849 w 12188825"/>
              <a:gd name="connsiteY8-1970" fmla="*/ 6902412 h 6902412"/>
              <a:gd name="connsiteX9-1971" fmla="*/ 0 w 12188825"/>
              <a:gd name="connsiteY9-1972" fmla="*/ 6886615 h 6902412"/>
              <a:gd name="connsiteX10-1973" fmla="*/ 0 w 12188825"/>
              <a:gd name="connsiteY10-1974" fmla="*/ 0 h 6902412"/>
              <a:gd name="connsiteX0-1975" fmla="*/ 0 w 12188825"/>
              <a:gd name="connsiteY0-1976" fmla="*/ 0 h 6902412"/>
              <a:gd name="connsiteX1-1977" fmla="*/ 12188825 w 12188825"/>
              <a:gd name="connsiteY1-1978" fmla="*/ 0 h 6902412"/>
              <a:gd name="connsiteX2-1979" fmla="*/ 12188825 w 12188825"/>
              <a:gd name="connsiteY2-1980" fmla="*/ 6858000 h 6902412"/>
              <a:gd name="connsiteX3-1981" fmla="*/ 10725126 w 12188825"/>
              <a:gd name="connsiteY3-1982" fmla="*/ 6877063 h 6902412"/>
              <a:gd name="connsiteX4-1983" fmla="*/ 11506178 w 12188825"/>
              <a:gd name="connsiteY4-1984" fmla="*/ 4609928 h 6902412"/>
              <a:gd name="connsiteX5-1985" fmla="*/ 8591653 w 12188825"/>
              <a:gd name="connsiteY5-1986" fmla="*/ 1590464 h 6902412"/>
              <a:gd name="connsiteX6-1987" fmla="*/ 5201560 w 12188825"/>
              <a:gd name="connsiteY6-1988" fmla="*/ 3490991 h 6902412"/>
              <a:gd name="connsiteX7-1989" fmla="*/ 3801568 w 12188825"/>
              <a:gd name="connsiteY7-1990" fmla="*/ 5131567 h 6902412"/>
              <a:gd name="connsiteX8-1991" fmla="*/ 2842849 w 12188825"/>
              <a:gd name="connsiteY8-1992" fmla="*/ 6902412 h 6902412"/>
              <a:gd name="connsiteX9-1993" fmla="*/ 0 w 12188825"/>
              <a:gd name="connsiteY9-1994" fmla="*/ 6886615 h 6902412"/>
              <a:gd name="connsiteX10-1995" fmla="*/ 0 w 12188825"/>
              <a:gd name="connsiteY10-1996" fmla="*/ 0 h 6902412"/>
              <a:gd name="connsiteX0-1997" fmla="*/ 0 w 12188825"/>
              <a:gd name="connsiteY0-1998" fmla="*/ 0 h 6902412"/>
              <a:gd name="connsiteX1-1999" fmla="*/ 12188825 w 12188825"/>
              <a:gd name="connsiteY1-2000" fmla="*/ 0 h 6902412"/>
              <a:gd name="connsiteX2-2001" fmla="*/ 12188825 w 12188825"/>
              <a:gd name="connsiteY2-2002" fmla="*/ 6858000 h 6902412"/>
              <a:gd name="connsiteX3-2003" fmla="*/ 10725126 w 12188825"/>
              <a:gd name="connsiteY3-2004" fmla="*/ 6877063 h 6902412"/>
              <a:gd name="connsiteX4-2005" fmla="*/ 11506178 w 12188825"/>
              <a:gd name="connsiteY4-2006" fmla="*/ 4609928 h 6902412"/>
              <a:gd name="connsiteX5-2007" fmla="*/ 8591653 w 12188825"/>
              <a:gd name="connsiteY5-2008" fmla="*/ 1590464 h 6902412"/>
              <a:gd name="connsiteX6-2009" fmla="*/ 5201560 w 12188825"/>
              <a:gd name="connsiteY6-2010" fmla="*/ 3490991 h 6902412"/>
              <a:gd name="connsiteX7-2011" fmla="*/ 3801568 w 12188825"/>
              <a:gd name="connsiteY7-2012" fmla="*/ 5131567 h 6902412"/>
              <a:gd name="connsiteX8-2013" fmla="*/ 2842849 w 12188825"/>
              <a:gd name="connsiteY8-2014" fmla="*/ 6902412 h 6902412"/>
              <a:gd name="connsiteX9-2015" fmla="*/ 0 w 12188825"/>
              <a:gd name="connsiteY9-2016" fmla="*/ 6886615 h 6902412"/>
              <a:gd name="connsiteX10-2017" fmla="*/ 0 w 12188825"/>
              <a:gd name="connsiteY10-2018" fmla="*/ 0 h 6902412"/>
              <a:gd name="connsiteX0-2019" fmla="*/ 0 w 12188825"/>
              <a:gd name="connsiteY0-2020" fmla="*/ 0 h 6902412"/>
              <a:gd name="connsiteX1-2021" fmla="*/ 12188825 w 12188825"/>
              <a:gd name="connsiteY1-2022" fmla="*/ 0 h 6902412"/>
              <a:gd name="connsiteX2-2023" fmla="*/ 12188825 w 12188825"/>
              <a:gd name="connsiteY2-2024" fmla="*/ 6858000 h 6902412"/>
              <a:gd name="connsiteX3-2025" fmla="*/ 10725126 w 12188825"/>
              <a:gd name="connsiteY3-2026" fmla="*/ 6877063 h 6902412"/>
              <a:gd name="connsiteX4-2027" fmla="*/ 11506178 w 12188825"/>
              <a:gd name="connsiteY4-2028" fmla="*/ 4609928 h 6902412"/>
              <a:gd name="connsiteX5-2029" fmla="*/ 8591653 w 12188825"/>
              <a:gd name="connsiteY5-2030" fmla="*/ 1590464 h 6902412"/>
              <a:gd name="connsiteX6-2031" fmla="*/ 6914249 w 12188825"/>
              <a:gd name="connsiteY6-2032" fmla="*/ 2222406 h 6902412"/>
              <a:gd name="connsiteX7-2033" fmla="*/ 5201560 w 12188825"/>
              <a:gd name="connsiteY7-2034" fmla="*/ 3490991 h 6902412"/>
              <a:gd name="connsiteX8-2035" fmla="*/ 3801568 w 12188825"/>
              <a:gd name="connsiteY8-2036" fmla="*/ 5131567 h 6902412"/>
              <a:gd name="connsiteX9-2037" fmla="*/ 2842849 w 12188825"/>
              <a:gd name="connsiteY9-2038" fmla="*/ 6902412 h 6902412"/>
              <a:gd name="connsiteX10-2039" fmla="*/ 0 w 12188825"/>
              <a:gd name="connsiteY10-2040" fmla="*/ 6886615 h 6902412"/>
              <a:gd name="connsiteX11" fmla="*/ 0 w 12188825"/>
              <a:gd name="connsiteY11" fmla="*/ 0 h 6902412"/>
              <a:gd name="connsiteX0-2041" fmla="*/ 0 w 12188825"/>
              <a:gd name="connsiteY0-2042" fmla="*/ 0 h 6902412"/>
              <a:gd name="connsiteX1-2043" fmla="*/ 12188825 w 12188825"/>
              <a:gd name="connsiteY1-2044" fmla="*/ 0 h 6902412"/>
              <a:gd name="connsiteX2-2045" fmla="*/ 12188825 w 12188825"/>
              <a:gd name="connsiteY2-2046" fmla="*/ 6858000 h 6902412"/>
              <a:gd name="connsiteX3-2047" fmla="*/ 10725126 w 12188825"/>
              <a:gd name="connsiteY3-2048" fmla="*/ 6877063 h 6902412"/>
              <a:gd name="connsiteX4-2049" fmla="*/ 11506178 w 12188825"/>
              <a:gd name="connsiteY4-2050" fmla="*/ 4609928 h 6902412"/>
              <a:gd name="connsiteX5-2051" fmla="*/ 10134502 w 12188825"/>
              <a:gd name="connsiteY5-2052" fmla="*/ 1685846 h 6902412"/>
              <a:gd name="connsiteX6-2053" fmla="*/ 6914249 w 12188825"/>
              <a:gd name="connsiteY6-2054" fmla="*/ 2222406 h 6902412"/>
              <a:gd name="connsiteX7-2055" fmla="*/ 5201560 w 12188825"/>
              <a:gd name="connsiteY7-2056" fmla="*/ 3490991 h 6902412"/>
              <a:gd name="connsiteX8-2057" fmla="*/ 3801568 w 12188825"/>
              <a:gd name="connsiteY8-2058" fmla="*/ 5131567 h 6902412"/>
              <a:gd name="connsiteX9-2059" fmla="*/ 2842849 w 12188825"/>
              <a:gd name="connsiteY9-2060" fmla="*/ 6902412 h 6902412"/>
              <a:gd name="connsiteX10-2061" fmla="*/ 0 w 12188825"/>
              <a:gd name="connsiteY10-2062" fmla="*/ 6886615 h 6902412"/>
              <a:gd name="connsiteX11-2063" fmla="*/ 0 w 12188825"/>
              <a:gd name="connsiteY11-2064" fmla="*/ 0 h 6902412"/>
              <a:gd name="connsiteX0-2065" fmla="*/ 0 w 12188825"/>
              <a:gd name="connsiteY0-2066" fmla="*/ 0 h 6902412"/>
              <a:gd name="connsiteX1-2067" fmla="*/ 12188825 w 12188825"/>
              <a:gd name="connsiteY1-2068" fmla="*/ 0 h 6902412"/>
              <a:gd name="connsiteX2-2069" fmla="*/ 12188825 w 12188825"/>
              <a:gd name="connsiteY2-2070" fmla="*/ 6858000 h 6902412"/>
              <a:gd name="connsiteX3-2071" fmla="*/ 10725126 w 12188825"/>
              <a:gd name="connsiteY3-2072" fmla="*/ 6877063 h 6902412"/>
              <a:gd name="connsiteX4-2073" fmla="*/ 11506178 w 12188825"/>
              <a:gd name="connsiteY4-2074" fmla="*/ 4609928 h 6902412"/>
              <a:gd name="connsiteX5-2075" fmla="*/ 10134502 w 12188825"/>
              <a:gd name="connsiteY5-2076" fmla="*/ 1685846 h 6902412"/>
              <a:gd name="connsiteX6-2077" fmla="*/ 6914249 w 12188825"/>
              <a:gd name="connsiteY6-2078" fmla="*/ 2222406 h 6902412"/>
              <a:gd name="connsiteX7-2079" fmla="*/ 5201560 w 12188825"/>
              <a:gd name="connsiteY7-2080" fmla="*/ 3490991 h 6902412"/>
              <a:gd name="connsiteX8-2081" fmla="*/ 3801568 w 12188825"/>
              <a:gd name="connsiteY8-2082" fmla="*/ 5131567 h 6902412"/>
              <a:gd name="connsiteX9-2083" fmla="*/ 2842849 w 12188825"/>
              <a:gd name="connsiteY9-2084" fmla="*/ 6902412 h 6902412"/>
              <a:gd name="connsiteX10-2085" fmla="*/ 0 w 12188825"/>
              <a:gd name="connsiteY10-2086" fmla="*/ 6886615 h 6902412"/>
              <a:gd name="connsiteX11-2087" fmla="*/ 0 w 12188825"/>
              <a:gd name="connsiteY11-2088" fmla="*/ 0 h 6902412"/>
              <a:gd name="connsiteX0-2089" fmla="*/ 0 w 12188825"/>
              <a:gd name="connsiteY0-2090" fmla="*/ 0 h 6902412"/>
              <a:gd name="connsiteX1-2091" fmla="*/ 12188825 w 12188825"/>
              <a:gd name="connsiteY1-2092" fmla="*/ 0 h 6902412"/>
              <a:gd name="connsiteX2-2093" fmla="*/ 12188825 w 12188825"/>
              <a:gd name="connsiteY2-2094" fmla="*/ 6858000 h 6902412"/>
              <a:gd name="connsiteX3-2095" fmla="*/ 10725126 w 12188825"/>
              <a:gd name="connsiteY3-2096" fmla="*/ 6877063 h 6902412"/>
              <a:gd name="connsiteX4-2097" fmla="*/ 11506178 w 12188825"/>
              <a:gd name="connsiteY4-2098" fmla="*/ 4609928 h 6902412"/>
              <a:gd name="connsiteX5-2099" fmla="*/ 9972598 w 12188825"/>
              <a:gd name="connsiteY5-2100" fmla="*/ 1685846 h 6902412"/>
              <a:gd name="connsiteX6-2101" fmla="*/ 6914249 w 12188825"/>
              <a:gd name="connsiteY6-2102" fmla="*/ 2222406 h 6902412"/>
              <a:gd name="connsiteX7-2103" fmla="*/ 5201560 w 12188825"/>
              <a:gd name="connsiteY7-2104" fmla="*/ 3490991 h 6902412"/>
              <a:gd name="connsiteX8-2105" fmla="*/ 3801568 w 12188825"/>
              <a:gd name="connsiteY8-2106" fmla="*/ 5131567 h 6902412"/>
              <a:gd name="connsiteX9-2107" fmla="*/ 2842849 w 12188825"/>
              <a:gd name="connsiteY9-2108" fmla="*/ 6902412 h 6902412"/>
              <a:gd name="connsiteX10-2109" fmla="*/ 0 w 12188825"/>
              <a:gd name="connsiteY10-2110" fmla="*/ 6886615 h 6902412"/>
              <a:gd name="connsiteX11-2111" fmla="*/ 0 w 12188825"/>
              <a:gd name="connsiteY11-2112" fmla="*/ 0 h 6902412"/>
              <a:gd name="connsiteX0-2113" fmla="*/ 0 w 12188825"/>
              <a:gd name="connsiteY0-2114" fmla="*/ 0 h 6902412"/>
              <a:gd name="connsiteX1-2115" fmla="*/ 12188825 w 12188825"/>
              <a:gd name="connsiteY1-2116" fmla="*/ 0 h 6902412"/>
              <a:gd name="connsiteX2-2117" fmla="*/ 12188825 w 12188825"/>
              <a:gd name="connsiteY2-2118" fmla="*/ 6858000 h 6902412"/>
              <a:gd name="connsiteX3-2119" fmla="*/ 10725126 w 12188825"/>
              <a:gd name="connsiteY3-2120" fmla="*/ 6877063 h 6902412"/>
              <a:gd name="connsiteX4-2121" fmla="*/ 11506178 w 12188825"/>
              <a:gd name="connsiteY4-2122" fmla="*/ 4609928 h 6902412"/>
              <a:gd name="connsiteX5-2123" fmla="*/ 9972598 w 12188825"/>
              <a:gd name="connsiteY5-2124" fmla="*/ 1685846 h 6902412"/>
              <a:gd name="connsiteX6-2125" fmla="*/ 6914249 w 12188825"/>
              <a:gd name="connsiteY6-2126" fmla="*/ 2222406 h 6902412"/>
              <a:gd name="connsiteX7-2127" fmla="*/ 5201560 w 12188825"/>
              <a:gd name="connsiteY7-2128" fmla="*/ 3490991 h 6902412"/>
              <a:gd name="connsiteX8-2129" fmla="*/ 3801568 w 12188825"/>
              <a:gd name="connsiteY8-2130" fmla="*/ 5131567 h 6902412"/>
              <a:gd name="connsiteX9-2131" fmla="*/ 2842849 w 12188825"/>
              <a:gd name="connsiteY9-2132" fmla="*/ 6902412 h 6902412"/>
              <a:gd name="connsiteX10-2133" fmla="*/ 0 w 12188825"/>
              <a:gd name="connsiteY10-2134" fmla="*/ 6886615 h 6902412"/>
              <a:gd name="connsiteX11-2135" fmla="*/ 0 w 12188825"/>
              <a:gd name="connsiteY11-2136" fmla="*/ 0 h 6902412"/>
              <a:gd name="connsiteX0-2137" fmla="*/ 0 w 12188825"/>
              <a:gd name="connsiteY0-2138" fmla="*/ 0 h 6902412"/>
              <a:gd name="connsiteX1-2139" fmla="*/ 12188825 w 12188825"/>
              <a:gd name="connsiteY1-2140" fmla="*/ 0 h 6902412"/>
              <a:gd name="connsiteX2-2141" fmla="*/ 12188825 w 12188825"/>
              <a:gd name="connsiteY2-2142" fmla="*/ 6858000 h 6902412"/>
              <a:gd name="connsiteX3-2143" fmla="*/ 10725126 w 12188825"/>
              <a:gd name="connsiteY3-2144" fmla="*/ 6877063 h 6902412"/>
              <a:gd name="connsiteX4-2145" fmla="*/ 11506178 w 12188825"/>
              <a:gd name="connsiteY4-2146" fmla="*/ 4609928 h 6902412"/>
              <a:gd name="connsiteX5-2147" fmla="*/ 9972598 w 12188825"/>
              <a:gd name="connsiteY5-2148" fmla="*/ 1685846 h 6902412"/>
              <a:gd name="connsiteX6-2149" fmla="*/ 6914249 w 12188825"/>
              <a:gd name="connsiteY6-2150" fmla="*/ 2222406 h 6902412"/>
              <a:gd name="connsiteX7-2151" fmla="*/ 5201560 w 12188825"/>
              <a:gd name="connsiteY7-2152" fmla="*/ 3490991 h 6902412"/>
              <a:gd name="connsiteX8-2153" fmla="*/ 3801568 w 12188825"/>
              <a:gd name="connsiteY8-2154" fmla="*/ 5131567 h 6902412"/>
              <a:gd name="connsiteX9-2155" fmla="*/ 2842849 w 12188825"/>
              <a:gd name="connsiteY9-2156" fmla="*/ 6902412 h 6902412"/>
              <a:gd name="connsiteX10-2157" fmla="*/ 0 w 12188825"/>
              <a:gd name="connsiteY10-2158" fmla="*/ 6886615 h 6902412"/>
              <a:gd name="connsiteX11-2159" fmla="*/ 0 w 12188825"/>
              <a:gd name="connsiteY11-2160" fmla="*/ 0 h 6902412"/>
              <a:gd name="connsiteX0-2161" fmla="*/ 0 w 12188825"/>
              <a:gd name="connsiteY0-2162" fmla="*/ 0 h 6902412"/>
              <a:gd name="connsiteX1-2163" fmla="*/ 12188825 w 12188825"/>
              <a:gd name="connsiteY1-2164" fmla="*/ 0 h 6902412"/>
              <a:gd name="connsiteX2-2165" fmla="*/ 12188825 w 12188825"/>
              <a:gd name="connsiteY2-2166" fmla="*/ 6858000 h 6902412"/>
              <a:gd name="connsiteX3-2167" fmla="*/ 10725126 w 12188825"/>
              <a:gd name="connsiteY3-2168" fmla="*/ 6877063 h 6902412"/>
              <a:gd name="connsiteX4-2169" fmla="*/ 11506178 w 12188825"/>
              <a:gd name="connsiteY4-2170" fmla="*/ 4609928 h 6902412"/>
              <a:gd name="connsiteX5-2171" fmla="*/ 11323750 w 12188825"/>
              <a:gd name="connsiteY5-2172" fmla="*/ 2737470 h 6902412"/>
              <a:gd name="connsiteX6-2173" fmla="*/ 9972598 w 12188825"/>
              <a:gd name="connsiteY6-2174" fmla="*/ 1685846 h 6902412"/>
              <a:gd name="connsiteX7-2175" fmla="*/ 6914249 w 12188825"/>
              <a:gd name="connsiteY7-2176" fmla="*/ 2222406 h 6902412"/>
              <a:gd name="connsiteX8-2177" fmla="*/ 5201560 w 12188825"/>
              <a:gd name="connsiteY8-2178" fmla="*/ 3490991 h 6902412"/>
              <a:gd name="connsiteX9-2179" fmla="*/ 3801568 w 12188825"/>
              <a:gd name="connsiteY9-2180" fmla="*/ 5131567 h 6902412"/>
              <a:gd name="connsiteX10-2181" fmla="*/ 2842849 w 12188825"/>
              <a:gd name="connsiteY10-2182" fmla="*/ 6902412 h 6902412"/>
              <a:gd name="connsiteX11-2183" fmla="*/ 0 w 12188825"/>
              <a:gd name="connsiteY11-2184" fmla="*/ 6886615 h 6902412"/>
              <a:gd name="connsiteX12" fmla="*/ 0 w 12188825"/>
              <a:gd name="connsiteY12" fmla="*/ 0 h 6902412"/>
              <a:gd name="connsiteX0-2185" fmla="*/ 0 w 12188825"/>
              <a:gd name="connsiteY0-2186" fmla="*/ 0 h 6902412"/>
              <a:gd name="connsiteX1-2187" fmla="*/ 12188825 w 12188825"/>
              <a:gd name="connsiteY1-2188" fmla="*/ 0 h 6902412"/>
              <a:gd name="connsiteX2-2189" fmla="*/ 12188825 w 12188825"/>
              <a:gd name="connsiteY2-2190" fmla="*/ 6858000 h 6902412"/>
              <a:gd name="connsiteX3-2191" fmla="*/ 10725126 w 12188825"/>
              <a:gd name="connsiteY3-2192" fmla="*/ 6877063 h 6902412"/>
              <a:gd name="connsiteX4-2193" fmla="*/ 11506178 w 12188825"/>
              <a:gd name="connsiteY4-2194" fmla="*/ 4609928 h 6902412"/>
              <a:gd name="connsiteX5-2195" fmla="*/ 11323750 w 12188825"/>
              <a:gd name="connsiteY5-2196" fmla="*/ 2737470 h 6902412"/>
              <a:gd name="connsiteX6-2197" fmla="*/ 9972598 w 12188825"/>
              <a:gd name="connsiteY6-2198" fmla="*/ 1685846 h 6902412"/>
              <a:gd name="connsiteX7-2199" fmla="*/ 8704716 w 12188825"/>
              <a:gd name="connsiteY7-2200" fmla="*/ 1573806 h 6902412"/>
              <a:gd name="connsiteX8-2201" fmla="*/ 6914249 w 12188825"/>
              <a:gd name="connsiteY8-2202" fmla="*/ 2222406 h 6902412"/>
              <a:gd name="connsiteX9-2203" fmla="*/ 5201560 w 12188825"/>
              <a:gd name="connsiteY9-2204" fmla="*/ 3490991 h 6902412"/>
              <a:gd name="connsiteX10-2205" fmla="*/ 3801568 w 12188825"/>
              <a:gd name="connsiteY10-2206" fmla="*/ 5131567 h 6902412"/>
              <a:gd name="connsiteX11-2207" fmla="*/ 2842849 w 12188825"/>
              <a:gd name="connsiteY11-2208" fmla="*/ 6902412 h 6902412"/>
              <a:gd name="connsiteX12-2209" fmla="*/ 0 w 12188825"/>
              <a:gd name="connsiteY12-2210" fmla="*/ 6886615 h 6902412"/>
              <a:gd name="connsiteX13" fmla="*/ 0 w 12188825"/>
              <a:gd name="connsiteY13" fmla="*/ 0 h 6902412"/>
              <a:gd name="connsiteX0-2211" fmla="*/ 0 w 12188825"/>
              <a:gd name="connsiteY0-2212" fmla="*/ 0 h 6902412"/>
              <a:gd name="connsiteX1-2213" fmla="*/ 12188825 w 12188825"/>
              <a:gd name="connsiteY1-2214" fmla="*/ 0 h 6902412"/>
              <a:gd name="connsiteX2-2215" fmla="*/ 12188825 w 12188825"/>
              <a:gd name="connsiteY2-2216" fmla="*/ 6858000 h 6902412"/>
              <a:gd name="connsiteX3-2217" fmla="*/ 10725126 w 12188825"/>
              <a:gd name="connsiteY3-2218" fmla="*/ 6877063 h 6902412"/>
              <a:gd name="connsiteX4-2219" fmla="*/ 11506178 w 12188825"/>
              <a:gd name="connsiteY4-2220" fmla="*/ 4609928 h 6902412"/>
              <a:gd name="connsiteX5-2221" fmla="*/ 11323750 w 12188825"/>
              <a:gd name="connsiteY5-2222" fmla="*/ 2737470 h 6902412"/>
              <a:gd name="connsiteX6-2223" fmla="*/ 9972598 w 12188825"/>
              <a:gd name="connsiteY6-2224" fmla="*/ 1685846 h 6902412"/>
              <a:gd name="connsiteX7-2225" fmla="*/ 8704716 w 12188825"/>
              <a:gd name="connsiteY7-2226" fmla="*/ 1573806 h 6902412"/>
              <a:gd name="connsiteX8-2227" fmla="*/ 6914249 w 12188825"/>
              <a:gd name="connsiteY8-2228" fmla="*/ 2222406 h 6902412"/>
              <a:gd name="connsiteX9-2229" fmla="*/ 5201560 w 12188825"/>
              <a:gd name="connsiteY9-2230" fmla="*/ 3490991 h 6902412"/>
              <a:gd name="connsiteX10-2231" fmla="*/ 3801568 w 12188825"/>
              <a:gd name="connsiteY10-2232" fmla="*/ 5131567 h 6902412"/>
              <a:gd name="connsiteX11-2233" fmla="*/ 2842849 w 12188825"/>
              <a:gd name="connsiteY11-2234" fmla="*/ 6902412 h 6902412"/>
              <a:gd name="connsiteX12-2235" fmla="*/ 0 w 12188825"/>
              <a:gd name="connsiteY12-2236" fmla="*/ 6886615 h 6902412"/>
              <a:gd name="connsiteX13-2237" fmla="*/ 0 w 12188825"/>
              <a:gd name="connsiteY13-2238" fmla="*/ 0 h 6902412"/>
              <a:gd name="connsiteX0-2239" fmla="*/ 0 w 12188825"/>
              <a:gd name="connsiteY0-2240" fmla="*/ 0 h 6902412"/>
              <a:gd name="connsiteX1-2241" fmla="*/ 12188825 w 12188825"/>
              <a:gd name="connsiteY1-2242" fmla="*/ 0 h 6902412"/>
              <a:gd name="connsiteX2-2243" fmla="*/ 12188825 w 12188825"/>
              <a:gd name="connsiteY2-2244" fmla="*/ 6858000 h 6902412"/>
              <a:gd name="connsiteX3-2245" fmla="*/ 10725126 w 12188825"/>
              <a:gd name="connsiteY3-2246" fmla="*/ 6877063 h 6902412"/>
              <a:gd name="connsiteX4-2247" fmla="*/ 11506178 w 12188825"/>
              <a:gd name="connsiteY4-2248" fmla="*/ 4609928 h 6902412"/>
              <a:gd name="connsiteX5-2249" fmla="*/ 11323750 w 12188825"/>
              <a:gd name="connsiteY5-2250" fmla="*/ 2737470 h 6902412"/>
              <a:gd name="connsiteX6-2251" fmla="*/ 10353548 w 12188825"/>
              <a:gd name="connsiteY6-2252" fmla="*/ 1743076 h 6902412"/>
              <a:gd name="connsiteX7-2253" fmla="*/ 8704716 w 12188825"/>
              <a:gd name="connsiteY7-2254" fmla="*/ 1573806 h 6902412"/>
              <a:gd name="connsiteX8-2255" fmla="*/ 6914249 w 12188825"/>
              <a:gd name="connsiteY8-2256" fmla="*/ 2222406 h 6902412"/>
              <a:gd name="connsiteX9-2257" fmla="*/ 5201560 w 12188825"/>
              <a:gd name="connsiteY9-2258" fmla="*/ 3490991 h 6902412"/>
              <a:gd name="connsiteX10-2259" fmla="*/ 3801568 w 12188825"/>
              <a:gd name="connsiteY10-2260" fmla="*/ 5131567 h 6902412"/>
              <a:gd name="connsiteX11-2261" fmla="*/ 2842849 w 12188825"/>
              <a:gd name="connsiteY11-2262" fmla="*/ 6902412 h 6902412"/>
              <a:gd name="connsiteX12-2263" fmla="*/ 0 w 12188825"/>
              <a:gd name="connsiteY12-2264" fmla="*/ 6886615 h 6902412"/>
              <a:gd name="connsiteX13-2265" fmla="*/ 0 w 12188825"/>
              <a:gd name="connsiteY13-2266" fmla="*/ 0 h 6902412"/>
              <a:gd name="connsiteX0-2267" fmla="*/ 0 w 12188825"/>
              <a:gd name="connsiteY0-2268" fmla="*/ 0 h 6902412"/>
              <a:gd name="connsiteX1-2269" fmla="*/ 12188825 w 12188825"/>
              <a:gd name="connsiteY1-2270" fmla="*/ 0 h 6902412"/>
              <a:gd name="connsiteX2-2271" fmla="*/ 12188825 w 12188825"/>
              <a:gd name="connsiteY2-2272" fmla="*/ 6858000 h 6902412"/>
              <a:gd name="connsiteX3-2273" fmla="*/ 10725126 w 12188825"/>
              <a:gd name="connsiteY3-2274" fmla="*/ 6877063 h 6902412"/>
              <a:gd name="connsiteX4-2275" fmla="*/ 11506178 w 12188825"/>
              <a:gd name="connsiteY4-2276" fmla="*/ 4609928 h 6902412"/>
              <a:gd name="connsiteX5-2277" fmla="*/ 11323750 w 12188825"/>
              <a:gd name="connsiteY5-2278" fmla="*/ 2737470 h 6902412"/>
              <a:gd name="connsiteX6-2279" fmla="*/ 10353548 w 12188825"/>
              <a:gd name="connsiteY6-2280" fmla="*/ 1743076 h 6902412"/>
              <a:gd name="connsiteX7-2281" fmla="*/ 8704716 w 12188825"/>
              <a:gd name="connsiteY7-2282" fmla="*/ 1573806 h 6902412"/>
              <a:gd name="connsiteX8-2283" fmla="*/ 6914249 w 12188825"/>
              <a:gd name="connsiteY8-2284" fmla="*/ 2222406 h 6902412"/>
              <a:gd name="connsiteX9-2285" fmla="*/ 5201560 w 12188825"/>
              <a:gd name="connsiteY9-2286" fmla="*/ 3490991 h 6902412"/>
              <a:gd name="connsiteX10-2287" fmla="*/ 3801568 w 12188825"/>
              <a:gd name="connsiteY10-2288" fmla="*/ 5131567 h 6902412"/>
              <a:gd name="connsiteX11-2289" fmla="*/ 2842849 w 12188825"/>
              <a:gd name="connsiteY11-2290" fmla="*/ 6902412 h 6902412"/>
              <a:gd name="connsiteX12-2291" fmla="*/ 0 w 12188825"/>
              <a:gd name="connsiteY12-2292" fmla="*/ 6886615 h 6902412"/>
              <a:gd name="connsiteX13-2293" fmla="*/ 0 w 12188825"/>
              <a:gd name="connsiteY13-2294" fmla="*/ 0 h 6902412"/>
              <a:gd name="connsiteX0-2295" fmla="*/ 0 w 12188825"/>
              <a:gd name="connsiteY0-2296" fmla="*/ 0 h 6902412"/>
              <a:gd name="connsiteX1-2297" fmla="*/ 12188825 w 12188825"/>
              <a:gd name="connsiteY1-2298" fmla="*/ 0 h 6902412"/>
              <a:gd name="connsiteX2-2299" fmla="*/ 12188825 w 12188825"/>
              <a:gd name="connsiteY2-2300" fmla="*/ 6858000 h 6902412"/>
              <a:gd name="connsiteX3-2301" fmla="*/ 10725126 w 12188825"/>
              <a:gd name="connsiteY3-2302" fmla="*/ 6877063 h 6902412"/>
              <a:gd name="connsiteX4-2303" fmla="*/ 11506178 w 12188825"/>
              <a:gd name="connsiteY4-2304" fmla="*/ 4609928 h 6902412"/>
              <a:gd name="connsiteX5-2305" fmla="*/ 11323750 w 12188825"/>
              <a:gd name="connsiteY5-2306" fmla="*/ 2737470 h 6902412"/>
              <a:gd name="connsiteX6-2307" fmla="*/ 10353548 w 12188825"/>
              <a:gd name="connsiteY6-2308" fmla="*/ 1743076 h 6902412"/>
              <a:gd name="connsiteX7-2309" fmla="*/ 8704716 w 12188825"/>
              <a:gd name="connsiteY7-2310" fmla="*/ 1573806 h 6902412"/>
              <a:gd name="connsiteX8-2311" fmla="*/ 6914249 w 12188825"/>
              <a:gd name="connsiteY8-2312" fmla="*/ 2222406 h 6902412"/>
              <a:gd name="connsiteX9-2313" fmla="*/ 5201560 w 12188825"/>
              <a:gd name="connsiteY9-2314" fmla="*/ 3490991 h 6902412"/>
              <a:gd name="connsiteX10-2315" fmla="*/ 3801568 w 12188825"/>
              <a:gd name="connsiteY10-2316" fmla="*/ 5131567 h 6902412"/>
              <a:gd name="connsiteX11-2317" fmla="*/ 2842849 w 12188825"/>
              <a:gd name="connsiteY11-2318" fmla="*/ 6902412 h 6902412"/>
              <a:gd name="connsiteX12-2319" fmla="*/ 0 w 12188825"/>
              <a:gd name="connsiteY12-2320" fmla="*/ 6886615 h 6902412"/>
              <a:gd name="connsiteX13-2321" fmla="*/ 0 w 12188825"/>
              <a:gd name="connsiteY13-2322" fmla="*/ 0 h 6902412"/>
              <a:gd name="connsiteX0-2323" fmla="*/ 0 w 12188825"/>
              <a:gd name="connsiteY0-2324" fmla="*/ 0 h 6902412"/>
              <a:gd name="connsiteX1-2325" fmla="*/ 12188825 w 12188825"/>
              <a:gd name="connsiteY1-2326" fmla="*/ 0 h 6902412"/>
              <a:gd name="connsiteX2-2327" fmla="*/ 12188825 w 12188825"/>
              <a:gd name="connsiteY2-2328" fmla="*/ 6858000 h 6902412"/>
              <a:gd name="connsiteX3-2329" fmla="*/ 10725126 w 12188825"/>
              <a:gd name="connsiteY3-2330" fmla="*/ 6877063 h 6902412"/>
              <a:gd name="connsiteX4-2331" fmla="*/ 11506178 w 12188825"/>
              <a:gd name="connsiteY4-2332" fmla="*/ 4609928 h 6902412"/>
              <a:gd name="connsiteX5-2333" fmla="*/ 11323750 w 12188825"/>
              <a:gd name="connsiteY5-2334" fmla="*/ 2737470 h 6902412"/>
              <a:gd name="connsiteX6-2335" fmla="*/ 10353548 w 12188825"/>
              <a:gd name="connsiteY6-2336" fmla="*/ 1743076 h 6902412"/>
              <a:gd name="connsiteX7-2337" fmla="*/ 8704716 w 12188825"/>
              <a:gd name="connsiteY7-2338" fmla="*/ 1573806 h 6902412"/>
              <a:gd name="connsiteX8-2339" fmla="*/ 6914249 w 12188825"/>
              <a:gd name="connsiteY8-2340" fmla="*/ 2222406 h 6902412"/>
              <a:gd name="connsiteX9-2341" fmla="*/ 5201560 w 12188825"/>
              <a:gd name="connsiteY9-2342" fmla="*/ 3490991 h 6902412"/>
              <a:gd name="connsiteX10-2343" fmla="*/ 3801568 w 12188825"/>
              <a:gd name="connsiteY10-2344" fmla="*/ 5131567 h 6902412"/>
              <a:gd name="connsiteX11-2345" fmla="*/ 2842849 w 12188825"/>
              <a:gd name="connsiteY11-2346" fmla="*/ 6902412 h 6902412"/>
              <a:gd name="connsiteX12-2347" fmla="*/ 0 w 12188825"/>
              <a:gd name="connsiteY12-2348" fmla="*/ 6886615 h 6902412"/>
              <a:gd name="connsiteX13-2349" fmla="*/ 0 w 12188825"/>
              <a:gd name="connsiteY13-2350" fmla="*/ 0 h 6902412"/>
              <a:gd name="connsiteX0-2351" fmla="*/ 0 w 12188825"/>
              <a:gd name="connsiteY0-2352" fmla="*/ 0 h 6902412"/>
              <a:gd name="connsiteX1-2353" fmla="*/ 12188825 w 12188825"/>
              <a:gd name="connsiteY1-2354" fmla="*/ 0 h 6902412"/>
              <a:gd name="connsiteX2-2355" fmla="*/ 12188825 w 12188825"/>
              <a:gd name="connsiteY2-2356" fmla="*/ 6858000 h 6902412"/>
              <a:gd name="connsiteX3-2357" fmla="*/ 10725126 w 12188825"/>
              <a:gd name="connsiteY3-2358" fmla="*/ 6877063 h 6902412"/>
              <a:gd name="connsiteX4-2359" fmla="*/ 11506178 w 12188825"/>
              <a:gd name="connsiteY4-2360" fmla="*/ 4609928 h 6902412"/>
              <a:gd name="connsiteX5-2361" fmla="*/ 11323750 w 12188825"/>
              <a:gd name="connsiteY5-2362" fmla="*/ 2737470 h 6902412"/>
              <a:gd name="connsiteX6-2363" fmla="*/ 10382119 w 12188825"/>
              <a:gd name="connsiteY6-2364" fmla="*/ 1771690 h 6902412"/>
              <a:gd name="connsiteX7-2365" fmla="*/ 8704716 w 12188825"/>
              <a:gd name="connsiteY7-2366" fmla="*/ 1573806 h 6902412"/>
              <a:gd name="connsiteX8-2367" fmla="*/ 6914249 w 12188825"/>
              <a:gd name="connsiteY8-2368" fmla="*/ 2222406 h 6902412"/>
              <a:gd name="connsiteX9-2369" fmla="*/ 5201560 w 12188825"/>
              <a:gd name="connsiteY9-2370" fmla="*/ 3490991 h 6902412"/>
              <a:gd name="connsiteX10-2371" fmla="*/ 3801568 w 12188825"/>
              <a:gd name="connsiteY10-2372" fmla="*/ 5131567 h 6902412"/>
              <a:gd name="connsiteX11-2373" fmla="*/ 2842849 w 12188825"/>
              <a:gd name="connsiteY11-2374" fmla="*/ 6902412 h 6902412"/>
              <a:gd name="connsiteX12-2375" fmla="*/ 0 w 12188825"/>
              <a:gd name="connsiteY12-2376" fmla="*/ 6886615 h 6902412"/>
              <a:gd name="connsiteX13-2377" fmla="*/ 0 w 12188825"/>
              <a:gd name="connsiteY13-2378" fmla="*/ 0 h 6902412"/>
              <a:gd name="connsiteX0-2379" fmla="*/ 0 w 12188825"/>
              <a:gd name="connsiteY0-2380" fmla="*/ 0 h 6902412"/>
              <a:gd name="connsiteX1-2381" fmla="*/ 12188825 w 12188825"/>
              <a:gd name="connsiteY1-2382" fmla="*/ 0 h 6902412"/>
              <a:gd name="connsiteX2-2383" fmla="*/ 12188825 w 12188825"/>
              <a:gd name="connsiteY2-2384" fmla="*/ 6858000 h 6902412"/>
              <a:gd name="connsiteX3-2385" fmla="*/ 10725126 w 12188825"/>
              <a:gd name="connsiteY3-2386" fmla="*/ 6877063 h 6902412"/>
              <a:gd name="connsiteX4-2387" fmla="*/ 11506178 w 12188825"/>
              <a:gd name="connsiteY4-2388" fmla="*/ 4609928 h 6902412"/>
              <a:gd name="connsiteX5-2389" fmla="*/ 11323750 w 12188825"/>
              <a:gd name="connsiteY5-2390" fmla="*/ 2813776 h 6902412"/>
              <a:gd name="connsiteX6-2391" fmla="*/ 10382119 w 12188825"/>
              <a:gd name="connsiteY6-2392" fmla="*/ 1771690 h 6902412"/>
              <a:gd name="connsiteX7-2393" fmla="*/ 8704716 w 12188825"/>
              <a:gd name="connsiteY7-2394" fmla="*/ 1573806 h 6902412"/>
              <a:gd name="connsiteX8-2395" fmla="*/ 6914249 w 12188825"/>
              <a:gd name="connsiteY8-2396" fmla="*/ 2222406 h 6902412"/>
              <a:gd name="connsiteX9-2397" fmla="*/ 5201560 w 12188825"/>
              <a:gd name="connsiteY9-2398" fmla="*/ 3490991 h 6902412"/>
              <a:gd name="connsiteX10-2399" fmla="*/ 3801568 w 12188825"/>
              <a:gd name="connsiteY10-2400" fmla="*/ 5131567 h 6902412"/>
              <a:gd name="connsiteX11-2401" fmla="*/ 2842849 w 12188825"/>
              <a:gd name="connsiteY11-2402" fmla="*/ 6902412 h 6902412"/>
              <a:gd name="connsiteX12-2403" fmla="*/ 0 w 12188825"/>
              <a:gd name="connsiteY12-2404" fmla="*/ 6886615 h 6902412"/>
              <a:gd name="connsiteX13-2405" fmla="*/ 0 w 12188825"/>
              <a:gd name="connsiteY13-2406" fmla="*/ 0 h 6902412"/>
              <a:gd name="connsiteX0-2407" fmla="*/ 0 w 12188825"/>
              <a:gd name="connsiteY0-2408" fmla="*/ 0 h 6902412"/>
              <a:gd name="connsiteX1-2409" fmla="*/ 12188825 w 12188825"/>
              <a:gd name="connsiteY1-2410" fmla="*/ 0 h 6902412"/>
              <a:gd name="connsiteX2-2411" fmla="*/ 12188825 w 12188825"/>
              <a:gd name="connsiteY2-2412" fmla="*/ 6858000 h 6902412"/>
              <a:gd name="connsiteX3-2413" fmla="*/ 10725126 w 12188825"/>
              <a:gd name="connsiteY3-2414" fmla="*/ 6877063 h 6902412"/>
              <a:gd name="connsiteX4-2415" fmla="*/ 11506178 w 12188825"/>
              <a:gd name="connsiteY4-2416" fmla="*/ 4609928 h 6902412"/>
              <a:gd name="connsiteX5-2417" fmla="*/ 11323750 w 12188825"/>
              <a:gd name="connsiteY5-2418" fmla="*/ 2813776 h 6902412"/>
              <a:gd name="connsiteX6-2419" fmla="*/ 10382119 w 12188825"/>
              <a:gd name="connsiteY6-2420" fmla="*/ 1771690 h 6902412"/>
              <a:gd name="connsiteX7-2421" fmla="*/ 8704716 w 12188825"/>
              <a:gd name="connsiteY7-2422" fmla="*/ 1573806 h 6902412"/>
              <a:gd name="connsiteX8-2423" fmla="*/ 6914249 w 12188825"/>
              <a:gd name="connsiteY8-2424" fmla="*/ 2222406 h 6902412"/>
              <a:gd name="connsiteX9-2425" fmla="*/ 5201560 w 12188825"/>
              <a:gd name="connsiteY9-2426" fmla="*/ 3490991 h 6902412"/>
              <a:gd name="connsiteX10-2427" fmla="*/ 3801568 w 12188825"/>
              <a:gd name="connsiteY10-2428" fmla="*/ 5131567 h 6902412"/>
              <a:gd name="connsiteX11-2429" fmla="*/ 2842849 w 12188825"/>
              <a:gd name="connsiteY11-2430" fmla="*/ 6902412 h 6902412"/>
              <a:gd name="connsiteX12-2431" fmla="*/ 0 w 12188825"/>
              <a:gd name="connsiteY12-2432" fmla="*/ 6886615 h 6902412"/>
              <a:gd name="connsiteX13-2433" fmla="*/ 0 w 12188825"/>
              <a:gd name="connsiteY13-2434" fmla="*/ 0 h 6902412"/>
              <a:gd name="connsiteX0-2435" fmla="*/ 0 w 12188825"/>
              <a:gd name="connsiteY0-2436" fmla="*/ 0 h 6902412"/>
              <a:gd name="connsiteX1-2437" fmla="*/ 12188825 w 12188825"/>
              <a:gd name="connsiteY1-2438" fmla="*/ 0 h 6902412"/>
              <a:gd name="connsiteX2-2439" fmla="*/ 12188825 w 12188825"/>
              <a:gd name="connsiteY2-2440" fmla="*/ 6858000 h 6902412"/>
              <a:gd name="connsiteX3-2441" fmla="*/ 10725126 w 12188825"/>
              <a:gd name="connsiteY3-2442" fmla="*/ 6877063 h 6902412"/>
              <a:gd name="connsiteX4-2443" fmla="*/ 11506178 w 12188825"/>
              <a:gd name="connsiteY4-2444" fmla="*/ 4609928 h 6902412"/>
              <a:gd name="connsiteX5-2445" fmla="*/ 11323750 w 12188825"/>
              <a:gd name="connsiteY5-2446" fmla="*/ 2813776 h 6902412"/>
              <a:gd name="connsiteX6-2447" fmla="*/ 10382119 w 12188825"/>
              <a:gd name="connsiteY6-2448" fmla="*/ 1771690 h 6902412"/>
              <a:gd name="connsiteX7-2449" fmla="*/ 8704716 w 12188825"/>
              <a:gd name="connsiteY7-2450" fmla="*/ 1573806 h 6902412"/>
              <a:gd name="connsiteX8-2451" fmla="*/ 6914249 w 12188825"/>
              <a:gd name="connsiteY8-2452" fmla="*/ 2222406 h 6902412"/>
              <a:gd name="connsiteX9-2453" fmla="*/ 5201560 w 12188825"/>
              <a:gd name="connsiteY9-2454" fmla="*/ 3490991 h 6902412"/>
              <a:gd name="connsiteX10-2455" fmla="*/ 3801568 w 12188825"/>
              <a:gd name="connsiteY10-2456" fmla="*/ 5131567 h 6902412"/>
              <a:gd name="connsiteX11-2457" fmla="*/ 2842849 w 12188825"/>
              <a:gd name="connsiteY11-2458" fmla="*/ 6902412 h 6902412"/>
              <a:gd name="connsiteX12-2459" fmla="*/ 0 w 12188825"/>
              <a:gd name="connsiteY12-2460" fmla="*/ 6886615 h 6902412"/>
              <a:gd name="connsiteX13-2461" fmla="*/ 0 w 12188825"/>
              <a:gd name="connsiteY13-2462" fmla="*/ 0 h 6902412"/>
              <a:gd name="connsiteX0-2463" fmla="*/ 0 w 12188825"/>
              <a:gd name="connsiteY0-2464" fmla="*/ 0 h 6902412"/>
              <a:gd name="connsiteX1-2465" fmla="*/ 12188825 w 12188825"/>
              <a:gd name="connsiteY1-2466" fmla="*/ 0 h 6902412"/>
              <a:gd name="connsiteX2-2467" fmla="*/ 12188825 w 12188825"/>
              <a:gd name="connsiteY2-2468" fmla="*/ 6858000 h 6902412"/>
              <a:gd name="connsiteX3-2469" fmla="*/ 10725126 w 12188825"/>
              <a:gd name="connsiteY3-2470" fmla="*/ 6877063 h 6902412"/>
              <a:gd name="connsiteX4-2471" fmla="*/ 11506178 w 12188825"/>
              <a:gd name="connsiteY4-2472" fmla="*/ 4609928 h 6902412"/>
              <a:gd name="connsiteX5-2473" fmla="*/ 11323750 w 12188825"/>
              <a:gd name="connsiteY5-2474" fmla="*/ 2813776 h 6902412"/>
              <a:gd name="connsiteX6-2475" fmla="*/ 10382119 w 12188825"/>
              <a:gd name="connsiteY6-2476" fmla="*/ 1771690 h 6902412"/>
              <a:gd name="connsiteX7-2477" fmla="*/ 8704716 w 12188825"/>
              <a:gd name="connsiteY7-2478" fmla="*/ 1573806 h 6902412"/>
              <a:gd name="connsiteX8-2479" fmla="*/ 6914249 w 12188825"/>
              <a:gd name="connsiteY8-2480" fmla="*/ 2222406 h 6902412"/>
              <a:gd name="connsiteX9-2481" fmla="*/ 5201560 w 12188825"/>
              <a:gd name="connsiteY9-2482" fmla="*/ 3490991 h 6902412"/>
              <a:gd name="connsiteX10-2483" fmla="*/ 3801568 w 12188825"/>
              <a:gd name="connsiteY10-2484" fmla="*/ 5131567 h 6902412"/>
              <a:gd name="connsiteX11-2485" fmla="*/ 2842849 w 12188825"/>
              <a:gd name="connsiteY11-2486" fmla="*/ 6902412 h 6902412"/>
              <a:gd name="connsiteX12-2487" fmla="*/ 0 w 12188825"/>
              <a:gd name="connsiteY12-2488" fmla="*/ 6886615 h 6902412"/>
              <a:gd name="connsiteX13-2489" fmla="*/ 0 w 12188825"/>
              <a:gd name="connsiteY13-2490" fmla="*/ 0 h 6902412"/>
              <a:gd name="connsiteX0-2491" fmla="*/ 0 w 12188825"/>
              <a:gd name="connsiteY0-2492" fmla="*/ 0 h 6902412"/>
              <a:gd name="connsiteX1-2493" fmla="*/ 12188825 w 12188825"/>
              <a:gd name="connsiteY1-2494" fmla="*/ 0 h 6902412"/>
              <a:gd name="connsiteX2-2495" fmla="*/ 12188825 w 12188825"/>
              <a:gd name="connsiteY2-2496" fmla="*/ 6858000 h 6902412"/>
              <a:gd name="connsiteX3-2497" fmla="*/ 10725126 w 12188825"/>
              <a:gd name="connsiteY3-2498" fmla="*/ 6877063 h 6902412"/>
              <a:gd name="connsiteX4-2499" fmla="*/ 11506178 w 12188825"/>
              <a:gd name="connsiteY4-2500" fmla="*/ 4609928 h 6902412"/>
              <a:gd name="connsiteX5-2501" fmla="*/ 11323750 w 12188825"/>
              <a:gd name="connsiteY5-2502" fmla="*/ 2813776 h 6902412"/>
              <a:gd name="connsiteX6-2503" fmla="*/ 10382119 w 12188825"/>
              <a:gd name="connsiteY6-2504" fmla="*/ 1771690 h 6902412"/>
              <a:gd name="connsiteX7-2505" fmla="*/ 8704716 w 12188825"/>
              <a:gd name="connsiteY7-2506" fmla="*/ 1573806 h 6902412"/>
              <a:gd name="connsiteX8-2507" fmla="*/ 6914249 w 12188825"/>
              <a:gd name="connsiteY8-2508" fmla="*/ 2222406 h 6902412"/>
              <a:gd name="connsiteX9-2509" fmla="*/ 5201560 w 12188825"/>
              <a:gd name="connsiteY9-2510" fmla="*/ 3490991 h 6902412"/>
              <a:gd name="connsiteX10-2511" fmla="*/ 3801568 w 12188825"/>
              <a:gd name="connsiteY10-2512" fmla="*/ 5131567 h 6902412"/>
              <a:gd name="connsiteX11-2513" fmla="*/ 2842849 w 12188825"/>
              <a:gd name="connsiteY11-2514" fmla="*/ 6902412 h 6902412"/>
              <a:gd name="connsiteX12-2515" fmla="*/ 0 w 12188825"/>
              <a:gd name="connsiteY12-2516" fmla="*/ 6886615 h 6902412"/>
              <a:gd name="connsiteX13-2517" fmla="*/ 0 w 12188825"/>
              <a:gd name="connsiteY13-2518" fmla="*/ 0 h 6902412"/>
              <a:gd name="connsiteX0-2519" fmla="*/ 0 w 12188825"/>
              <a:gd name="connsiteY0-2520" fmla="*/ 0 h 6902412"/>
              <a:gd name="connsiteX1-2521" fmla="*/ 12188825 w 12188825"/>
              <a:gd name="connsiteY1-2522" fmla="*/ 0 h 6902412"/>
              <a:gd name="connsiteX2-2523" fmla="*/ 12188825 w 12188825"/>
              <a:gd name="connsiteY2-2524" fmla="*/ 6858000 h 6902412"/>
              <a:gd name="connsiteX3-2525" fmla="*/ 10725126 w 12188825"/>
              <a:gd name="connsiteY3-2526" fmla="*/ 6877063 h 6902412"/>
              <a:gd name="connsiteX4-2527" fmla="*/ 11506178 w 12188825"/>
              <a:gd name="connsiteY4-2528" fmla="*/ 4609928 h 6902412"/>
              <a:gd name="connsiteX5-2529" fmla="*/ 11323750 w 12188825"/>
              <a:gd name="connsiteY5-2530" fmla="*/ 2813776 h 6902412"/>
              <a:gd name="connsiteX6-2531" fmla="*/ 10382119 w 12188825"/>
              <a:gd name="connsiteY6-2532" fmla="*/ 1771690 h 6902412"/>
              <a:gd name="connsiteX7-2533" fmla="*/ 8704716 w 12188825"/>
              <a:gd name="connsiteY7-2534" fmla="*/ 1573806 h 6902412"/>
              <a:gd name="connsiteX8-2535" fmla="*/ 6914249 w 12188825"/>
              <a:gd name="connsiteY8-2536" fmla="*/ 2222406 h 6902412"/>
              <a:gd name="connsiteX9-2537" fmla="*/ 5201560 w 12188825"/>
              <a:gd name="connsiteY9-2538" fmla="*/ 3490991 h 6902412"/>
              <a:gd name="connsiteX10-2539" fmla="*/ 3801568 w 12188825"/>
              <a:gd name="connsiteY10-2540" fmla="*/ 5131567 h 6902412"/>
              <a:gd name="connsiteX11-2541" fmla="*/ 2842849 w 12188825"/>
              <a:gd name="connsiteY11-2542" fmla="*/ 6902412 h 6902412"/>
              <a:gd name="connsiteX12-2543" fmla="*/ 0 w 12188825"/>
              <a:gd name="connsiteY12-2544" fmla="*/ 6886615 h 6902412"/>
              <a:gd name="connsiteX13-2545" fmla="*/ 0 w 12188825"/>
              <a:gd name="connsiteY13-2546" fmla="*/ 0 h 6902412"/>
              <a:gd name="connsiteX0-2547" fmla="*/ 0 w 12188825"/>
              <a:gd name="connsiteY0-2548" fmla="*/ 0 h 6902412"/>
              <a:gd name="connsiteX1-2549" fmla="*/ 12188825 w 12188825"/>
              <a:gd name="connsiteY1-2550" fmla="*/ 0 h 6902412"/>
              <a:gd name="connsiteX2-2551" fmla="*/ 12188825 w 12188825"/>
              <a:gd name="connsiteY2-2552" fmla="*/ 6858000 h 6902412"/>
              <a:gd name="connsiteX3-2553" fmla="*/ 10725126 w 12188825"/>
              <a:gd name="connsiteY3-2554" fmla="*/ 6877063 h 6902412"/>
              <a:gd name="connsiteX4-2555" fmla="*/ 11506178 w 12188825"/>
              <a:gd name="connsiteY4-2556" fmla="*/ 4609928 h 6902412"/>
              <a:gd name="connsiteX5-2557" fmla="*/ 11323750 w 12188825"/>
              <a:gd name="connsiteY5-2558" fmla="*/ 2813776 h 6902412"/>
              <a:gd name="connsiteX6-2559" fmla="*/ 10382119 w 12188825"/>
              <a:gd name="connsiteY6-2560" fmla="*/ 1771690 h 6902412"/>
              <a:gd name="connsiteX7-2561" fmla="*/ 8704716 w 12188825"/>
              <a:gd name="connsiteY7-2562" fmla="*/ 1573806 h 6902412"/>
              <a:gd name="connsiteX8-2563" fmla="*/ 6914249 w 12188825"/>
              <a:gd name="connsiteY8-2564" fmla="*/ 2222406 h 6902412"/>
              <a:gd name="connsiteX9-2565" fmla="*/ 5201560 w 12188825"/>
              <a:gd name="connsiteY9-2566" fmla="*/ 3490991 h 6902412"/>
              <a:gd name="connsiteX10-2567" fmla="*/ 2842849 w 12188825"/>
              <a:gd name="connsiteY10-2568" fmla="*/ 6902412 h 6902412"/>
              <a:gd name="connsiteX11-2569" fmla="*/ 0 w 12188825"/>
              <a:gd name="connsiteY11-2570" fmla="*/ 6886615 h 6902412"/>
              <a:gd name="connsiteX12-2571" fmla="*/ 0 w 12188825"/>
              <a:gd name="connsiteY12-2572" fmla="*/ 0 h 6902412"/>
              <a:gd name="connsiteX0-2573" fmla="*/ 0 w 12188825"/>
              <a:gd name="connsiteY0-2574" fmla="*/ 0 h 6902412"/>
              <a:gd name="connsiteX1-2575" fmla="*/ 12188825 w 12188825"/>
              <a:gd name="connsiteY1-2576" fmla="*/ 0 h 6902412"/>
              <a:gd name="connsiteX2-2577" fmla="*/ 12188825 w 12188825"/>
              <a:gd name="connsiteY2-2578" fmla="*/ 6858000 h 6902412"/>
              <a:gd name="connsiteX3-2579" fmla="*/ 10725126 w 12188825"/>
              <a:gd name="connsiteY3-2580" fmla="*/ 6877063 h 6902412"/>
              <a:gd name="connsiteX4-2581" fmla="*/ 11506178 w 12188825"/>
              <a:gd name="connsiteY4-2582" fmla="*/ 4609928 h 6902412"/>
              <a:gd name="connsiteX5-2583" fmla="*/ 11323750 w 12188825"/>
              <a:gd name="connsiteY5-2584" fmla="*/ 2813776 h 6902412"/>
              <a:gd name="connsiteX6-2585" fmla="*/ 10382119 w 12188825"/>
              <a:gd name="connsiteY6-2586" fmla="*/ 1771690 h 6902412"/>
              <a:gd name="connsiteX7-2587" fmla="*/ 8704716 w 12188825"/>
              <a:gd name="connsiteY7-2588" fmla="*/ 1573806 h 6902412"/>
              <a:gd name="connsiteX8-2589" fmla="*/ 6914249 w 12188825"/>
              <a:gd name="connsiteY8-2590" fmla="*/ 2222406 h 6902412"/>
              <a:gd name="connsiteX9-2591" fmla="*/ 5201560 w 12188825"/>
              <a:gd name="connsiteY9-2592" fmla="*/ 3490991 h 6902412"/>
              <a:gd name="connsiteX10-2593" fmla="*/ 3647600 w 12188825"/>
              <a:gd name="connsiteY10-2594" fmla="*/ 5322330 h 6902412"/>
              <a:gd name="connsiteX11-2595" fmla="*/ 2842849 w 12188825"/>
              <a:gd name="connsiteY11-2596" fmla="*/ 6902412 h 6902412"/>
              <a:gd name="connsiteX12-2597" fmla="*/ 0 w 12188825"/>
              <a:gd name="connsiteY12-2598" fmla="*/ 6886615 h 6902412"/>
              <a:gd name="connsiteX13-2599" fmla="*/ 0 w 12188825"/>
              <a:gd name="connsiteY13-2600" fmla="*/ 0 h 6902412"/>
              <a:gd name="connsiteX0-2601" fmla="*/ 0 w 12188825"/>
              <a:gd name="connsiteY0-2602" fmla="*/ 0 h 6902412"/>
              <a:gd name="connsiteX1-2603" fmla="*/ 12188825 w 12188825"/>
              <a:gd name="connsiteY1-2604" fmla="*/ 0 h 6902412"/>
              <a:gd name="connsiteX2-2605" fmla="*/ 12188825 w 12188825"/>
              <a:gd name="connsiteY2-2606" fmla="*/ 6858000 h 6902412"/>
              <a:gd name="connsiteX3-2607" fmla="*/ 10725126 w 12188825"/>
              <a:gd name="connsiteY3-2608" fmla="*/ 6877063 h 6902412"/>
              <a:gd name="connsiteX4-2609" fmla="*/ 11506178 w 12188825"/>
              <a:gd name="connsiteY4-2610" fmla="*/ 4609928 h 6902412"/>
              <a:gd name="connsiteX5-2611" fmla="*/ 11323750 w 12188825"/>
              <a:gd name="connsiteY5-2612" fmla="*/ 2813776 h 6902412"/>
              <a:gd name="connsiteX6-2613" fmla="*/ 10382119 w 12188825"/>
              <a:gd name="connsiteY6-2614" fmla="*/ 1771690 h 6902412"/>
              <a:gd name="connsiteX7-2615" fmla="*/ 8704716 w 12188825"/>
              <a:gd name="connsiteY7-2616" fmla="*/ 1573806 h 6902412"/>
              <a:gd name="connsiteX8-2617" fmla="*/ 6914249 w 12188825"/>
              <a:gd name="connsiteY8-2618" fmla="*/ 2222406 h 6902412"/>
              <a:gd name="connsiteX9-2619" fmla="*/ 5201560 w 12188825"/>
              <a:gd name="connsiteY9-2620" fmla="*/ 3490991 h 6902412"/>
              <a:gd name="connsiteX10-2621" fmla="*/ 3647600 w 12188825"/>
              <a:gd name="connsiteY10-2622" fmla="*/ 5322330 h 6902412"/>
              <a:gd name="connsiteX11-2623" fmla="*/ 2842849 w 12188825"/>
              <a:gd name="connsiteY11-2624" fmla="*/ 6902412 h 6902412"/>
              <a:gd name="connsiteX12-2625" fmla="*/ 0 w 12188825"/>
              <a:gd name="connsiteY12-2626" fmla="*/ 6886615 h 6902412"/>
              <a:gd name="connsiteX13-2627" fmla="*/ 0 w 12188825"/>
              <a:gd name="connsiteY13-2628" fmla="*/ 0 h 6902412"/>
              <a:gd name="connsiteX0-2629" fmla="*/ 0 w 12188825"/>
              <a:gd name="connsiteY0-2630" fmla="*/ 0 h 6902412"/>
              <a:gd name="connsiteX1-2631" fmla="*/ 12188825 w 12188825"/>
              <a:gd name="connsiteY1-2632" fmla="*/ 0 h 6902412"/>
              <a:gd name="connsiteX2-2633" fmla="*/ 12188825 w 12188825"/>
              <a:gd name="connsiteY2-2634" fmla="*/ 6858000 h 6902412"/>
              <a:gd name="connsiteX3-2635" fmla="*/ 10725126 w 12188825"/>
              <a:gd name="connsiteY3-2636" fmla="*/ 6877063 h 6902412"/>
              <a:gd name="connsiteX4-2637" fmla="*/ 11506178 w 12188825"/>
              <a:gd name="connsiteY4-2638" fmla="*/ 4609928 h 6902412"/>
              <a:gd name="connsiteX5-2639" fmla="*/ 11323750 w 12188825"/>
              <a:gd name="connsiteY5-2640" fmla="*/ 2813776 h 6902412"/>
              <a:gd name="connsiteX6-2641" fmla="*/ 10382119 w 12188825"/>
              <a:gd name="connsiteY6-2642" fmla="*/ 1771690 h 6902412"/>
              <a:gd name="connsiteX7-2643" fmla="*/ 8704716 w 12188825"/>
              <a:gd name="connsiteY7-2644" fmla="*/ 1573806 h 6902412"/>
              <a:gd name="connsiteX8-2645" fmla="*/ 6914249 w 12188825"/>
              <a:gd name="connsiteY8-2646" fmla="*/ 2222406 h 6902412"/>
              <a:gd name="connsiteX9-2647" fmla="*/ 5201560 w 12188825"/>
              <a:gd name="connsiteY9-2648" fmla="*/ 3490991 h 6902412"/>
              <a:gd name="connsiteX10-2649" fmla="*/ 3647600 w 12188825"/>
              <a:gd name="connsiteY10-2650" fmla="*/ 5322330 h 6902412"/>
              <a:gd name="connsiteX11-2651" fmla="*/ 2842849 w 12188825"/>
              <a:gd name="connsiteY11-2652" fmla="*/ 6902412 h 6902412"/>
              <a:gd name="connsiteX12-2653" fmla="*/ 0 w 12188825"/>
              <a:gd name="connsiteY12-2654" fmla="*/ 6886615 h 6902412"/>
              <a:gd name="connsiteX13-2655" fmla="*/ 0 w 12188825"/>
              <a:gd name="connsiteY13-2656" fmla="*/ 0 h 6902412"/>
              <a:gd name="connsiteX0-2657" fmla="*/ 0 w 12188825"/>
              <a:gd name="connsiteY0-2658" fmla="*/ 0 h 6902412"/>
              <a:gd name="connsiteX1-2659" fmla="*/ 12188825 w 12188825"/>
              <a:gd name="connsiteY1-2660" fmla="*/ 0 h 6902412"/>
              <a:gd name="connsiteX2-2661" fmla="*/ 12188825 w 12188825"/>
              <a:gd name="connsiteY2-2662" fmla="*/ 6858000 h 6902412"/>
              <a:gd name="connsiteX3-2663" fmla="*/ 10725126 w 12188825"/>
              <a:gd name="connsiteY3-2664" fmla="*/ 6877063 h 6902412"/>
              <a:gd name="connsiteX4-2665" fmla="*/ 11506178 w 12188825"/>
              <a:gd name="connsiteY4-2666" fmla="*/ 4609928 h 6902412"/>
              <a:gd name="connsiteX5-2667" fmla="*/ 11323750 w 12188825"/>
              <a:gd name="connsiteY5-2668" fmla="*/ 2813776 h 6902412"/>
              <a:gd name="connsiteX6-2669" fmla="*/ 10382119 w 12188825"/>
              <a:gd name="connsiteY6-2670" fmla="*/ 1771690 h 6902412"/>
              <a:gd name="connsiteX7-2671" fmla="*/ 8704716 w 12188825"/>
              <a:gd name="connsiteY7-2672" fmla="*/ 1573806 h 6902412"/>
              <a:gd name="connsiteX8-2673" fmla="*/ 6914249 w 12188825"/>
              <a:gd name="connsiteY8-2674" fmla="*/ 2222406 h 6902412"/>
              <a:gd name="connsiteX9-2675" fmla="*/ 5201560 w 12188825"/>
              <a:gd name="connsiteY9-2676" fmla="*/ 3490991 h 6902412"/>
              <a:gd name="connsiteX10-2677" fmla="*/ 3647600 w 12188825"/>
              <a:gd name="connsiteY10-2678" fmla="*/ 5322330 h 6902412"/>
              <a:gd name="connsiteX11-2679" fmla="*/ 2842849 w 12188825"/>
              <a:gd name="connsiteY11-2680" fmla="*/ 6902412 h 6902412"/>
              <a:gd name="connsiteX12-2681" fmla="*/ 0 w 12188825"/>
              <a:gd name="connsiteY12-2682" fmla="*/ 6886615 h 6902412"/>
              <a:gd name="connsiteX13-2683" fmla="*/ 0 w 12188825"/>
              <a:gd name="connsiteY13-2684" fmla="*/ 0 h 6902412"/>
              <a:gd name="connsiteX0-2685" fmla="*/ 0 w 12188825"/>
              <a:gd name="connsiteY0-2686" fmla="*/ 0 h 6886615"/>
              <a:gd name="connsiteX1-2687" fmla="*/ 12188825 w 12188825"/>
              <a:gd name="connsiteY1-2688" fmla="*/ 0 h 6886615"/>
              <a:gd name="connsiteX2-2689" fmla="*/ 12188825 w 12188825"/>
              <a:gd name="connsiteY2-2690" fmla="*/ 6858000 h 6886615"/>
              <a:gd name="connsiteX3-2691" fmla="*/ 10725126 w 12188825"/>
              <a:gd name="connsiteY3-2692" fmla="*/ 6877063 h 6886615"/>
              <a:gd name="connsiteX4-2693" fmla="*/ 11506178 w 12188825"/>
              <a:gd name="connsiteY4-2694" fmla="*/ 4609928 h 6886615"/>
              <a:gd name="connsiteX5-2695" fmla="*/ 11323750 w 12188825"/>
              <a:gd name="connsiteY5-2696" fmla="*/ 2813776 h 6886615"/>
              <a:gd name="connsiteX6-2697" fmla="*/ 10382119 w 12188825"/>
              <a:gd name="connsiteY6-2698" fmla="*/ 1771690 h 6886615"/>
              <a:gd name="connsiteX7-2699" fmla="*/ 8704716 w 12188825"/>
              <a:gd name="connsiteY7-2700" fmla="*/ 1573806 h 6886615"/>
              <a:gd name="connsiteX8-2701" fmla="*/ 6914249 w 12188825"/>
              <a:gd name="connsiteY8-2702" fmla="*/ 2222406 h 6886615"/>
              <a:gd name="connsiteX9-2703" fmla="*/ 5201560 w 12188825"/>
              <a:gd name="connsiteY9-2704" fmla="*/ 3490991 h 6886615"/>
              <a:gd name="connsiteX10-2705" fmla="*/ 3647600 w 12188825"/>
              <a:gd name="connsiteY10-2706" fmla="*/ 5322330 h 6886615"/>
              <a:gd name="connsiteX11-2707" fmla="*/ 2842850 w 12188825"/>
              <a:gd name="connsiteY11-2708" fmla="*/ 6878628 h 6886615"/>
              <a:gd name="connsiteX12-2709" fmla="*/ 0 w 12188825"/>
              <a:gd name="connsiteY12-2710" fmla="*/ 6886615 h 6886615"/>
              <a:gd name="connsiteX13-2711" fmla="*/ 0 w 12188825"/>
              <a:gd name="connsiteY13-2712" fmla="*/ 0 h 6886615"/>
              <a:gd name="connsiteX0-2713" fmla="*/ 0 w 12188825"/>
              <a:gd name="connsiteY0-2714" fmla="*/ 0 h 6886615"/>
              <a:gd name="connsiteX1-2715" fmla="*/ 12188825 w 12188825"/>
              <a:gd name="connsiteY1-2716" fmla="*/ 0 h 6886615"/>
              <a:gd name="connsiteX2-2717" fmla="*/ 12188825 w 12188825"/>
              <a:gd name="connsiteY2-2718" fmla="*/ 6858000 h 6886615"/>
              <a:gd name="connsiteX3-2719" fmla="*/ 10725126 w 12188825"/>
              <a:gd name="connsiteY3-2720" fmla="*/ 6877063 h 6886615"/>
              <a:gd name="connsiteX4-2721" fmla="*/ 11506178 w 12188825"/>
              <a:gd name="connsiteY4-2722" fmla="*/ 4609928 h 6886615"/>
              <a:gd name="connsiteX5-2723" fmla="*/ 11323750 w 12188825"/>
              <a:gd name="connsiteY5-2724" fmla="*/ 2813776 h 6886615"/>
              <a:gd name="connsiteX6-2725" fmla="*/ 10382119 w 12188825"/>
              <a:gd name="connsiteY6-2726" fmla="*/ 1771690 h 6886615"/>
              <a:gd name="connsiteX7-2727" fmla="*/ 8704716 w 12188825"/>
              <a:gd name="connsiteY7-2728" fmla="*/ 1573806 h 6886615"/>
              <a:gd name="connsiteX8-2729" fmla="*/ 6914249 w 12188825"/>
              <a:gd name="connsiteY8-2730" fmla="*/ 2222406 h 6886615"/>
              <a:gd name="connsiteX9-2731" fmla="*/ 5201560 w 12188825"/>
              <a:gd name="connsiteY9-2732" fmla="*/ 3490991 h 6886615"/>
              <a:gd name="connsiteX10-2733" fmla="*/ 3647600 w 12188825"/>
              <a:gd name="connsiteY10-2734" fmla="*/ 5322330 h 6886615"/>
              <a:gd name="connsiteX11-2735" fmla="*/ 2848788 w 12188825"/>
              <a:gd name="connsiteY11-2736" fmla="*/ 6872683 h 6886615"/>
              <a:gd name="connsiteX12-2737" fmla="*/ 0 w 12188825"/>
              <a:gd name="connsiteY12-2738" fmla="*/ 6886615 h 6886615"/>
              <a:gd name="connsiteX13-2739" fmla="*/ 0 w 12188825"/>
              <a:gd name="connsiteY13-2740" fmla="*/ 0 h 6886615"/>
              <a:gd name="connsiteX0-2741" fmla="*/ 0 w 12188825"/>
              <a:gd name="connsiteY0-2742" fmla="*/ 0 h 6877063"/>
              <a:gd name="connsiteX1-2743" fmla="*/ 12188825 w 12188825"/>
              <a:gd name="connsiteY1-2744" fmla="*/ 0 h 6877063"/>
              <a:gd name="connsiteX2-2745" fmla="*/ 12188825 w 12188825"/>
              <a:gd name="connsiteY2-2746" fmla="*/ 6858000 h 6877063"/>
              <a:gd name="connsiteX3-2747" fmla="*/ 10725126 w 12188825"/>
              <a:gd name="connsiteY3-2748" fmla="*/ 6877063 h 6877063"/>
              <a:gd name="connsiteX4-2749" fmla="*/ 11506178 w 12188825"/>
              <a:gd name="connsiteY4-2750" fmla="*/ 4609928 h 6877063"/>
              <a:gd name="connsiteX5-2751" fmla="*/ 11323750 w 12188825"/>
              <a:gd name="connsiteY5-2752" fmla="*/ 2813776 h 6877063"/>
              <a:gd name="connsiteX6-2753" fmla="*/ 10382119 w 12188825"/>
              <a:gd name="connsiteY6-2754" fmla="*/ 1771690 h 6877063"/>
              <a:gd name="connsiteX7-2755" fmla="*/ 8704716 w 12188825"/>
              <a:gd name="connsiteY7-2756" fmla="*/ 1573806 h 6877063"/>
              <a:gd name="connsiteX8-2757" fmla="*/ 6914249 w 12188825"/>
              <a:gd name="connsiteY8-2758" fmla="*/ 2222406 h 6877063"/>
              <a:gd name="connsiteX9-2759" fmla="*/ 5201560 w 12188825"/>
              <a:gd name="connsiteY9-2760" fmla="*/ 3490991 h 6877063"/>
              <a:gd name="connsiteX10-2761" fmla="*/ 3647600 w 12188825"/>
              <a:gd name="connsiteY10-2762" fmla="*/ 5322330 h 6877063"/>
              <a:gd name="connsiteX11-2763" fmla="*/ 2848788 w 12188825"/>
              <a:gd name="connsiteY11-2764" fmla="*/ 6872683 h 6877063"/>
              <a:gd name="connsiteX12-2765" fmla="*/ 0 w 12188825"/>
              <a:gd name="connsiteY12-2766" fmla="*/ 6862831 h 6877063"/>
              <a:gd name="connsiteX13-2767" fmla="*/ 0 w 12188825"/>
              <a:gd name="connsiteY13-2768" fmla="*/ 0 h 6877063"/>
              <a:gd name="connsiteX0-2769" fmla="*/ 0 w 12188825"/>
              <a:gd name="connsiteY0-2770" fmla="*/ 0 h 6877063"/>
              <a:gd name="connsiteX1-2771" fmla="*/ 12188825 w 12188825"/>
              <a:gd name="connsiteY1-2772" fmla="*/ 0 h 6877063"/>
              <a:gd name="connsiteX2-2773" fmla="*/ 12188825 w 12188825"/>
              <a:gd name="connsiteY2-2774" fmla="*/ 6858000 h 6877063"/>
              <a:gd name="connsiteX3-2775" fmla="*/ 10725126 w 12188825"/>
              <a:gd name="connsiteY3-2776" fmla="*/ 6877063 h 6877063"/>
              <a:gd name="connsiteX4-2777" fmla="*/ 11506178 w 12188825"/>
              <a:gd name="connsiteY4-2778" fmla="*/ 4609928 h 6877063"/>
              <a:gd name="connsiteX5-2779" fmla="*/ 11323750 w 12188825"/>
              <a:gd name="connsiteY5-2780" fmla="*/ 2813776 h 6877063"/>
              <a:gd name="connsiteX6-2781" fmla="*/ 10382119 w 12188825"/>
              <a:gd name="connsiteY6-2782" fmla="*/ 1771690 h 6877063"/>
              <a:gd name="connsiteX7-2783" fmla="*/ 8704716 w 12188825"/>
              <a:gd name="connsiteY7-2784" fmla="*/ 1573806 h 6877063"/>
              <a:gd name="connsiteX8-2785" fmla="*/ 6914249 w 12188825"/>
              <a:gd name="connsiteY8-2786" fmla="*/ 2222406 h 6877063"/>
              <a:gd name="connsiteX9-2787" fmla="*/ 5201560 w 12188825"/>
              <a:gd name="connsiteY9-2788" fmla="*/ 3490991 h 6877063"/>
              <a:gd name="connsiteX10-2789" fmla="*/ 3647600 w 12188825"/>
              <a:gd name="connsiteY10-2790" fmla="*/ 5322330 h 6877063"/>
              <a:gd name="connsiteX11-2791" fmla="*/ 2848788 w 12188825"/>
              <a:gd name="connsiteY11-2792" fmla="*/ 6872683 h 6877063"/>
              <a:gd name="connsiteX12-2793" fmla="*/ 0 w 12188825"/>
              <a:gd name="connsiteY12-2794" fmla="*/ 6862831 h 6877063"/>
              <a:gd name="connsiteX13-2795" fmla="*/ 0 w 12188825"/>
              <a:gd name="connsiteY13-2796" fmla="*/ 0 h 6877063"/>
              <a:gd name="connsiteX0-2797" fmla="*/ 0 w 12188825"/>
              <a:gd name="connsiteY0-2798" fmla="*/ 0 h 6877063"/>
              <a:gd name="connsiteX1-2799" fmla="*/ 12188825 w 12188825"/>
              <a:gd name="connsiteY1-2800" fmla="*/ 0 h 6877063"/>
              <a:gd name="connsiteX2-2801" fmla="*/ 12188825 w 12188825"/>
              <a:gd name="connsiteY2-2802" fmla="*/ 6858000 h 6877063"/>
              <a:gd name="connsiteX3-2803" fmla="*/ 10725126 w 12188825"/>
              <a:gd name="connsiteY3-2804" fmla="*/ 6877063 h 6877063"/>
              <a:gd name="connsiteX4-2805" fmla="*/ 11506178 w 12188825"/>
              <a:gd name="connsiteY4-2806" fmla="*/ 4609928 h 6877063"/>
              <a:gd name="connsiteX5-2807" fmla="*/ 11323750 w 12188825"/>
              <a:gd name="connsiteY5-2808" fmla="*/ 2813776 h 6877063"/>
              <a:gd name="connsiteX6-2809" fmla="*/ 10382119 w 12188825"/>
              <a:gd name="connsiteY6-2810" fmla="*/ 1771690 h 6877063"/>
              <a:gd name="connsiteX7-2811" fmla="*/ 8704716 w 12188825"/>
              <a:gd name="connsiteY7-2812" fmla="*/ 1573806 h 6877063"/>
              <a:gd name="connsiteX8-2813" fmla="*/ 6914249 w 12188825"/>
              <a:gd name="connsiteY8-2814" fmla="*/ 2222406 h 6877063"/>
              <a:gd name="connsiteX9-2815" fmla="*/ 5201560 w 12188825"/>
              <a:gd name="connsiteY9-2816" fmla="*/ 3490991 h 6877063"/>
              <a:gd name="connsiteX10-2817" fmla="*/ 3647600 w 12188825"/>
              <a:gd name="connsiteY10-2818" fmla="*/ 5322330 h 6877063"/>
              <a:gd name="connsiteX11-2819" fmla="*/ 3223731 w 12188825"/>
              <a:gd name="connsiteY11-2820" fmla="*/ 6070773 h 6877063"/>
              <a:gd name="connsiteX12-2821" fmla="*/ 2848788 w 12188825"/>
              <a:gd name="connsiteY12-2822" fmla="*/ 6872683 h 6877063"/>
              <a:gd name="connsiteX13-2823" fmla="*/ 0 w 12188825"/>
              <a:gd name="connsiteY13-2824" fmla="*/ 6862831 h 6877063"/>
              <a:gd name="connsiteX14" fmla="*/ 0 w 12188825"/>
              <a:gd name="connsiteY14" fmla="*/ 0 h 6877063"/>
              <a:gd name="connsiteX0-2825" fmla="*/ 0 w 12188825"/>
              <a:gd name="connsiteY0-2826" fmla="*/ 0 h 6877063"/>
              <a:gd name="connsiteX1-2827" fmla="*/ 12188825 w 12188825"/>
              <a:gd name="connsiteY1-2828" fmla="*/ 0 h 6877063"/>
              <a:gd name="connsiteX2-2829" fmla="*/ 12188825 w 12188825"/>
              <a:gd name="connsiteY2-2830" fmla="*/ 6858000 h 6877063"/>
              <a:gd name="connsiteX3-2831" fmla="*/ 10725126 w 12188825"/>
              <a:gd name="connsiteY3-2832" fmla="*/ 6877063 h 6877063"/>
              <a:gd name="connsiteX4-2833" fmla="*/ 11506178 w 12188825"/>
              <a:gd name="connsiteY4-2834" fmla="*/ 4609928 h 6877063"/>
              <a:gd name="connsiteX5-2835" fmla="*/ 11323750 w 12188825"/>
              <a:gd name="connsiteY5-2836" fmla="*/ 2813776 h 6877063"/>
              <a:gd name="connsiteX6-2837" fmla="*/ 10382119 w 12188825"/>
              <a:gd name="connsiteY6-2838" fmla="*/ 1771690 h 6877063"/>
              <a:gd name="connsiteX7-2839" fmla="*/ 8704716 w 12188825"/>
              <a:gd name="connsiteY7-2840" fmla="*/ 1573806 h 6877063"/>
              <a:gd name="connsiteX8-2841" fmla="*/ 6914249 w 12188825"/>
              <a:gd name="connsiteY8-2842" fmla="*/ 2222406 h 6877063"/>
              <a:gd name="connsiteX9-2843" fmla="*/ 5201560 w 12188825"/>
              <a:gd name="connsiteY9-2844" fmla="*/ 3490991 h 6877063"/>
              <a:gd name="connsiteX10-2845" fmla="*/ 3647600 w 12188825"/>
              <a:gd name="connsiteY10-2846" fmla="*/ 5322330 h 6877063"/>
              <a:gd name="connsiteX11-2847" fmla="*/ 3223731 w 12188825"/>
              <a:gd name="connsiteY11-2848" fmla="*/ 6070773 h 6877063"/>
              <a:gd name="connsiteX12-2849" fmla="*/ 2848788 w 12188825"/>
              <a:gd name="connsiteY12-2850" fmla="*/ 6872683 h 6877063"/>
              <a:gd name="connsiteX13-2851" fmla="*/ 0 w 12188825"/>
              <a:gd name="connsiteY13-2852" fmla="*/ 6862831 h 6877063"/>
              <a:gd name="connsiteX14-2853" fmla="*/ 0 w 12188825"/>
              <a:gd name="connsiteY14-2854" fmla="*/ 0 h 6877063"/>
              <a:gd name="connsiteX0-2855" fmla="*/ 0 w 12188825"/>
              <a:gd name="connsiteY0-2856" fmla="*/ 0 h 6877063"/>
              <a:gd name="connsiteX1-2857" fmla="*/ 12188825 w 12188825"/>
              <a:gd name="connsiteY1-2858" fmla="*/ 0 h 6877063"/>
              <a:gd name="connsiteX2-2859" fmla="*/ 12188825 w 12188825"/>
              <a:gd name="connsiteY2-2860" fmla="*/ 6858000 h 6877063"/>
              <a:gd name="connsiteX3-2861" fmla="*/ 10725126 w 12188825"/>
              <a:gd name="connsiteY3-2862" fmla="*/ 6877063 h 6877063"/>
              <a:gd name="connsiteX4-2863" fmla="*/ 11506178 w 12188825"/>
              <a:gd name="connsiteY4-2864" fmla="*/ 4609928 h 6877063"/>
              <a:gd name="connsiteX5-2865" fmla="*/ 11323750 w 12188825"/>
              <a:gd name="connsiteY5-2866" fmla="*/ 2813776 h 6877063"/>
              <a:gd name="connsiteX6-2867" fmla="*/ 10382119 w 12188825"/>
              <a:gd name="connsiteY6-2868" fmla="*/ 1771690 h 6877063"/>
              <a:gd name="connsiteX7-2869" fmla="*/ 8704716 w 12188825"/>
              <a:gd name="connsiteY7-2870" fmla="*/ 1573806 h 6877063"/>
              <a:gd name="connsiteX8-2871" fmla="*/ 6914249 w 12188825"/>
              <a:gd name="connsiteY8-2872" fmla="*/ 2222406 h 6877063"/>
              <a:gd name="connsiteX9-2873" fmla="*/ 5201560 w 12188825"/>
              <a:gd name="connsiteY9-2874" fmla="*/ 3490991 h 6877063"/>
              <a:gd name="connsiteX10-2875" fmla="*/ 3647600 w 12188825"/>
              <a:gd name="connsiteY10-2876" fmla="*/ 5322330 h 6877063"/>
              <a:gd name="connsiteX11-2877" fmla="*/ 3223731 w 12188825"/>
              <a:gd name="connsiteY11-2878" fmla="*/ 6070773 h 6877063"/>
              <a:gd name="connsiteX12-2879" fmla="*/ 2848788 w 12188825"/>
              <a:gd name="connsiteY12-2880" fmla="*/ 6872683 h 6877063"/>
              <a:gd name="connsiteX13-2881" fmla="*/ 0 w 12188825"/>
              <a:gd name="connsiteY13-2882" fmla="*/ 6862831 h 6877063"/>
              <a:gd name="connsiteX14-2883" fmla="*/ 0 w 12188825"/>
              <a:gd name="connsiteY14-2884" fmla="*/ 0 h 6877063"/>
              <a:gd name="connsiteX0-2885" fmla="*/ 0 w 12188825"/>
              <a:gd name="connsiteY0-2886" fmla="*/ 0 h 6877063"/>
              <a:gd name="connsiteX1-2887" fmla="*/ 12188825 w 12188825"/>
              <a:gd name="connsiteY1-2888" fmla="*/ 0 h 6877063"/>
              <a:gd name="connsiteX2-2889" fmla="*/ 12188825 w 12188825"/>
              <a:gd name="connsiteY2-2890" fmla="*/ 6858000 h 6877063"/>
              <a:gd name="connsiteX3-2891" fmla="*/ 10725126 w 12188825"/>
              <a:gd name="connsiteY3-2892" fmla="*/ 6877063 h 6877063"/>
              <a:gd name="connsiteX4-2893" fmla="*/ 11506178 w 12188825"/>
              <a:gd name="connsiteY4-2894" fmla="*/ 4609928 h 6877063"/>
              <a:gd name="connsiteX5-2895" fmla="*/ 11323750 w 12188825"/>
              <a:gd name="connsiteY5-2896" fmla="*/ 2813776 h 6877063"/>
              <a:gd name="connsiteX6-2897" fmla="*/ 10382119 w 12188825"/>
              <a:gd name="connsiteY6-2898" fmla="*/ 1771690 h 6877063"/>
              <a:gd name="connsiteX7-2899" fmla="*/ 8704716 w 12188825"/>
              <a:gd name="connsiteY7-2900" fmla="*/ 1573806 h 6877063"/>
              <a:gd name="connsiteX8-2901" fmla="*/ 6914249 w 12188825"/>
              <a:gd name="connsiteY8-2902" fmla="*/ 2222406 h 6877063"/>
              <a:gd name="connsiteX9-2903" fmla="*/ 5201560 w 12188825"/>
              <a:gd name="connsiteY9-2904" fmla="*/ 3490991 h 6877063"/>
              <a:gd name="connsiteX10-2905" fmla="*/ 3647600 w 12188825"/>
              <a:gd name="connsiteY10-2906" fmla="*/ 5322330 h 6877063"/>
              <a:gd name="connsiteX11-2907" fmla="*/ 3223731 w 12188825"/>
              <a:gd name="connsiteY11-2908" fmla="*/ 6046990 h 6877063"/>
              <a:gd name="connsiteX12-2909" fmla="*/ 2848788 w 12188825"/>
              <a:gd name="connsiteY12-2910" fmla="*/ 6872683 h 6877063"/>
              <a:gd name="connsiteX13-2911" fmla="*/ 0 w 12188825"/>
              <a:gd name="connsiteY13-2912" fmla="*/ 6862831 h 6877063"/>
              <a:gd name="connsiteX14-2913" fmla="*/ 0 w 12188825"/>
              <a:gd name="connsiteY14-2914" fmla="*/ 0 h 6877063"/>
              <a:gd name="connsiteX0-2915" fmla="*/ 0 w 12188825"/>
              <a:gd name="connsiteY0-2916" fmla="*/ 0 h 6877063"/>
              <a:gd name="connsiteX1-2917" fmla="*/ 12188825 w 12188825"/>
              <a:gd name="connsiteY1-2918" fmla="*/ 0 h 6877063"/>
              <a:gd name="connsiteX2-2919" fmla="*/ 12188825 w 12188825"/>
              <a:gd name="connsiteY2-2920" fmla="*/ 6858000 h 6877063"/>
              <a:gd name="connsiteX3-2921" fmla="*/ 10725126 w 12188825"/>
              <a:gd name="connsiteY3-2922" fmla="*/ 6877063 h 6877063"/>
              <a:gd name="connsiteX4-2923" fmla="*/ 11506178 w 12188825"/>
              <a:gd name="connsiteY4-2924" fmla="*/ 4609928 h 6877063"/>
              <a:gd name="connsiteX5-2925" fmla="*/ 11323750 w 12188825"/>
              <a:gd name="connsiteY5-2926" fmla="*/ 2813776 h 6877063"/>
              <a:gd name="connsiteX6-2927" fmla="*/ 10382119 w 12188825"/>
              <a:gd name="connsiteY6-2928" fmla="*/ 1771690 h 6877063"/>
              <a:gd name="connsiteX7-2929" fmla="*/ 8704716 w 12188825"/>
              <a:gd name="connsiteY7-2930" fmla="*/ 1573806 h 6877063"/>
              <a:gd name="connsiteX8-2931" fmla="*/ 6914249 w 12188825"/>
              <a:gd name="connsiteY8-2932" fmla="*/ 2222406 h 6877063"/>
              <a:gd name="connsiteX9-2933" fmla="*/ 5201560 w 12188825"/>
              <a:gd name="connsiteY9-2934" fmla="*/ 3490991 h 6877063"/>
              <a:gd name="connsiteX10-2935" fmla="*/ 3647600 w 12188825"/>
              <a:gd name="connsiteY10-2936" fmla="*/ 5322330 h 6877063"/>
              <a:gd name="connsiteX11-2937" fmla="*/ 3223731 w 12188825"/>
              <a:gd name="connsiteY11-2938" fmla="*/ 6046991 h 6877063"/>
              <a:gd name="connsiteX12-2939" fmla="*/ 2848788 w 12188825"/>
              <a:gd name="connsiteY12-2940" fmla="*/ 6872683 h 6877063"/>
              <a:gd name="connsiteX13-2941" fmla="*/ 0 w 12188825"/>
              <a:gd name="connsiteY13-2942" fmla="*/ 6862831 h 6877063"/>
              <a:gd name="connsiteX14-2943" fmla="*/ 0 w 12188825"/>
              <a:gd name="connsiteY14-2944" fmla="*/ 0 h 6877063"/>
              <a:gd name="connsiteX0-2945" fmla="*/ 0 w 12188825"/>
              <a:gd name="connsiteY0-2946" fmla="*/ 0 h 6877063"/>
              <a:gd name="connsiteX1-2947" fmla="*/ 12188825 w 12188825"/>
              <a:gd name="connsiteY1-2948" fmla="*/ 0 h 6877063"/>
              <a:gd name="connsiteX2-2949" fmla="*/ 12188825 w 12188825"/>
              <a:gd name="connsiteY2-2950" fmla="*/ 6858000 h 6877063"/>
              <a:gd name="connsiteX3-2951" fmla="*/ 10725126 w 12188825"/>
              <a:gd name="connsiteY3-2952" fmla="*/ 6877063 h 6877063"/>
              <a:gd name="connsiteX4-2953" fmla="*/ 11506178 w 12188825"/>
              <a:gd name="connsiteY4-2954" fmla="*/ 4609928 h 6877063"/>
              <a:gd name="connsiteX5-2955" fmla="*/ 11323750 w 12188825"/>
              <a:gd name="connsiteY5-2956" fmla="*/ 2813776 h 6877063"/>
              <a:gd name="connsiteX6-2957" fmla="*/ 10382119 w 12188825"/>
              <a:gd name="connsiteY6-2958" fmla="*/ 1771690 h 6877063"/>
              <a:gd name="connsiteX7-2959" fmla="*/ 8704716 w 12188825"/>
              <a:gd name="connsiteY7-2960" fmla="*/ 1573806 h 6877063"/>
              <a:gd name="connsiteX8-2961" fmla="*/ 6914249 w 12188825"/>
              <a:gd name="connsiteY8-2962" fmla="*/ 2222406 h 6877063"/>
              <a:gd name="connsiteX9-2963" fmla="*/ 5201560 w 12188825"/>
              <a:gd name="connsiteY9-2964" fmla="*/ 3490991 h 6877063"/>
              <a:gd name="connsiteX10-2965" fmla="*/ 3647600 w 12188825"/>
              <a:gd name="connsiteY10-2966" fmla="*/ 5322330 h 6877063"/>
              <a:gd name="connsiteX11-2967" fmla="*/ 2848788 w 12188825"/>
              <a:gd name="connsiteY11-2968" fmla="*/ 6872683 h 6877063"/>
              <a:gd name="connsiteX12-2969" fmla="*/ 0 w 12188825"/>
              <a:gd name="connsiteY12-2970" fmla="*/ 6862831 h 6877063"/>
              <a:gd name="connsiteX13-2971" fmla="*/ 0 w 12188825"/>
              <a:gd name="connsiteY13-2972" fmla="*/ 0 h 6877063"/>
              <a:gd name="connsiteX0-2973" fmla="*/ 0 w 12188825"/>
              <a:gd name="connsiteY0-2974" fmla="*/ 0 h 6877063"/>
              <a:gd name="connsiteX1-2975" fmla="*/ 12188825 w 12188825"/>
              <a:gd name="connsiteY1-2976" fmla="*/ 0 h 6877063"/>
              <a:gd name="connsiteX2-2977" fmla="*/ 12188825 w 12188825"/>
              <a:gd name="connsiteY2-2978" fmla="*/ 6858000 h 6877063"/>
              <a:gd name="connsiteX3-2979" fmla="*/ 10725126 w 12188825"/>
              <a:gd name="connsiteY3-2980" fmla="*/ 6877063 h 6877063"/>
              <a:gd name="connsiteX4-2981" fmla="*/ 11506178 w 12188825"/>
              <a:gd name="connsiteY4-2982" fmla="*/ 4609928 h 6877063"/>
              <a:gd name="connsiteX5-2983" fmla="*/ 11323750 w 12188825"/>
              <a:gd name="connsiteY5-2984" fmla="*/ 2813776 h 6877063"/>
              <a:gd name="connsiteX6-2985" fmla="*/ 10382119 w 12188825"/>
              <a:gd name="connsiteY6-2986" fmla="*/ 1771690 h 6877063"/>
              <a:gd name="connsiteX7-2987" fmla="*/ 8704716 w 12188825"/>
              <a:gd name="connsiteY7-2988" fmla="*/ 1573806 h 6877063"/>
              <a:gd name="connsiteX8-2989" fmla="*/ 6914249 w 12188825"/>
              <a:gd name="connsiteY8-2990" fmla="*/ 2222406 h 6877063"/>
              <a:gd name="connsiteX9-2991" fmla="*/ 5201560 w 12188825"/>
              <a:gd name="connsiteY9-2992" fmla="*/ 3490991 h 6877063"/>
              <a:gd name="connsiteX10-2993" fmla="*/ 3647600 w 12188825"/>
              <a:gd name="connsiteY10-2994" fmla="*/ 5322330 h 6877063"/>
              <a:gd name="connsiteX11-2995" fmla="*/ 2848788 w 12188825"/>
              <a:gd name="connsiteY11-2996" fmla="*/ 6872683 h 6877063"/>
              <a:gd name="connsiteX12-2997" fmla="*/ 0 w 12188825"/>
              <a:gd name="connsiteY12-2998" fmla="*/ 6862831 h 6877063"/>
              <a:gd name="connsiteX13-2999" fmla="*/ 0 w 12188825"/>
              <a:gd name="connsiteY13-3000" fmla="*/ 0 h 6877063"/>
              <a:gd name="connsiteX0-3001" fmla="*/ 0 w 12188825"/>
              <a:gd name="connsiteY0-3002" fmla="*/ 0 h 6877063"/>
              <a:gd name="connsiteX1-3003" fmla="*/ 12188825 w 12188825"/>
              <a:gd name="connsiteY1-3004" fmla="*/ 0 h 6877063"/>
              <a:gd name="connsiteX2-3005" fmla="*/ 12188825 w 12188825"/>
              <a:gd name="connsiteY2-3006" fmla="*/ 6858000 h 6877063"/>
              <a:gd name="connsiteX3-3007" fmla="*/ 10725126 w 12188825"/>
              <a:gd name="connsiteY3-3008" fmla="*/ 6877063 h 6877063"/>
              <a:gd name="connsiteX4-3009" fmla="*/ 11506178 w 12188825"/>
              <a:gd name="connsiteY4-3010" fmla="*/ 4609928 h 6877063"/>
              <a:gd name="connsiteX5-3011" fmla="*/ 11323750 w 12188825"/>
              <a:gd name="connsiteY5-3012" fmla="*/ 2813776 h 6877063"/>
              <a:gd name="connsiteX6-3013" fmla="*/ 10382119 w 12188825"/>
              <a:gd name="connsiteY6-3014" fmla="*/ 1771690 h 6877063"/>
              <a:gd name="connsiteX7-3015" fmla="*/ 8704716 w 12188825"/>
              <a:gd name="connsiteY7-3016" fmla="*/ 1573806 h 6877063"/>
              <a:gd name="connsiteX8-3017" fmla="*/ 6914249 w 12188825"/>
              <a:gd name="connsiteY8-3018" fmla="*/ 2222406 h 6877063"/>
              <a:gd name="connsiteX9-3019" fmla="*/ 5201560 w 12188825"/>
              <a:gd name="connsiteY9-3020" fmla="*/ 3490991 h 6877063"/>
              <a:gd name="connsiteX10-3021" fmla="*/ 3647600 w 12188825"/>
              <a:gd name="connsiteY10-3022" fmla="*/ 5322330 h 6877063"/>
              <a:gd name="connsiteX11-3023" fmla="*/ 2848788 w 12188825"/>
              <a:gd name="connsiteY11-3024" fmla="*/ 6872683 h 6877063"/>
              <a:gd name="connsiteX12-3025" fmla="*/ 0 w 12188825"/>
              <a:gd name="connsiteY12-3026" fmla="*/ 6862831 h 6877063"/>
              <a:gd name="connsiteX13-3027" fmla="*/ 0 w 12188825"/>
              <a:gd name="connsiteY13-3028" fmla="*/ 0 h 6877063"/>
              <a:gd name="connsiteX0-3029" fmla="*/ 0 w 12188825"/>
              <a:gd name="connsiteY0-3030" fmla="*/ 0 h 6877063"/>
              <a:gd name="connsiteX1-3031" fmla="*/ 12188825 w 12188825"/>
              <a:gd name="connsiteY1-3032" fmla="*/ 0 h 6877063"/>
              <a:gd name="connsiteX2-3033" fmla="*/ 12188825 w 12188825"/>
              <a:gd name="connsiteY2-3034" fmla="*/ 6858000 h 6877063"/>
              <a:gd name="connsiteX3-3035" fmla="*/ 10725126 w 12188825"/>
              <a:gd name="connsiteY3-3036" fmla="*/ 6877063 h 6877063"/>
              <a:gd name="connsiteX4-3037" fmla="*/ 11506178 w 12188825"/>
              <a:gd name="connsiteY4-3038" fmla="*/ 4609928 h 6877063"/>
              <a:gd name="connsiteX5-3039" fmla="*/ 11323750 w 12188825"/>
              <a:gd name="connsiteY5-3040" fmla="*/ 2813776 h 6877063"/>
              <a:gd name="connsiteX6-3041" fmla="*/ 10382119 w 12188825"/>
              <a:gd name="connsiteY6-3042" fmla="*/ 1771690 h 6877063"/>
              <a:gd name="connsiteX7-3043" fmla="*/ 8704716 w 12188825"/>
              <a:gd name="connsiteY7-3044" fmla="*/ 1573806 h 6877063"/>
              <a:gd name="connsiteX8-3045" fmla="*/ 6914249 w 12188825"/>
              <a:gd name="connsiteY8-3046" fmla="*/ 2222406 h 6877063"/>
              <a:gd name="connsiteX9-3047" fmla="*/ 5201560 w 12188825"/>
              <a:gd name="connsiteY9-3048" fmla="*/ 3490991 h 6877063"/>
              <a:gd name="connsiteX10-3049" fmla="*/ 3647600 w 12188825"/>
              <a:gd name="connsiteY10-3050" fmla="*/ 5322330 h 6877063"/>
              <a:gd name="connsiteX11-3051" fmla="*/ 2848788 w 12188825"/>
              <a:gd name="connsiteY11-3052" fmla="*/ 6872683 h 6877063"/>
              <a:gd name="connsiteX12-3053" fmla="*/ 0 w 12188825"/>
              <a:gd name="connsiteY12-3054" fmla="*/ 6862831 h 6877063"/>
              <a:gd name="connsiteX13-3055" fmla="*/ 0 w 12188825"/>
              <a:gd name="connsiteY13-3056" fmla="*/ 0 h 6877063"/>
              <a:gd name="connsiteX0-3057" fmla="*/ 0 w 12188825"/>
              <a:gd name="connsiteY0-3058" fmla="*/ 0 h 6877063"/>
              <a:gd name="connsiteX1-3059" fmla="*/ 12188825 w 12188825"/>
              <a:gd name="connsiteY1-3060" fmla="*/ 0 h 6877063"/>
              <a:gd name="connsiteX2-3061" fmla="*/ 12188825 w 12188825"/>
              <a:gd name="connsiteY2-3062" fmla="*/ 6858000 h 6877063"/>
              <a:gd name="connsiteX3-3063" fmla="*/ 10725126 w 12188825"/>
              <a:gd name="connsiteY3-3064" fmla="*/ 6877063 h 6877063"/>
              <a:gd name="connsiteX4-3065" fmla="*/ 11506178 w 12188825"/>
              <a:gd name="connsiteY4-3066" fmla="*/ 4609928 h 6877063"/>
              <a:gd name="connsiteX5-3067" fmla="*/ 11323750 w 12188825"/>
              <a:gd name="connsiteY5-3068" fmla="*/ 2813776 h 6877063"/>
              <a:gd name="connsiteX6-3069" fmla="*/ 10382119 w 12188825"/>
              <a:gd name="connsiteY6-3070" fmla="*/ 1771690 h 6877063"/>
              <a:gd name="connsiteX7-3071" fmla="*/ 8704716 w 12188825"/>
              <a:gd name="connsiteY7-3072" fmla="*/ 1573806 h 6877063"/>
              <a:gd name="connsiteX8-3073" fmla="*/ 6914249 w 12188825"/>
              <a:gd name="connsiteY8-3074" fmla="*/ 2222406 h 6877063"/>
              <a:gd name="connsiteX9-3075" fmla="*/ 5201560 w 12188825"/>
              <a:gd name="connsiteY9-3076" fmla="*/ 3490991 h 6877063"/>
              <a:gd name="connsiteX10-3077" fmla="*/ 3647600 w 12188825"/>
              <a:gd name="connsiteY10-3078" fmla="*/ 5322330 h 6877063"/>
              <a:gd name="connsiteX11-3079" fmla="*/ 2848788 w 12188825"/>
              <a:gd name="connsiteY11-3080" fmla="*/ 6872683 h 6877063"/>
              <a:gd name="connsiteX12-3081" fmla="*/ 0 w 12188825"/>
              <a:gd name="connsiteY12-3082" fmla="*/ 6862831 h 6877063"/>
              <a:gd name="connsiteX13-3083" fmla="*/ 0 w 12188825"/>
              <a:gd name="connsiteY13-3084" fmla="*/ 0 h 6877063"/>
              <a:gd name="connsiteX0-3085" fmla="*/ 0 w 12188825"/>
              <a:gd name="connsiteY0-3086" fmla="*/ 0 h 6877063"/>
              <a:gd name="connsiteX1-3087" fmla="*/ 12188825 w 12188825"/>
              <a:gd name="connsiteY1-3088" fmla="*/ 0 h 6877063"/>
              <a:gd name="connsiteX2-3089" fmla="*/ 12188825 w 12188825"/>
              <a:gd name="connsiteY2-3090" fmla="*/ 6858000 h 6877063"/>
              <a:gd name="connsiteX3-3091" fmla="*/ 10725126 w 12188825"/>
              <a:gd name="connsiteY3-3092" fmla="*/ 6877063 h 6877063"/>
              <a:gd name="connsiteX4-3093" fmla="*/ 11506178 w 12188825"/>
              <a:gd name="connsiteY4-3094" fmla="*/ 4609928 h 6877063"/>
              <a:gd name="connsiteX5-3095" fmla="*/ 11323750 w 12188825"/>
              <a:gd name="connsiteY5-3096" fmla="*/ 2813776 h 6877063"/>
              <a:gd name="connsiteX6-3097" fmla="*/ 10382119 w 12188825"/>
              <a:gd name="connsiteY6-3098" fmla="*/ 1771690 h 6877063"/>
              <a:gd name="connsiteX7-3099" fmla="*/ 8704716 w 12188825"/>
              <a:gd name="connsiteY7-3100" fmla="*/ 1573806 h 6877063"/>
              <a:gd name="connsiteX8-3101" fmla="*/ 6914249 w 12188825"/>
              <a:gd name="connsiteY8-3102" fmla="*/ 2222406 h 6877063"/>
              <a:gd name="connsiteX9-3103" fmla="*/ 5201560 w 12188825"/>
              <a:gd name="connsiteY9-3104" fmla="*/ 3490991 h 6877063"/>
              <a:gd name="connsiteX10-3105" fmla="*/ 3647600 w 12188825"/>
              <a:gd name="connsiteY10-3106" fmla="*/ 5322330 h 6877063"/>
              <a:gd name="connsiteX11-3107" fmla="*/ 2848788 w 12188825"/>
              <a:gd name="connsiteY11-3108" fmla="*/ 6872683 h 6877063"/>
              <a:gd name="connsiteX12-3109" fmla="*/ 0 w 12188825"/>
              <a:gd name="connsiteY12-3110" fmla="*/ 6862831 h 6877063"/>
              <a:gd name="connsiteX13-3111" fmla="*/ 0 w 12188825"/>
              <a:gd name="connsiteY13-3112" fmla="*/ 0 h 6877063"/>
              <a:gd name="connsiteX0-3113" fmla="*/ 0 w 12188825"/>
              <a:gd name="connsiteY0-3114" fmla="*/ 0 h 6877063"/>
              <a:gd name="connsiteX1-3115" fmla="*/ 12188825 w 12188825"/>
              <a:gd name="connsiteY1-3116" fmla="*/ 0 h 6877063"/>
              <a:gd name="connsiteX2-3117" fmla="*/ 12188825 w 12188825"/>
              <a:gd name="connsiteY2-3118" fmla="*/ 6858000 h 6877063"/>
              <a:gd name="connsiteX3-3119" fmla="*/ 10725126 w 12188825"/>
              <a:gd name="connsiteY3-3120" fmla="*/ 6877063 h 6877063"/>
              <a:gd name="connsiteX4-3121" fmla="*/ 11506178 w 12188825"/>
              <a:gd name="connsiteY4-3122" fmla="*/ 4609928 h 6877063"/>
              <a:gd name="connsiteX5-3123" fmla="*/ 11323750 w 12188825"/>
              <a:gd name="connsiteY5-3124" fmla="*/ 2813776 h 6877063"/>
              <a:gd name="connsiteX6-3125" fmla="*/ 10382119 w 12188825"/>
              <a:gd name="connsiteY6-3126" fmla="*/ 1771690 h 6877063"/>
              <a:gd name="connsiteX7-3127" fmla="*/ 8704716 w 12188825"/>
              <a:gd name="connsiteY7-3128" fmla="*/ 1573806 h 6877063"/>
              <a:gd name="connsiteX8-3129" fmla="*/ 6914249 w 12188825"/>
              <a:gd name="connsiteY8-3130" fmla="*/ 2222406 h 6877063"/>
              <a:gd name="connsiteX9-3131" fmla="*/ 5278740 w 12188825"/>
              <a:gd name="connsiteY9-3132" fmla="*/ 3395857 h 6877063"/>
              <a:gd name="connsiteX10-3133" fmla="*/ 3647600 w 12188825"/>
              <a:gd name="connsiteY10-3134" fmla="*/ 5322330 h 6877063"/>
              <a:gd name="connsiteX11-3135" fmla="*/ 2848788 w 12188825"/>
              <a:gd name="connsiteY11-3136" fmla="*/ 6872683 h 6877063"/>
              <a:gd name="connsiteX12-3137" fmla="*/ 0 w 12188825"/>
              <a:gd name="connsiteY12-3138" fmla="*/ 6862831 h 6877063"/>
              <a:gd name="connsiteX13-3139" fmla="*/ 0 w 12188825"/>
              <a:gd name="connsiteY13-3140" fmla="*/ 0 h 6877063"/>
              <a:gd name="connsiteX0-3141" fmla="*/ 0 w 12188825"/>
              <a:gd name="connsiteY0-3142" fmla="*/ 0 h 6877063"/>
              <a:gd name="connsiteX1-3143" fmla="*/ 12188825 w 12188825"/>
              <a:gd name="connsiteY1-3144" fmla="*/ 0 h 6877063"/>
              <a:gd name="connsiteX2-3145" fmla="*/ 12188825 w 12188825"/>
              <a:gd name="connsiteY2-3146" fmla="*/ 6858000 h 6877063"/>
              <a:gd name="connsiteX3-3147" fmla="*/ 10725126 w 12188825"/>
              <a:gd name="connsiteY3-3148" fmla="*/ 6877063 h 6877063"/>
              <a:gd name="connsiteX4-3149" fmla="*/ 11506178 w 12188825"/>
              <a:gd name="connsiteY4-3150" fmla="*/ 4609928 h 6877063"/>
              <a:gd name="connsiteX5-3151" fmla="*/ 11323750 w 12188825"/>
              <a:gd name="connsiteY5-3152" fmla="*/ 2813776 h 6877063"/>
              <a:gd name="connsiteX6-3153" fmla="*/ 10382119 w 12188825"/>
              <a:gd name="connsiteY6-3154" fmla="*/ 1771690 h 6877063"/>
              <a:gd name="connsiteX7-3155" fmla="*/ 8704716 w 12188825"/>
              <a:gd name="connsiteY7-3156" fmla="*/ 1573806 h 6877063"/>
              <a:gd name="connsiteX8-3157" fmla="*/ 6914249 w 12188825"/>
              <a:gd name="connsiteY8-3158" fmla="*/ 2222406 h 6877063"/>
              <a:gd name="connsiteX9-3159" fmla="*/ 5278740 w 12188825"/>
              <a:gd name="connsiteY9-3160" fmla="*/ 3395857 h 6877063"/>
              <a:gd name="connsiteX10-3161" fmla="*/ 3647600 w 12188825"/>
              <a:gd name="connsiteY10-3162" fmla="*/ 5322330 h 6877063"/>
              <a:gd name="connsiteX11-3163" fmla="*/ 2848788 w 12188825"/>
              <a:gd name="connsiteY11-3164" fmla="*/ 6872683 h 6877063"/>
              <a:gd name="connsiteX12-3165" fmla="*/ 0 w 12188825"/>
              <a:gd name="connsiteY12-3166" fmla="*/ 6862831 h 6877063"/>
              <a:gd name="connsiteX13-3167" fmla="*/ 0 w 12188825"/>
              <a:gd name="connsiteY13-3168" fmla="*/ 0 h 6877063"/>
              <a:gd name="connsiteX0-3169" fmla="*/ 0 w 12188825"/>
              <a:gd name="connsiteY0-3170" fmla="*/ 0 h 6877063"/>
              <a:gd name="connsiteX1-3171" fmla="*/ 12188825 w 12188825"/>
              <a:gd name="connsiteY1-3172" fmla="*/ 0 h 6877063"/>
              <a:gd name="connsiteX2-3173" fmla="*/ 12188825 w 12188825"/>
              <a:gd name="connsiteY2-3174" fmla="*/ 6858000 h 6877063"/>
              <a:gd name="connsiteX3-3175" fmla="*/ 10725126 w 12188825"/>
              <a:gd name="connsiteY3-3176" fmla="*/ 6877063 h 6877063"/>
              <a:gd name="connsiteX4-3177" fmla="*/ 11506178 w 12188825"/>
              <a:gd name="connsiteY4-3178" fmla="*/ 4609928 h 6877063"/>
              <a:gd name="connsiteX5-3179" fmla="*/ 11323750 w 12188825"/>
              <a:gd name="connsiteY5-3180" fmla="*/ 2813776 h 6877063"/>
              <a:gd name="connsiteX6-3181" fmla="*/ 10382119 w 12188825"/>
              <a:gd name="connsiteY6-3182" fmla="*/ 1771690 h 6877063"/>
              <a:gd name="connsiteX7-3183" fmla="*/ 8704716 w 12188825"/>
              <a:gd name="connsiteY7-3184" fmla="*/ 1573806 h 6877063"/>
              <a:gd name="connsiteX8-3185" fmla="*/ 6914249 w 12188825"/>
              <a:gd name="connsiteY8-3186" fmla="*/ 2222406 h 6877063"/>
              <a:gd name="connsiteX9-3187" fmla="*/ 5278740 w 12188825"/>
              <a:gd name="connsiteY9-3188" fmla="*/ 3395857 h 6877063"/>
              <a:gd name="connsiteX10-3189" fmla="*/ 3647600 w 12188825"/>
              <a:gd name="connsiteY10-3190" fmla="*/ 5322330 h 6877063"/>
              <a:gd name="connsiteX11-3191" fmla="*/ 2848788 w 12188825"/>
              <a:gd name="connsiteY11-3192" fmla="*/ 6872683 h 6877063"/>
              <a:gd name="connsiteX12-3193" fmla="*/ 0 w 12188825"/>
              <a:gd name="connsiteY12-3194" fmla="*/ 6862831 h 6877063"/>
              <a:gd name="connsiteX13-3195" fmla="*/ 0 w 12188825"/>
              <a:gd name="connsiteY13-3196" fmla="*/ 0 h 6877063"/>
              <a:gd name="connsiteX0-3197" fmla="*/ 0 w 12188825"/>
              <a:gd name="connsiteY0-3198" fmla="*/ 0 h 6877063"/>
              <a:gd name="connsiteX1-3199" fmla="*/ 12188825 w 12188825"/>
              <a:gd name="connsiteY1-3200" fmla="*/ 0 h 6877063"/>
              <a:gd name="connsiteX2-3201" fmla="*/ 12188825 w 12188825"/>
              <a:gd name="connsiteY2-3202" fmla="*/ 6858000 h 6877063"/>
              <a:gd name="connsiteX3-3203" fmla="*/ 10725126 w 12188825"/>
              <a:gd name="connsiteY3-3204" fmla="*/ 6877063 h 6877063"/>
              <a:gd name="connsiteX4-3205" fmla="*/ 11506178 w 12188825"/>
              <a:gd name="connsiteY4-3206" fmla="*/ 4609928 h 6877063"/>
              <a:gd name="connsiteX5-3207" fmla="*/ 11323750 w 12188825"/>
              <a:gd name="connsiteY5-3208" fmla="*/ 2813776 h 6877063"/>
              <a:gd name="connsiteX6-3209" fmla="*/ 10382119 w 12188825"/>
              <a:gd name="connsiteY6-3210" fmla="*/ 1771690 h 6877063"/>
              <a:gd name="connsiteX7-3211" fmla="*/ 8704716 w 12188825"/>
              <a:gd name="connsiteY7-3212" fmla="*/ 1573806 h 6877063"/>
              <a:gd name="connsiteX8-3213" fmla="*/ 6914249 w 12188825"/>
              <a:gd name="connsiteY8-3214" fmla="*/ 2222406 h 6877063"/>
              <a:gd name="connsiteX9-3215" fmla="*/ 5278740 w 12188825"/>
              <a:gd name="connsiteY9-3216" fmla="*/ 3395857 h 6877063"/>
              <a:gd name="connsiteX10-3217" fmla="*/ 3647600 w 12188825"/>
              <a:gd name="connsiteY10-3218" fmla="*/ 5322330 h 6877063"/>
              <a:gd name="connsiteX11-3219" fmla="*/ 2848788 w 12188825"/>
              <a:gd name="connsiteY11-3220" fmla="*/ 6872683 h 6877063"/>
              <a:gd name="connsiteX12-3221" fmla="*/ 0 w 12188825"/>
              <a:gd name="connsiteY12-3222" fmla="*/ 6862831 h 6877063"/>
              <a:gd name="connsiteX13-3223" fmla="*/ 0 w 12188825"/>
              <a:gd name="connsiteY13-3224" fmla="*/ 0 h 6877063"/>
              <a:gd name="connsiteX0-3225" fmla="*/ 0 w 12188825"/>
              <a:gd name="connsiteY0-3226" fmla="*/ 0 h 6877063"/>
              <a:gd name="connsiteX1-3227" fmla="*/ 12188825 w 12188825"/>
              <a:gd name="connsiteY1-3228" fmla="*/ 0 h 6877063"/>
              <a:gd name="connsiteX2-3229" fmla="*/ 12188825 w 12188825"/>
              <a:gd name="connsiteY2-3230" fmla="*/ 6858000 h 6877063"/>
              <a:gd name="connsiteX3-3231" fmla="*/ 10725126 w 12188825"/>
              <a:gd name="connsiteY3-3232" fmla="*/ 6877063 h 6877063"/>
              <a:gd name="connsiteX4-3233" fmla="*/ 11506178 w 12188825"/>
              <a:gd name="connsiteY4-3234" fmla="*/ 4609928 h 6877063"/>
              <a:gd name="connsiteX5-3235" fmla="*/ 11323750 w 12188825"/>
              <a:gd name="connsiteY5-3236" fmla="*/ 2813776 h 6877063"/>
              <a:gd name="connsiteX6-3237" fmla="*/ 10382119 w 12188825"/>
              <a:gd name="connsiteY6-3238" fmla="*/ 1771690 h 6877063"/>
              <a:gd name="connsiteX7-3239" fmla="*/ 8704716 w 12188825"/>
              <a:gd name="connsiteY7-3240" fmla="*/ 1573806 h 6877063"/>
              <a:gd name="connsiteX8-3241" fmla="*/ 6914249 w 12188825"/>
              <a:gd name="connsiteY8-3242" fmla="*/ 2222406 h 6877063"/>
              <a:gd name="connsiteX9-3243" fmla="*/ 5290614 w 12188825"/>
              <a:gd name="connsiteY9-3244" fmla="*/ 3419641 h 6877063"/>
              <a:gd name="connsiteX10-3245" fmla="*/ 3647600 w 12188825"/>
              <a:gd name="connsiteY10-3246" fmla="*/ 5322330 h 6877063"/>
              <a:gd name="connsiteX11-3247" fmla="*/ 2848788 w 12188825"/>
              <a:gd name="connsiteY11-3248" fmla="*/ 6872683 h 6877063"/>
              <a:gd name="connsiteX12-3249" fmla="*/ 0 w 12188825"/>
              <a:gd name="connsiteY12-3250" fmla="*/ 6862831 h 6877063"/>
              <a:gd name="connsiteX13-3251" fmla="*/ 0 w 12188825"/>
              <a:gd name="connsiteY13-3252" fmla="*/ 0 h 6877063"/>
              <a:gd name="connsiteX0-3253" fmla="*/ 0 w 12188825"/>
              <a:gd name="connsiteY0-3254" fmla="*/ 0 h 6877063"/>
              <a:gd name="connsiteX1-3255" fmla="*/ 12188825 w 12188825"/>
              <a:gd name="connsiteY1-3256" fmla="*/ 0 h 6877063"/>
              <a:gd name="connsiteX2-3257" fmla="*/ 12188825 w 12188825"/>
              <a:gd name="connsiteY2-3258" fmla="*/ 6858000 h 6877063"/>
              <a:gd name="connsiteX3-3259" fmla="*/ 10725126 w 12188825"/>
              <a:gd name="connsiteY3-3260" fmla="*/ 6877063 h 6877063"/>
              <a:gd name="connsiteX4-3261" fmla="*/ 11506178 w 12188825"/>
              <a:gd name="connsiteY4-3262" fmla="*/ 4609928 h 6877063"/>
              <a:gd name="connsiteX5-3263" fmla="*/ 11323750 w 12188825"/>
              <a:gd name="connsiteY5-3264" fmla="*/ 2813776 h 6877063"/>
              <a:gd name="connsiteX6-3265" fmla="*/ 10382119 w 12188825"/>
              <a:gd name="connsiteY6-3266" fmla="*/ 1771690 h 6877063"/>
              <a:gd name="connsiteX7-3267" fmla="*/ 8704716 w 12188825"/>
              <a:gd name="connsiteY7-3268" fmla="*/ 1573806 h 6877063"/>
              <a:gd name="connsiteX8-3269" fmla="*/ 6914249 w 12188825"/>
              <a:gd name="connsiteY8-3270" fmla="*/ 2222406 h 6877063"/>
              <a:gd name="connsiteX9-3271" fmla="*/ 3647600 w 12188825"/>
              <a:gd name="connsiteY9-3272" fmla="*/ 5322330 h 6877063"/>
              <a:gd name="connsiteX10-3273" fmla="*/ 2848788 w 12188825"/>
              <a:gd name="connsiteY10-3274" fmla="*/ 6872683 h 6877063"/>
              <a:gd name="connsiteX11-3275" fmla="*/ 0 w 12188825"/>
              <a:gd name="connsiteY11-3276" fmla="*/ 6862831 h 6877063"/>
              <a:gd name="connsiteX12-3277" fmla="*/ 0 w 12188825"/>
              <a:gd name="connsiteY12-3278" fmla="*/ 0 h 6877063"/>
              <a:gd name="connsiteX0-3279" fmla="*/ 0 w 12188825"/>
              <a:gd name="connsiteY0-3280" fmla="*/ 0 h 6877063"/>
              <a:gd name="connsiteX1-3281" fmla="*/ 12188825 w 12188825"/>
              <a:gd name="connsiteY1-3282" fmla="*/ 0 h 6877063"/>
              <a:gd name="connsiteX2-3283" fmla="*/ 12188825 w 12188825"/>
              <a:gd name="connsiteY2-3284" fmla="*/ 6858000 h 6877063"/>
              <a:gd name="connsiteX3-3285" fmla="*/ 10725126 w 12188825"/>
              <a:gd name="connsiteY3-3286" fmla="*/ 6877063 h 6877063"/>
              <a:gd name="connsiteX4-3287" fmla="*/ 11506178 w 12188825"/>
              <a:gd name="connsiteY4-3288" fmla="*/ 4609928 h 6877063"/>
              <a:gd name="connsiteX5-3289" fmla="*/ 11323750 w 12188825"/>
              <a:gd name="connsiteY5-3290" fmla="*/ 2813776 h 6877063"/>
              <a:gd name="connsiteX6-3291" fmla="*/ 10382119 w 12188825"/>
              <a:gd name="connsiteY6-3292" fmla="*/ 1771690 h 6877063"/>
              <a:gd name="connsiteX7-3293" fmla="*/ 8704716 w 12188825"/>
              <a:gd name="connsiteY7-3294" fmla="*/ 1573806 h 6877063"/>
              <a:gd name="connsiteX8-3295" fmla="*/ 6914249 w 12188825"/>
              <a:gd name="connsiteY8-3296" fmla="*/ 2222406 h 6877063"/>
              <a:gd name="connsiteX9-3297" fmla="*/ 3647600 w 12188825"/>
              <a:gd name="connsiteY9-3298" fmla="*/ 5322330 h 6877063"/>
              <a:gd name="connsiteX10-3299" fmla="*/ 2848788 w 12188825"/>
              <a:gd name="connsiteY10-3300" fmla="*/ 6872683 h 6877063"/>
              <a:gd name="connsiteX11-3301" fmla="*/ 0 w 12188825"/>
              <a:gd name="connsiteY11-3302" fmla="*/ 6862831 h 6877063"/>
              <a:gd name="connsiteX12-3303" fmla="*/ 0 w 12188825"/>
              <a:gd name="connsiteY12-3304" fmla="*/ 0 h 6877063"/>
              <a:gd name="connsiteX0-3305" fmla="*/ 0 w 12188825"/>
              <a:gd name="connsiteY0-3306" fmla="*/ 0 h 6877063"/>
              <a:gd name="connsiteX1-3307" fmla="*/ 12188825 w 12188825"/>
              <a:gd name="connsiteY1-3308" fmla="*/ 0 h 6877063"/>
              <a:gd name="connsiteX2-3309" fmla="*/ 12188825 w 12188825"/>
              <a:gd name="connsiteY2-3310" fmla="*/ 6858000 h 6877063"/>
              <a:gd name="connsiteX3-3311" fmla="*/ 10725126 w 12188825"/>
              <a:gd name="connsiteY3-3312" fmla="*/ 6877063 h 6877063"/>
              <a:gd name="connsiteX4-3313" fmla="*/ 11506178 w 12188825"/>
              <a:gd name="connsiteY4-3314" fmla="*/ 4609928 h 6877063"/>
              <a:gd name="connsiteX5-3315" fmla="*/ 11323750 w 12188825"/>
              <a:gd name="connsiteY5-3316" fmla="*/ 2813776 h 6877063"/>
              <a:gd name="connsiteX6-3317" fmla="*/ 10382119 w 12188825"/>
              <a:gd name="connsiteY6-3318" fmla="*/ 1771690 h 6877063"/>
              <a:gd name="connsiteX7-3319" fmla="*/ 8704716 w 12188825"/>
              <a:gd name="connsiteY7-3320" fmla="*/ 1573806 h 6877063"/>
              <a:gd name="connsiteX8-3321" fmla="*/ 6914249 w 12188825"/>
              <a:gd name="connsiteY8-3322" fmla="*/ 2222406 h 6877063"/>
              <a:gd name="connsiteX9-3323" fmla="*/ 3647600 w 12188825"/>
              <a:gd name="connsiteY9-3324" fmla="*/ 5322330 h 6877063"/>
              <a:gd name="connsiteX10-3325" fmla="*/ 2848788 w 12188825"/>
              <a:gd name="connsiteY10-3326" fmla="*/ 6872683 h 6877063"/>
              <a:gd name="connsiteX11-3327" fmla="*/ 0 w 12188825"/>
              <a:gd name="connsiteY11-3328" fmla="*/ 6862831 h 6877063"/>
              <a:gd name="connsiteX12-3329" fmla="*/ 0 w 12188825"/>
              <a:gd name="connsiteY12-3330" fmla="*/ 0 h 6877063"/>
              <a:gd name="connsiteX0-3331" fmla="*/ 0 w 12188825"/>
              <a:gd name="connsiteY0-3332" fmla="*/ 0 h 6877063"/>
              <a:gd name="connsiteX1-3333" fmla="*/ 12188825 w 12188825"/>
              <a:gd name="connsiteY1-3334" fmla="*/ 0 h 6877063"/>
              <a:gd name="connsiteX2-3335" fmla="*/ 12188825 w 12188825"/>
              <a:gd name="connsiteY2-3336" fmla="*/ 6858000 h 6877063"/>
              <a:gd name="connsiteX3-3337" fmla="*/ 10725126 w 12188825"/>
              <a:gd name="connsiteY3-3338" fmla="*/ 6877063 h 6877063"/>
              <a:gd name="connsiteX4-3339" fmla="*/ 11506178 w 12188825"/>
              <a:gd name="connsiteY4-3340" fmla="*/ 4609928 h 6877063"/>
              <a:gd name="connsiteX5-3341" fmla="*/ 11323750 w 12188825"/>
              <a:gd name="connsiteY5-3342" fmla="*/ 2813776 h 6877063"/>
              <a:gd name="connsiteX6-3343" fmla="*/ 10382119 w 12188825"/>
              <a:gd name="connsiteY6-3344" fmla="*/ 1771690 h 6877063"/>
              <a:gd name="connsiteX7-3345" fmla="*/ 8704716 w 12188825"/>
              <a:gd name="connsiteY7-3346" fmla="*/ 1573806 h 6877063"/>
              <a:gd name="connsiteX8-3347" fmla="*/ 6914249 w 12188825"/>
              <a:gd name="connsiteY8-3348" fmla="*/ 2222406 h 6877063"/>
              <a:gd name="connsiteX9-3349" fmla="*/ 3647600 w 12188825"/>
              <a:gd name="connsiteY9-3350" fmla="*/ 5322330 h 6877063"/>
              <a:gd name="connsiteX10-3351" fmla="*/ 2848788 w 12188825"/>
              <a:gd name="connsiteY10-3352" fmla="*/ 6872683 h 6877063"/>
              <a:gd name="connsiteX11-3353" fmla="*/ 0 w 12188825"/>
              <a:gd name="connsiteY11-3354" fmla="*/ 6862831 h 6877063"/>
              <a:gd name="connsiteX12-3355" fmla="*/ 0 w 12188825"/>
              <a:gd name="connsiteY12-3356" fmla="*/ 0 h 6877063"/>
              <a:gd name="connsiteX0-3357" fmla="*/ 0 w 12188825"/>
              <a:gd name="connsiteY0-3358" fmla="*/ 0 h 6877063"/>
              <a:gd name="connsiteX1-3359" fmla="*/ 12188825 w 12188825"/>
              <a:gd name="connsiteY1-3360" fmla="*/ 0 h 6877063"/>
              <a:gd name="connsiteX2-3361" fmla="*/ 12188825 w 12188825"/>
              <a:gd name="connsiteY2-3362" fmla="*/ 6858000 h 6877063"/>
              <a:gd name="connsiteX3-3363" fmla="*/ 10725126 w 12188825"/>
              <a:gd name="connsiteY3-3364" fmla="*/ 6877063 h 6877063"/>
              <a:gd name="connsiteX4-3365" fmla="*/ 11506178 w 12188825"/>
              <a:gd name="connsiteY4-3366" fmla="*/ 4609928 h 6877063"/>
              <a:gd name="connsiteX5-3367" fmla="*/ 11323750 w 12188825"/>
              <a:gd name="connsiteY5-3368" fmla="*/ 2813776 h 6877063"/>
              <a:gd name="connsiteX6-3369" fmla="*/ 10382119 w 12188825"/>
              <a:gd name="connsiteY6-3370" fmla="*/ 1771690 h 6877063"/>
              <a:gd name="connsiteX7-3371" fmla="*/ 8704716 w 12188825"/>
              <a:gd name="connsiteY7-3372" fmla="*/ 1573806 h 6877063"/>
              <a:gd name="connsiteX8-3373" fmla="*/ 6914249 w 12188825"/>
              <a:gd name="connsiteY8-3374" fmla="*/ 2222406 h 6877063"/>
              <a:gd name="connsiteX9-3375" fmla="*/ 3647600 w 12188825"/>
              <a:gd name="connsiteY9-3376" fmla="*/ 5322330 h 6877063"/>
              <a:gd name="connsiteX10-3377" fmla="*/ 2848788 w 12188825"/>
              <a:gd name="connsiteY10-3378" fmla="*/ 6872683 h 6877063"/>
              <a:gd name="connsiteX11-3379" fmla="*/ 0 w 12188825"/>
              <a:gd name="connsiteY11-3380" fmla="*/ 6862831 h 6877063"/>
              <a:gd name="connsiteX12-3381" fmla="*/ 0 w 12188825"/>
              <a:gd name="connsiteY12-3382" fmla="*/ 0 h 6877063"/>
              <a:gd name="connsiteX0-3383" fmla="*/ 0 w 12188825"/>
              <a:gd name="connsiteY0-3384" fmla="*/ 0 h 6877063"/>
              <a:gd name="connsiteX1-3385" fmla="*/ 12188825 w 12188825"/>
              <a:gd name="connsiteY1-3386" fmla="*/ 0 h 6877063"/>
              <a:gd name="connsiteX2-3387" fmla="*/ 12188825 w 12188825"/>
              <a:gd name="connsiteY2-3388" fmla="*/ 6858000 h 6877063"/>
              <a:gd name="connsiteX3-3389" fmla="*/ 10725126 w 12188825"/>
              <a:gd name="connsiteY3-3390" fmla="*/ 6877063 h 6877063"/>
              <a:gd name="connsiteX4-3391" fmla="*/ 11506178 w 12188825"/>
              <a:gd name="connsiteY4-3392" fmla="*/ 4609928 h 6877063"/>
              <a:gd name="connsiteX5-3393" fmla="*/ 11323750 w 12188825"/>
              <a:gd name="connsiteY5-3394" fmla="*/ 2813776 h 6877063"/>
              <a:gd name="connsiteX6-3395" fmla="*/ 10382119 w 12188825"/>
              <a:gd name="connsiteY6-3396" fmla="*/ 1771690 h 6877063"/>
              <a:gd name="connsiteX7-3397" fmla="*/ 8704716 w 12188825"/>
              <a:gd name="connsiteY7-3398" fmla="*/ 1573806 h 6877063"/>
              <a:gd name="connsiteX8-3399" fmla="*/ 6914249 w 12188825"/>
              <a:gd name="connsiteY8-3400" fmla="*/ 2222406 h 6877063"/>
              <a:gd name="connsiteX9-3401" fmla="*/ 3647600 w 12188825"/>
              <a:gd name="connsiteY9-3402" fmla="*/ 5322330 h 6877063"/>
              <a:gd name="connsiteX10-3403" fmla="*/ 2848788 w 12188825"/>
              <a:gd name="connsiteY10-3404" fmla="*/ 6872683 h 6877063"/>
              <a:gd name="connsiteX11-3405" fmla="*/ 0 w 12188825"/>
              <a:gd name="connsiteY11-3406" fmla="*/ 6862831 h 6877063"/>
              <a:gd name="connsiteX12-3407" fmla="*/ 0 w 12188825"/>
              <a:gd name="connsiteY12-3408" fmla="*/ 0 h 6877063"/>
              <a:gd name="connsiteX0-3409" fmla="*/ 0 w 12188825"/>
              <a:gd name="connsiteY0-3410" fmla="*/ 0 h 6872683"/>
              <a:gd name="connsiteX1-3411" fmla="*/ 12188825 w 12188825"/>
              <a:gd name="connsiteY1-3412" fmla="*/ 0 h 6872683"/>
              <a:gd name="connsiteX2-3413" fmla="*/ 12188825 w 12188825"/>
              <a:gd name="connsiteY2-3414" fmla="*/ 6858000 h 6872683"/>
              <a:gd name="connsiteX3-3415" fmla="*/ 10742935 w 12188825"/>
              <a:gd name="connsiteY3-3416" fmla="*/ 6865172 h 6872683"/>
              <a:gd name="connsiteX4-3417" fmla="*/ 11506178 w 12188825"/>
              <a:gd name="connsiteY4-3418" fmla="*/ 4609928 h 6872683"/>
              <a:gd name="connsiteX5-3419" fmla="*/ 11323750 w 12188825"/>
              <a:gd name="connsiteY5-3420" fmla="*/ 2813776 h 6872683"/>
              <a:gd name="connsiteX6-3421" fmla="*/ 10382119 w 12188825"/>
              <a:gd name="connsiteY6-3422" fmla="*/ 1771690 h 6872683"/>
              <a:gd name="connsiteX7-3423" fmla="*/ 8704716 w 12188825"/>
              <a:gd name="connsiteY7-3424" fmla="*/ 1573806 h 6872683"/>
              <a:gd name="connsiteX8-3425" fmla="*/ 6914249 w 12188825"/>
              <a:gd name="connsiteY8-3426" fmla="*/ 2222406 h 6872683"/>
              <a:gd name="connsiteX9-3427" fmla="*/ 3647600 w 12188825"/>
              <a:gd name="connsiteY9-3428" fmla="*/ 5322330 h 6872683"/>
              <a:gd name="connsiteX10-3429" fmla="*/ 2848788 w 12188825"/>
              <a:gd name="connsiteY10-3430" fmla="*/ 6872683 h 6872683"/>
              <a:gd name="connsiteX11-3431" fmla="*/ 0 w 12188825"/>
              <a:gd name="connsiteY11-3432" fmla="*/ 6862831 h 6872683"/>
              <a:gd name="connsiteX12-3433" fmla="*/ 0 w 12188825"/>
              <a:gd name="connsiteY12-3434" fmla="*/ 0 h 6872683"/>
              <a:gd name="connsiteX0-3435" fmla="*/ 0 w 12188825"/>
              <a:gd name="connsiteY0-3436" fmla="*/ 0 h 6872683"/>
              <a:gd name="connsiteX1-3437" fmla="*/ 12188825 w 12188825"/>
              <a:gd name="connsiteY1-3438" fmla="*/ 0 h 6872683"/>
              <a:gd name="connsiteX2-3439" fmla="*/ 12188825 w 12188825"/>
              <a:gd name="connsiteY2-3440" fmla="*/ 6858000 h 6872683"/>
              <a:gd name="connsiteX3-3441" fmla="*/ 10742935 w 12188825"/>
              <a:gd name="connsiteY3-3442" fmla="*/ 6865172 h 6872683"/>
              <a:gd name="connsiteX4-3443" fmla="*/ 11506178 w 12188825"/>
              <a:gd name="connsiteY4-3444" fmla="*/ 4609928 h 6872683"/>
              <a:gd name="connsiteX5-3445" fmla="*/ 11323750 w 12188825"/>
              <a:gd name="connsiteY5-3446" fmla="*/ 2813776 h 6872683"/>
              <a:gd name="connsiteX6-3447" fmla="*/ 10382119 w 12188825"/>
              <a:gd name="connsiteY6-3448" fmla="*/ 1771690 h 6872683"/>
              <a:gd name="connsiteX7-3449" fmla="*/ 8704716 w 12188825"/>
              <a:gd name="connsiteY7-3450" fmla="*/ 1573806 h 6872683"/>
              <a:gd name="connsiteX8-3451" fmla="*/ 6914249 w 12188825"/>
              <a:gd name="connsiteY8-3452" fmla="*/ 2222406 h 6872683"/>
              <a:gd name="connsiteX9-3453" fmla="*/ 3647600 w 12188825"/>
              <a:gd name="connsiteY9-3454" fmla="*/ 5322330 h 6872683"/>
              <a:gd name="connsiteX10-3455" fmla="*/ 2848788 w 12188825"/>
              <a:gd name="connsiteY10-3456" fmla="*/ 6872683 h 6872683"/>
              <a:gd name="connsiteX11-3457" fmla="*/ 0 w 12188825"/>
              <a:gd name="connsiteY11-3458" fmla="*/ 6862831 h 6872683"/>
              <a:gd name="connsiteX12-3459" fmla="*/ 0 w 12188825"/>
              <a:gd name="connsiteY12-3460" fmla="*/ 0 h 6872683"/>
              <a:gd name="connsiteX0-3461" fmla="*/ 0 w 12188825"/>
              <a:gd name="connsiteY0-3462" fmla="*/ 0 h 6872683"/>
              <a:gd name="connsiteX1-3463" fmla="*/ 12188825 w 12188825"/>
              <a:gd name="connsiteY1-3464" fmla="*/ 0 h 6872683"/>
              <a:gd name="connsiteX2-3465" fmla="*/ 12188825 w 12188825"/>
              <a:gd name="connsiteY2-3466" fmla="*/ 6858000 h 6872683"/>
              <a:gd name="connsiteX3-3467" fmla="*/ 10742935 w 12188825"/>
              <a:gd name="connsiteY3-3468" fmla="*/ 6865172 h 6872683"/>
              <a:gd name="connsiteX4-3469" fmla="*/ 11506178 w 12188825"/>
              <a:gd name="connsiteY4-3470" fmla="*/ 4609928 h 6872683"/>
              <a:gd name="connsiteX5-3471" fmla="*/ 11323750 w 12188825"/>
              <a:gd name="connsiteY5-3472" fmla="*/ 2813776 h 6872683"/>
              <a:gd name="connsiteX6-3473" fmla="*/ 10382119 w 12188825"/>
              <a:gd name="connsiteY6-3474" fmla="*/ 1771690 h 6872683"/>
              <a:gd name="connsiteX7-3475" fmla="*/ 8704716 w 12188825"/>
              <a:gd name="connsiteY7-3476" fmla="*/ 1573806 h 6872683"/>
              <a:gd name="connsiteX8-3477" fmla="*/ 6914249 w 12188825"/>
              <a:gd name="connsiteY8-3478" fmla="*/ 2222406 h 6872683"/>
              <a:gd name="connsiteX9-3479" fmla="*/ 3647600 w 12188825"/>
              <a:gd name="connsiteY9-3480" fmla="*/ 5322330 h 6872683"/>
              <a:gd name="connsiteX10-3481" fmla="*/ 2848788 w 12188825"/>
              <a:gd name="connsiteY10-3482" fmla="*/ 6872683 h 6872683"/>
              <a:gd name="connsiteX11-3483" fmla="*/ 0 w 12188825"/>
              <a:gd name="connsiteY11-3484" fmla="*/ 6862831 h 6872683"/>
              <a:gd name="connsiteX12-3485" fmla="*/ 0 w 12188825"/>
              <a:gd name="connsiteY12-3486" fmla="*/ 0 h 6872683"/>
              <a:gd name="connsiteX0-3487" fmla="*/ 0 w 12188825"/>
              <a:gd name="connsiteY0-3488" fmla="*/ 0 h 6872683"/>
              <a:gd name="connsiteX1-3489" fmla="*/ 12188825 w 12188825"/>
              <a:gd name="connsiteY1-3490" fmla="*/ 0 h 6872683"/>
              <a:gd name="connsiteX2-3491" fmla="*/ 12188825 w 12188825"/>
              <a:gd name="connsiteY2-3492" fmla="*/ 6858000 h 6872683"/>
              <a:gd name="connsiteX3-3493" fmla="*/ 10742935 w 12188825"/>
              <a:gd name="connsiteY3-3494" fmla="*/ 6865172 h 6872683"/>
              <a:gd name="connsiteX4-3495" fmla="*/ 11506178 w 12188825"/>
              <a:gd name="connsiteY4-3496" fmla="*/ 4609928 h 6872683"/>
              <a:gd name="connsiteX5-3497" fmla="*/ 11323750 w 12188825"/>
              <a:gd name="connsiteY5-3498" fmla="*/ 2813776 h 6872683"/>
              <a:gd name="connsiteX6-3499" fmla="*/ 10382119 w 12188825"/>
              <a:gd name="connsiteY6-3500" fmla="*/ 1771690 h 6872683"/>
              <a:gd name="connsiteX7-3501" fmla="*/ 8704716 w 12188825"/>
              <a:gd name="connsiteY7-3502" fmla="*/ 1573806 h 6872683"/>
              <a:gd name="connsiteX8-3503" fmla="*/ 6914249 w 12188825"/>
              <a:gd name="connsiteY8-3504" fmla="*/ 2222406 h 6872683"/>
              <a:gd name="connsiteX9-3505" fmla="*/ 3647600 w 12188825"/>
              <a:gd name="connsiteY9-3506" fmla="*/ 5322330 h 6872683"/>
              <a:gd name="connsiteX10-3507" fmla="*/ 2848788 w 12188825"/>
              <a:gd name="connsiteY10-3508" fmla="*/ 6872683 h 6872683"/>
              <a:gd name="connsiteX11-3509" fmla="*/ 0 w 12188825"/>
              <a:gd name="connsiteY11-3510" fmla="*/ 6862831 h 6872683"/>
              <a:gd name="connsiteX12-3511" fmla="*/ 0 w 12188825"/>
              <a:gd name="connsiteY12-3512" fmla="*/ 0 h 6872683"/>
              <a:gd name="connsiteX0-3513" fmla="*/ 0 w 12188825"/>
              <a:gd name="connsiteY0-3514" fmla="*/ 0 h 6872683"/>
              <a:gd name="connsiteX1-3515" fmla="*/ 12188825 w 12188825"/>
              <a:gd name="connsiteY1-3516" fmla="*/ 0 h 6872683"/>
              <a:gd name="connsiteX2-3517" fmla="*/ 12188825 w 12188825"/>
              <a:gd name="connsiteY2-3518" fmla="*/ 6858000 h 6872683"/>
              <a:gd name="connsiteX3-3519" fmla="*/ 10742935 w 12188825"/>
              <a:gd name="connsiteY3-3520" fmla="*/ 6865172 h 6872683"/>
              <a:gd name="connsiteX4-3521" fmla="*/ 11506178 w 12188825"/>
              <a:gd name="connsiteY4-3522" fmla="*/ 4609928 h 6872683"/>
              <a:gd name="connsiteX5-3523" fmla="*/ 11323750 w 12188825"/>
              <a:gd name="connsiteY5-3524" fmla="*/ 2813776 h 6872683"/>
              <a:gd name="connsiteX6-3525" fmla="*/ 10382119 w 12188825"/>
              <a:gd name="connsiteY6-3526" fmla="*/ 1771690 h 6872683"/>
              <a:gd name="connsiteX7-3527" fmla="*/ 8704716 w 12188825"/>
              <a:gd name="connsiteY7-3528" fmla="*/ 1573806 h 6872683"/>
              <a:gd name="connsiteX8-3529" fmla="*/ 6914249 w 12188825"/>
              <a:gd name="connsiteY8-3530" fmla="*/ 2222406 h 6872683"/>
              <a:gd name="connsiteX9-3531" fmla="*/ 3647600 w 12188825"/>
              <a:gd name="connsiteY9-3532" fmla="*/ 5322330 h 6872683"/>
              <a:gd name="connsiteX10-3533" fmla="*/ 2848788 w 12188825"/>
              <a:gd name="connsiteY10-3534" fmla="*/ 6872683 h 6872683"/>
              <a:gd name="connsiteX11-3535" fmla="*/ 0 w 12188825"/>
              <a:gd name="connsiteY11-3536" fmla="*/ 6862831 h 6872683"/>
              <a:gd name="connsiteX12-3537" fmla="*/ 0 w 12188825"/>
              <a:gd name="connsiteY12-3538" fmla="*/ 0 h 6872683"/>
              <a:gd name="connsiteX0-3539" fmla="*/ 0 w 12188825"/>
              <a:gd name="connsiteY0-3540" fmla="*/ 0 h 6872683"/>
              <a:gd name="connsiteX1-3541" fmla="*/ 12188825 w 12188825"/>
              <a:gd name="connsiteY1-3542" fmla="*/ 0 h 6872683"/>
              <a:gd name="connsiteX2-3543" fmla="*/ 12188825 w 12188825"/>
              <a:gd name="connsiteY2-3544" fmla="*/ 6858000 h 6872683"/>
              <a:gd name="connsiteX3-3545" fmla="*/ 10742935 w 12188825"/>
              <a:gd name="connsiteY3-3546" fmla="*/ 6865172 h 6872683"/>
              <a:gd name="connsiteX4-3547" fmla="*/ 11506178 w 12188825"/>
              <a:gd name="connsiteY4-3548" fmla="*/ 4609928 h 6872683"/>
              <a:gd name="connsiteX5-3549" fmla="*/ 11323750 w 12188825"/>
              <a:gd name="connsiteY5-3550" fmla="*/ 2813776 h 6872683"/>
              <a:gd name="connsiteX6-3551" fmla="*/ 10382119 w 12188825"/>
              <a:gd name="connsiteY6-3552" fmla="*/ 1771690 h 6872683"/>
              <a:gd name="connsiteX7-3553" fmla="*/ 8704716 w 12188825"/>
              <a:gd name="connsiteY7-3554" fmla="*/ 1573806 h 6872683"/>
              <a:gd name="connsiteX8-3555" fmla="*/ 6914249 w 12188825"/>
              <a:gd name="connsiteY8-3556" fmla="*/ 2222406 h 6872683"/>
              <a:gd name="connsiteX9-3557" fmla="*/ 3647600 w 12188825"/>
              <a:gd name="connsiteY9-3558" fmla="*/ 5322330 h 6872683"/>
              <a:gd name="connsiteX10-3559" fmla="*/ 2848788 w 12188825"/>
              <a:gd name="connsiteY10-3560" fmla="*/ 6872683 h 6872683"/>
              <a:gd name="connsiteX11-3561" fmla="*/ 0 w 12188825"/>
              <a:gd name="connsiteY11-3562" fmla="*/ 6862831 h 6872683"/>
              <a:gd name="connsiteX12-3563" fmla="*/ 0 w 12188825"/>
              <a:gd name="connsiteY12-3564" fmla="*/ 0 h 6872683"/>
              <a:gd name="connsiteX0-3565" fmla="*/ 0 w 12188825"/>
              <a:gd name="connsiteY0-3566" fmla="*/ 0 h 6872683"/>
              <a:gd name="connsiteX1-3567" fmla="*/ 12188825 w 12188825"/>
              <a:gd name="connsiteY1-3568" fmla="*/ 0 h 6872683"/>
              <a:gd name="connsiteX2-3569" fmla="*/ 12188825 w 12188825"/>
              <a:gd name="connsiteY2-3570" fmla="*/ 6858000 h 6872683"/>
              <a:gd name="connsiteX3-3571" fmla="*/ 10742935 w 12188825"/>
              <a:gd name="connsiteY3-3572" fmla="*/ 6865172 h 6872683"/>
              <a:gd name="connsiteX4-3573" fmla="*/ 11506178 w 12188825"/>
              <a:gd name="connsiteY4-3574" fmla="*/ 4609928 h 6872683"/>
              <a:gd name="connsiteX5-3575" fmla="*/ 11323750 w 12188825"/>
              <a:gd name="connsiteY5-3576" fmla="*/ 2813776 h 6872683"/>
              <a:gd name="connsiteX6-3577" fmla="*/ 10382119 w 12188825"/>
              <a:gd name="connsiteY6-3578" fmla="*/ 1771690 h 6872683"/>
              <a:gd name="connsiteX7-3579" fmla="*/ 8704716 w 12188825"/>
              <a:gd name="connsiteY7-3580" fmla="*/ 1573806 h 6872683"/>
              <a:gd name="connsiteX8-3581" fmla="*/ 6914249 w 12188825"/>
              <a:gd name="connsiteY8-3582" fmla="*/ 2222406 h 6872683"/>
              <a:gd name="connsiteX9-3583" fmla="*/ 3647600 w 12188825"/>
              <a:gd name="connsiteY9-3584" fmla="*/ 5322330 h 6872683"/>
              <a:gd name="connsiteX10-3585" fmla="*/ 2848788 w 12188825"/>
              <a:gd name="connsiteY10-3586" fmla="*/ 6872683 h 6872683"/>
              <a:gd name="connsiteX11-3587" fmla="*/ 0 w 12188825"/>
              <a:gd name="connsiteY11-3588" fmla="*/ 6862831 h 6872683"/>
              <a:gd name="connsiteX12-3589" fmla="*/ 0 w 12188825"/>
              <a:gd name="connsiteY12-3590" fmla="*/ 0 h 6872683"/>
              <a:gd name="connsiteX0-3591" fmla="*/ 0 w 12188825"/>
              <a:gd name="connsiteY0-3592" fmla="*/ 0 h 6872683"/>
              <a:gd name="connsiteX1-3593" fmla="*/ 12188825 w 12188825"/>
              <a:gd name="connsiteY1-3594" fmla="*/ 0 h 6872683"/>
              <a:gd name="connsiteX2-3595" fmla="*/ 12188825 w 12188825"/>
              <a:gd name="connsiteY2-3596" fmla="*/ 6858000 h 6872683"/>
              <a:gd name="connsiteX3-3597" fmla="*/ 10742935 w 12188825"/>
              <a:gd name="connsiteY3-3598" fmla="*/ 6865172 h 6872683"/>
              <a:gd name="connsiteX4-3599" fmla="*/ 11506178 w 12188825"/>
              <a:gd name="connsiteY4-3600" fmla="*/ 4609928 h 6872683"/>
              <a:gd name="connsiteX5-3601" fmla="*/ 11323750 w 12188825"/>
              <a:gd name="connsiteY5-3602" fmla="*/ 2813776 h 6872683"/>
              <a:gd name="connsiteX6-3603" fmla="*/ 10382119 w 12188825"/>
              <a:gd name="connsiteY6-3604" fmla="*/ 1771690 h 6872683"/>
              <a:gd name="connsiteX7-3605" fmla="*/ 8704716 w 12188825"/>
              <a:gd name="connsiteY7-3606" fmla="*/ 1573806 h 6872683"/>
              <a:gd name="connsiteX8-3607" fmla="*/ 6914249 w 12188825"/>
              <a:gd name="connsiteY8-3608" fmla="*/ 2222406 h 6872683"/>
              <a:gd name="connsiteX9-3609" fmla="*/ 3647600 w 12188825"/>
              <a:gd name="connsiteY9-3610" fmla="*/ 5322330 h 6872683"/>
              <a:gd name="connsiteX10-3611" fmla="*/ 2848788 w 12188825"/>
              <a:gd name="connsiteY10-3612" fmla="*/ 6872683 h 6872683"/>
              <a:gd name="connsiteX11-3613" fmla="*/ 0 w 12188825"/>
              <a:gd name="connsiteY11-3614" fmla="*/ 6862831 h 6872683"/>
              <a:gd name="connsiteX12-3615" fmla="*/ 0 w 12188825"/>
              <a:gd name="connsiteY12-3616" fmla="*/ 0 h 68726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75" y="connsiteY7-76"/>
              </a:cxn>
              <a:cxn ang="0">
                <a:pos x="connsiteX8-329" y="connsiteY8-330"/>
              </a:cxn>
              <a:cxn ang="0">
                <a:pos x="connsiteX9-943" y="connsiteY9-944"/>
              </a:cxn>
              <a:cxn ang="0">
                <a:pos x="connsiteX10-1005" y="connsiteY10-1006"/>
              </a:cxn>
              <a:cxn ang="0">
                <a:pos x="connsiteX11-2063" y="connsiteY11-2064"/>
              </a:cxn>
              <a:cxn ang="0">
                <a:pos x="connsiteX12-2209" y="connsiteY12-2210"/>
              </a:cxn>
            </a:cxnLst>
            <a:rect l="l" t="t" r="r" b="b"/>
            <a:pathLst>
              <a:path w="12188825" h="6872683">
                <a:moveTo>
                  <a:pt x="0" y="0"/>
                </a:moveTo>
                <a:lnTo>
                  <a:pt x="12188825" y="0"/>
                </a:lnTo>
                <a:lnTo>
                  <a:pt x="12188825" y="6858000"/>
                </a:lnTo>
                <a:lnTo>
                  <a:pt x="10742935" y="6865172"/>
                </a:lnTo>
                <a:cubicBezTo>
                  <a:pt x="10922496" y="6528610"/>
                  <a:pt x="11372828" y="5632278"/>
                  <a:pt x="11506178" y="4609928"/>
                </a:cubicBezTo>
                <a:cubicBezTo>
                  <a:pt x="11578701" y="4033467"/>
                  <a:pt x="11546463" y="3333009"/>
                  <a:pt x="11323750" y="2813776"/>
                </a:cubicBezTo>
                <a:cubicBezTo>
                  <a:pt x="11063843" y="2291547"/>
                  <a:pt x="10818626" y="2002135"/>
                  <a:pt x="10382119" y="1771690"/>
                </a:cubicBezTo>
                <a:cubicBezTo>
                  <a:pt x="9945612" y="1541245"/>
                  <a:pt x="9214441" y="1484379"/>
                  <a:pt x="8704716" y="1573806"/>
                </a:cubicBezTo>
                <a:cubicBezTo>
                  <a:pt x="8194991" y="1641679"/>
                  <a:pt x="7520743" y="1898580"/>
                  <a:pt x="6914249" y="2222406"/>
                </a:cubicBezTo>
                <a:cubicBezTo>
                  <a:pt x="6439486" y="2478515"/>
                  <a:pt x="5013860" y="3298645"/>
                  <a:pt x="3647600" y="5322330"/>
                </a:cubicBezTo>
                <a:cubicBezTo>
                  <a:pt x="3267345" y="5933513"/>
                  <a:pt x="3130193" y="6211612"/>
                  <a:pt x="2848788" y="6872683"/>
                </a:cubicBezTo>
                <a:lnTo>
                  <a:pt x="0" y="6862831"/>
                </a:lnTo>
                <a:lnTo>
                  <a:pt x="0" y="0"/>
                </a:lnTo>
                <a:close/>
              </a:path>
            </a:pathLst>
          </a:custGeom>
          <a:ln>
            <a:noFill/>
          </a:ln>
        </p:spPr>
        <p:txBody>
          <a:bodyPr lIns="91428" tIns="45715" rIns="91428" bIns="45715"/>
          <a:lstStyle>
            <a:lvl1pPr marL="0" indent="0">
              <a:buNone/>
              <a:defRPr sz="2400">
                <a:solidFill>
                  <a:schemeClr val="tx2"/>
                </a:solidFill>
              </a:defRPr>
            </a:lvl1pPr>
          </a:lstStyle>
          <a:p>
            <a:r>
              <a:rPr lang="en-US" dirty="0" smtClean="0"/>
              <a:t>Picture</a:t>
            </a:r>
            <a:endParaRPr lang="en-US" dirty="0"/>
          </a:p>
        </p:txBody>
      </p:sp>
      <p:sp>
        <p:nvSpPr>
          <p:cNvPr id="12" name="Text Placeholder 11"/>
          <p:cNvSpPr>
            <a:spLocks noGrp="1"/>
          </p:cNvSpPr>
          <p:nvPr>
            <p:ph type="body" sz="quarter" idx="11" hasCustomPrompt="1"/>
          </p:nvPr>
        </p:nvSpPr>
        <p:spPr>
          <a:xfrm>
            <a:off x="6399215" y="3886205"/>
            <a:ext cx="3657601" cy="990599"/>
          </a:xfrm>
          <a:prstGeom prst="rect">
            <a:avLst/>
          </a:prstGeom>
        </p:spPr>
        <p:txBody>
          <a:bodyPr lIns="91428" tIns="45715" rIns="91428" bIns="45715"/>
          <a:lstStyle>
            <a:lvl1pPr marL="0" indent="0">
              <a:buNone/>
              <a:defRPr b="1" baseline="0">
                <a:solidFill>
                  <a:schemeClr val="bg1"/>
                </a:solidFill>
              </a:defRPr>
            </a:lvl1pPr>
          </a:lstStyle>
          <a:p>
            <a:pPr lvl="0"/>
            <a:r>
              <a:rPr lang="en-US" b="0" dirty="0" smtClean="0"/>
              <a:t>Text</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12" name="Content Placeholder 4"/>
          <p:cNvSpPr>
            <a:spLocks noGrp="1"/>
          </p:cNvSpPr>
          <p:nvPr>
            <p:ph sz="quarter" idx="13" hasCustomPrompt="1"/>
          </p:nvPr>
        </p:nvSpPr>
        <p:spPr>
          <a:xfrm>
            <a:off x="203147" y="1409701"/>
            <a:ext cx="11680957" cy="4356100"/>
          </a:xfrm>
          <a:prstGeom prst="rect">
            <a:avLst/>
          </a:prstGeom>
        </p:spPr>
        <p:txBody>
          <a:bodyPr/>
          <a:lstStyle>
            <a:lvl1pPr marL="0" indent="0">
              <a:buNone/>
              <a:defRPr sz="2400" b="1" baseline="0">
                <a:solidFill>
                  <a:srgbClr val="97291E"/>
                </a:solidFill>
                <a:latin typeface="Zurich BT" panose="020B0603020202030204" pitchFamily="34" charset="0"/>
              </a:defRPr>
            </a:lvl1pPr>
          </a:lstStyle>
          <a:p>
            <a:pPr lvl="0"/>
            <a:r>
              <a:rPr lang="en-US" dirty="0"/>
              <a:t>Sub Text</a:t>
            </a:r>
          </a:p>
        </p:txBody>
      </p:sp>
      <p:sp>
        <p:nvSpPr>
          <p:cNvPr id="24"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6"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Image">
    <p:spTree>
      <p:nvGrpSpPr>
        <p:cNvPr id="1" name=""/>
        <p:cNvGrpSpPr/>
        <p:nvPr/>
      </p:nvGrpSpPr>
      <p:grpSpPr>
        <a:xfrm>
          <a:off x="0" y="0"/>
          <a:ext cx="0" cy="0"/>
          <a:chOff x="0" y="0"/>
          <a:chExt cx="0" cy="0"/>
        </a:xfrm>
      </p:grpSpPr>
      <p:sp>
        <p:nvSpPr>
          <p:cNvPr id="8" name="Content Placeholder 2"/>
          <p:cNvSpPr>
            <a:spLocks noGrp="1"/>
          </p:cNvSpPr>
          <p:nvPr>
            <p:ph idx="13" hasCustomPrompt="1"/>
          </p:nvPr>
        </p:nvSpPr>
        <p:spPr>
          <a:xfrm>
            <a:off x="196798" y="1962800"/>
            <a:ext cx="5897614" cy="3768513"/>
          </a:xfrm>
          <a:prstGeom prst="rect">
            <a:avLst/>
          </a:prstGeom>
        </p:spPr>
        <p:txBody>
          <a:bodyPr/>
          <a:lstStyle>
            <a:lvl1pPr marL="381000" indent="-381000">
              <a:buFont typeface="Arial" panose="020B0604020202020204" pitchFamily="34" charset="0"/>
              <a:buChar char="•"/>
              <a:defRPr sz="2400">
                <a:solidFill>
                  <a:srgbClr val="053C6D"/>
                </a:solidFill>
                <a:latin typeface="Zurich BT" panose="020B0603020202030204" pitchFamily="34" charset="0"/>
              </a:defRPr>
            </a:lvl1pPr>
            <a:lvl2pPr marL="990600" indent="-381000" algn="l">
              <a:buFont typeface="Arial" panose="020B0604020202020204" pitchFamily="34" charset="0"/>
              <a:buChar char="•"/>
              <a:defRPr sz="2400" b="1" baseline="0">
                <a:solidFill>
                  <a:srgbClr val="053C6D"/>
                </a:solidFill>
                <a:latin typeface="Zurich Lt BT" panose="020B0403020202030204" pitchFamily="34" charset="0"/>
              </a:defRPr>
            </a:lvl2pPr>
            <a:lvl3pPr marL="1675765" indent="-457200" algn="l">
              <a:buFont typeface="Arial" panose="020B0604020202020204"/>
              <a:buChar char="•"/>
              <a:defRPr/>
            </a:lvl3pPr>
            <a:lvl4pPr marL="2285365" indent="-457200" algn="l">
              <a:buFont typeface="Arial" panose="020B0604020202020204"/>
              <a:buChar char="•"/>
              <a:defRPr/>
            </a:lvl4pPr>
            <a:lvl5pPr marL="2894965" indent="-457200" algn="l">
              <a:buFont typeface="Arial" panose="020B0604020202020204"/>
              <a:buChar char="•"/>
              <a:defRPr/>
            </a:lvl5pPr>
          </a:lstStyle>
          <a:p>
            <a:pPr lvl="0"/>
            <a:r>
              <a:rPr lang="en-US" dirty="0"/>
              <a:t>Text 1</a:t>
            </a:r>
          </a:p>
          <a:p>
            <a:pPr lvl="0"/>
            <a:r>
              <a:rPr lang="en-US" dirty="0"/>
              <a:t>Text 2</a:t>
            </a:r>
          </a:p>
        </p:txBody>
      </p:sp>
      <p:sp>
        <p:nvSpPr>
          <p:cNvPr id="9" name="Picture Placeholder 7"/>
          <p:cNvSpPr>
            <a:spLocks noGrp="1"/>
          </p:cNvSpPr>
          <p:nvPr>
            <p:ph type="pic" sz="quarter" idx="14" hasCustomPrompt="1"/>
          </p:nvPr>
        </p:nvSpPr>
        <p:spPr>
          <a:xfrm>
            <a:off x="6703854" y="239184"/>
            <a:ext cx="5189302" cy="5933016"/>
          </a:xfrm>
          <a:prstGeom prst="rect">
            <a:avLst/>
          </a:prstGeom>
        </p:spPr>
        <p:txBody>
          <a:bodyPr vert="horz"/>
          <a:lstStyle>
            <a:lvl1pPr marL="0" indent="0">
              <a:buNone/>
              <a:defRPr sz="3200">
                <a:solidFill>
                  <a:srgbClr val="053C6D"/>
                </a:solidFill>
                <a:latin typeface="Zurich" panose="020B0804030502030204" pitchFamily="34" charset="0"/>
              </a:defRPr>
            </a:lvl1pPr>
          </a:lstStyle>
          <a:p>
            <a:r>
              <a:rPr lang="en-US" dirty="0"/>
              <a:t>Picture</a:t>
            </a:r>
          </a:p>
        </p:txBody>
      </p:sp>
      <p:sp>
        <p:nvSpPr>
          <p:cNvPr id="13" name="Text Placeholder 10"/>
          <p:cNvSpPr>
            <a:spLocks noGrp="1"/>
          </p:cNvSpPr>
          <p:nvPr>
            <p:ph type="body" sz="quarter" idx="15" hasCustomPrompt="1"/>
          </p:nvPr>
        </p:nvSpPr>
        <p:spPr>
          <a:xfrm>
            <a:off x="196797" y="1153985"/>
            <a:ext cx="5897616" cy="660400"/>
          </a:xfrm>
          <a:prstGeom prst="rect">
            <a:avLst/>
          </a:prstGeom>
        </p:spPr>
        <p:txBody>
          <a:bodyPr/>
          <a:lstStyle>
            <a:lvl1pPr marL="0" indent="0">
              <a:buNone/>
              <a:defRPr sz="2400" b="1">
                <a:solidFill>
                  <a:srgbClr val="97291E"/>
                </a:solidFill>
                <a:latin typeface="Zurich BT" panose="020B0603020202030204" pitchFamily="34" charset="0"/>
              </a:defRPr>
            </a:lvl1pPr>
          </a:lstStyle>
          <a:p>
            <a:pPr lvl="0"/>
            <a:r>
              <a:rPr lang="en-US" dirty="0"/>
              <a:t>Text</a:t>
            </a:r>
          </a:p>
        </p:txBody>
      </p:sp>
      <p:sp>
        <p:nvSpPr>
          <p:cNvPr id="14" name="Text Placeholder 2"/>
          <p:cNvSpPr>
            <a:spLocks noGrp="1"/>
          </p:cNvSpPr>
          <p:nvPr>
            <p:ph type="body" sz="quarter" idx="10" hasCustomPrompt="1"/>
          </p:nvPr>
        </p:nvSpPr>
        <p:spPr>
          <a:xfrm>
            <a:off x="203147" y="237067"/>
            <a:ext cx="5890744"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21"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highlihts">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ontent Placeholder 5"/>
          <p:cNvSpPr>
            <a:spLocks noGrp="1"/>
          </p:cNvSpPr>
          <p:nvPr>
            <p:ph sz="quarter" idx="13" hasCustomPrompt="1"/>
          </p:nvPr>
        </p:nvSpPr>
        <p:spPr>
          <a:xfrm>
            <a:off x="203147" y="1589618"/>
            <a:ext cx="5095606" cy="2999316"/>
          </a:xfrm>
          <a:prstGeom prst="rect">
            <a:avLst/>
          </a:prstGeom>
        </p:spPr>
        <p:txBody>
          <a:bodyPr/>
          <a:lstStyle>
            <a:lvl1pPr marL="0" indent="0">
              <a:buFont typeface="Arial" panose="020B0604020202020204" pitchFamily="34" charset="0"/>
              <a:buNone/>
              <a:defRPr sz="2400" b="1" baseline="0">
                <a:solidFill>
                  <a:srgbClr val="97291E"/>
                </a:solidFill>
                <a:latin typeface="Zurich BT" panose="020B0603020202030204" pitchFamily="34" charset="0"/>
              </a:defRPr>
            </a:lvl1pPr>
          </a:lstStyle>
          <a:p>
            <a:pPr lvl="0"/>
            <a:r>
              <a:rPr lang="en-US" dirty="0"/>
              <a:t>Sub-Title heading</a:t>
            </a:r>
          </a:p>
          <a:p>
            <a:pPr lvl="0"/>
            <a:endParaRPr lang="en-US" dirty="0"/>
          </a:p>
          <a:p>
            <a:pPr lvl="0"/>
            <a:endParaRPr lang="en-US" dirty="0"/>
          </a:p>
        </p:txBody>
      </p:sp>
      <p:sp>
        <p:nvSpPr>
          <p:cNvPr id="9" name="Text Placeholder 7"/>
          <p:cNvSpPr>
            <a:spLocks noGrp="1"/>
          </p:cNvSpPr>
          <p:nvPr>
            <p:ph type="body" sz="quarter" idx="14" hasCustomPrompt="1"/>
          </p:nvPr>
        </p:nvSpPr>
        <p:spPr>
          <a:xfrm>
            <a:off x="6174824" y="1589618"/>
            <a:ext cx="5709279" cy="560916"/>
          </a:xfrm>
          <a:prstGeom prst="rect">
            <a:avLst/>
          </a:prstGeom>
        </p:spPr>
        <p:txBody>
          <a:bodyPr/>
          <a:lstStyle>
            <a:lvl1pPr marL="0" indent="0">
              <a:buNone/>
              <a:defRPr sz="2135" b="1" baseline="0">
                <a:solidFill>
                  <a:srgbClr val="97291E"/>
                </a:solidFill>
                <a:latin typeface="Zurich BT" panose="020B0603020202030204" pitchFamily="34" charset="0"/>
              </a:defRPr>
            </a:lvl1pPr>
          </a:lstStyle>
          <a:p>
            <a:pPr lvl="0"/>
            <a:r>
              <a:rPr lang="en-US" dirty="0"/>
              <a:t>Sub-Title Table</a:t>
            </a:r>
          </a:p>
        </p:txBody>
      </p:sp>
      <p:sp>
        <p:nvSpPr>
          <p:cNvPr id="14" name="Text Placeholder 9"/>
          <p:cNvSpPr>
            <a:spLocks noGrp="1"/>
          </p:cNvSpPr>
          <p:nvPr>
            <p:ph type="body" sz="quarter" idx="15" hasCustomPrompt="1"/>
          </p:nvPr>
        </p:nvSpPr>
        <p:spPr>
          <a:xfrm>
            <a:off x="6174825" y="2288118"/>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15" name="Text Placeholder 9"/>
          <p:cNvSpPr>
            <a:spLocks noGrp="1"/>
          </p:cNvSpPr>
          <p:nvPr>
            <p:ph type="body" sz="quarter" idx="16" hasCustomPrompt="1"/>
          </p:nvPr>
        </p:nvSpPr>
        <p:spPr>
          <a:xfrm>
            <a:off x="8130115" y="2288117"/>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16" name="Text Placeholder 9"/>
          <p:cNvSpPr>
            <a:spLocks noGrp="1"/>
          </p:cNvSpPr>
          <p:nvPr>
            <p:ph type="body" sz="quarter" idx="17" hasCustomPrompt="1"/>
          </p:nvPr>
        </p:nvSpPr>
        <p:spPr>
          <a:xfrm>
            <a:off x="10131961" y="2288115"/>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17" name="Content Placeholder 13"/>
          <p:cNvSpPr>
            <a:spLocks noGrp="1"/>
          </p:cNvSpPr>
          <p:nvPr>
            <p:ph sz="quarter" idx="18" hasCustomPrompt="1"/>
          </p:nvPr>
        </p:nvSpPr>
        <p:spPr>
          <a:xfrm>
            <a:off x="6174825" y="3191934"/>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18" name="Content Placeholder 13"/>
          <p:cNvSpPr>
            <a:spLocks noGrp="1"/>
          </p:cNvSpPr>
          <p:nvPr>
            <p:ph sz="quarter" idx="19" hasCustomPrompt="1"/>
          </p:nvPr>
        </p:nvSpPr>
        <p:spPr>
          <a:xfrm>
            <a:off x="8130115" y="3191624"/>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19" name="Content Placeholder 13"/>
          <p:cNvSpPr>
            <a:spLocks noGrp="1"/>
          </p:cNvSpPr>
          <p:nvPr>
            <p:ph sz="quarter" idx="20" hasCustomPrompt="1"/>
          </p:nvPr>
        </p:nvSpPr>
        <p:spPr>
          <a:xfrm>
            <a:off x="10131961" y="3191622"/>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20" name="Text Placeholder 9"/>
          <p:cNvSpPr>
            <a:spLocks noGrp="1"/>
          </p:cNvSpPr>
          <p:nvPr>
            <p:ph type="body" sz="quarter" idx="21" hasCustomPrompt="1"/>
          </p:nvPr>
        </p:nvSpPr>
        <p:spPr>
          <a:xfrm>
            <a:off x="6174825" y="3627655"/>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21" name="Text Placeholder 9"/>
          <p:cNvSpPr>
            <a:spLocks noGrp="1"/>
          </p:cNvSpPr>
          <p:nvPr>
            <p:ph type="body" sz="quarter" idx="22" hasCustomPrompt="1"/>
          </p:nvPr>
        </p:nvSpPr>
        <p:spPr>
          <a:xfrm>
            <a:off x="8130115" y="3627654"/>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22" name="Text Placeholder 9"/>
          <p:cNvSpPr>
            <a:spLocks noGrp="1"/>
          </p:cNvSpPr>
          <p:nvPr>
            <p:ph type="body" sz="quarter" idx="23" hasCustomPrompt="1"/>
          </p:nvPr>
        </p:nvSpPr>
        <p:spPr>
          <a:xfrm>
            <a:off x="10131961" y="3627653"/>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23" name="Content Placeholder 13"/>
          <p:cNvSpPr>
            <a:spLocks noGrp="1"/>
          </p:cNvSpPr>
          <p:nvPr>
            <p:ph sz="quarter" idx="24" hasCustomPrompt="1"/>
          </p:nvPr>
        </p:nvSpPr>
        <p:spPr>
          <a:xfrm>
            <a:off x="6174825" y="4531472"/>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24" name="Content Placeholder 13"/>
          <p:cNvSpPr>
            <a:spLocks noGrp="1"/>
          </p:cNvSpPr>
          <p:nvPr>
            <p:ph sz="quarter" idx="25" hasCustomPrompt="1"/>
          </p:nvPr>
        </p:nvSpPr>
        <p:spPr>
          <a:xfrm>
            <a:off x="8130115" y="4531161"/>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25" name="Content Placeholder 13"/>
          <p:cNvSpPr>
            <a:spLocks noGrp="1"/>
          </p:cNvSpPr>
          <p:nvPr>
            <p:ph sz="quarter" idx="26" hasCustomPrompt="1"/>
          </p:nvPr>
        </p:nvSpPr>
        <p:spPr>
          <a:xfrm>
            <a:off x="10131961" y="4531160"/>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32"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26"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Text Placeholder 1"/>
          <p:cNvSpPr>
            <a:spLocks noGrp="1"/>
          </p:cNvSpPr>
          <p:nvPr>
            <p:ph type="body" sz="quarter" idx="10" hasCustomPrompt="1"/>
          </p:nvPr>
        </p:nvSpPr>
        <p:spPr>
          <a:xfrm>
            <a:off x="5504685" y="3316095"/>
            <a:ext cx="5765735" cy="1250880"/>
          </a:xfrm>
          <a:prstGeom prst="rect">
            <a:avLst/>
          </a:prstGeom>
        </p:spPr>
        <p:txBody>
          <a:bodyPr lIns="91428" tIns="45715" rIns="91428" bIns="45715"/>
          <a:lstStyle>
            <a:lvl1pPr marL="0" indent="0">
              <a:buNone/>
              <a:defRPr sz="4800" b="1">
                <a:solidFill>
                  <a:srgbClr val="053C6D"/>
                </a:solidFill>
                <a:latin typeface="Zurich BT" panose="020B0603020202030204" pitchFamily="34" charset="0"/>
              </a:defRPr>
            </a:lvl1pPr>
          </a:lstStyle>
          <a:p>
            <a:r>
              <a:rPr lang="en-US" dirty="0"/>
              <a:t>Text</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ontent Placeholder 4"/>
          <p:cNvSpPr>
            <a:spLocks noGrp="1"/>
          </p:cNvSpPr>
          <p:nvPr>
            <p:ph sz="quarter" idx="13" hasCustomPrompt="1"/>
          </p:nvPr>
        </p:nvSpPr>
        <p:spPr>
          <a:xfrm>
            <a:off x="203147" y="4953000"/>
            <a:ext cx="11680957" cy="892500"/>
          </a:xfrm>
          <a:prstGeom prst="rect">
            <a:avLst/>
          </a:prstGeom>
        </p:spPr>
        <p:txBody>
          <a:bodyPr/>
          <a:lstStyle>
            <a:lvl1pPr marL="457200" indent="-457200">
              <a:buFont typeface="+mj-lt"/>
              <a:buAutoNum type="arabicPeriod"/>
              <a:defRPr sz="1865" b="0" baseline="0">
                <a:solidFill>
                  <a:srgbClr val="053C6D"/>
                </a:solidFill>
                <a:latin typeface="Zurich"/>
              </a:defRPr>
            </a:lvl1pPr>
          </a:lstStyle>
          <a:p>
            <a:pPr lvl="0"/>
            <a:r>
              <a:rPr lang="en-US" dirty="0"/>
              <a:t>Sub Text</a:t>
            </a:r>
          </a:p>
          <a:p>
            <a:pPr lvl="0"/>
            <a:r>
              <a:rPr lang="en-US" dirty="0"/>
              <a:t>Sub Text</a:t>
            </a:r>
          </a:p>
        </p:txBody>
      </p:sp>
      <p:sp>
        <p:nvSpPr>
          <p:cNvPr id="9" name="Table Placeholder 3"/>
          <p:cNvSpPr>
            <a:spLocks noGrp="1"/>
          </p:cNvSpPr>
          <p:nvPr>
            <p:ph type="tbl" sz="quarter" idx="27"/>
          </p:nvPr>
        </p:nvSpPr>
        <p:spPr>
          <a:xfrm>
            <a:off x="203147" y="1157818"/>
            <a:ext cx="11680957" cy="3585633"/>
          </a:xfrm>
          <a:prstGeom prst="rect">
            <a:avLst/>
          </a:prstGeom>
        </p:spPr>
        <p:txBody>
          <a:bodyPr/>
          <a:lstStyle/>
          <a:p>
            <a:endParaRPr lang="en-US" dirty="0"/>
          </a:p>
        </p:txBody>
      </p:sp>
      <p:sp>
        <p:nvSpPr>
          <p:cNvPr id="18"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7"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ontent Placeholder 7"/>
          <p:cNvSpPr>
            <a:spLocks noGrp="1"/>
          </p:cNvSpPr>
          <p:nvPr>
            <p:ph sz="quarter" idx="27" hasCustomPrompt="1"/>
          </p:nvPr>
        </p:nvSpPr>
        <p:spPr>
          <a:xfrm>
            <a:off x="6297559" y="1600201"/>
            <a:ext cx="5586545" cy="4305300"/>
          </a:xfrm>
          <a:prstGeom prst="rect">
            <a:avLst/>
          </a:prstGeom>
        </p:spPr>
        <p:txBody>
          <a:bodyPr/>
          <a:lstStyle>
            <a:lvl1pPr marL="381000" indent="-381000">
              <a:buFont typeface="Arial" panose="020B0604020202020204" pitchFamily="34" charset="0"/>
              <a:buChar char="•"/>
              <a:defRPr lang="en-US" sz="2400" b="1" kern="1200" baseline="0" dirty="0">
                <a:solidFill>
                  <a:srgbClr val="97291E"/>
                </a:solidFill>
                <a:latin typeface="Zurich BT" panose="020B0603020202030204" pitchFamily="34" charset="0"/>
                <a:ea typeface="+mn-ea"/>
                <a:cs typeface="+mn-cs"/>
              </a:defRPr>
            </a:lvl1pPr>
          </a:lstStyle>
          <a:p>
            <a:pPr marL="0" lvl="0" indent="0" algn="l" defTabSz="608965" rtl="0" eaLnBrk="1" latinLnBrk="0" hangingPunct="1">
              <a:spcBef>
                <a:spcPct val="20000"/>
              </a:spcBef>
              <a:buFont typeface="Arial" panose="020B0604020202020204"/>
              <a:buNone/>
            </a:pPr>
            <a:r>
              <a:rPr lang="en-US" dirty="0"/>
              <a:t>Text</a:t>
            </a:r>
          </a:p>
        </p:txBody>
      </p:sp>
      <p:sp>
        <p:nvSpPr>
          <p:cNvPr id="9" name="Content Placeholder 7"/>
          <p:cNvSpPr>
            <a:spLocks noGrp="1"/>
          </p:cNvSpPr>
          <p:nvPr>
            <p:ph sz="quarter" idx="28" hasCustomPrompt="1"/>
          </p:nvPr>
        </p:nvSpPr>
        <p:spPr>
          <a:xfrm>
            <a:off x="203147" y="1600201"/>
            <a:ext cx="5586545" cy="4305300"/>
          </a:xfrm>
          <a:prstGeom prst="rect">
            <a:avLst/>
          </a:prstGeom>
        </p:spPr>
        <p:txBody>
          <a:bodyPr/>
          <a:lstStyle>
            <a:lvl1pPr marL="381000" indent="-381000">
              <a:buFont typeface="Arial" panose="020B0604020202020204" pitchFamily="34" charset="0"/>
              <a:buChar char="•"/>
              <a:defRPr lang="en-US" sz="2400" b="0" kern="1200" baseline="0" dirty="0">
                <a:solidFill>
                  <a:srgbClr val="053C6D"/>
                </a:solidFill>
                <a:latin typeface="Zurich BT" panose="020B0603020202030204" pitchFamily="34" charset="0"/>
                <a:ea typeface="+mn-ea"/>
                <a:cs typeface="+mn-cs"/>
              </a:defRPr>
            </a:lvl1pPr>
          </a:lstStyle>
          <a:p>
            <a:pPr marL="0" lvl="0" indent="0" algn="l" defTabSz="608965" rtl="0" eaLnBrk="1" latinLnBrk="0" hangingPunct="1">
              <a:spcBef>
                <a:spcPct val="20000"/>
              </a:spcBef>
              <a:buFont typeface="Arial" panose="020B0604020202020204"/>
              <a:buNone/>
            </a:pPr>
            <a:r>
              <a:rPr lang="en-US" dirty="0"/>
              <a:t>Text</a:t>
            </a:r>
          </a:p>
        </p:txBody>
      </p:sp>
      <p:sp>
        <p:nvSpPr>
          <p:cNvPr id="19"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7"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Text Placeholder 10"/>
          <p:cNvSpPr>
            <a:spLocks noGrp="1"/>
          </p:cNvSpPr>
          <p:nvPr>
            <p:ph type="body" sz="quarter" idx="15" hasCustomPrompt="1"/>
          </p:nvPr>
        </p:nvSpPr>
        <p:spPr>
          <a:xfrm>
            <a:off x="203147" y="1067203"/>
            <a:ext cx="4672383" cy="660400"/>
          </a:xfrm>
          <a:prstGeom prst="rect">
            <a:avLst/>
          </a:prstGeom>
        </p:spPr>
        <p:txBody>
          <a:bodyPr/>
          <a:lstStyle>
            <a:lvl1pPr marL="0" indent="0">
              <a:buNone/>
              <a:defRPr sz="2400" b="1">
                <a:solidFill>
                  <a:srgbClr val="97291E"/>
                </a:solidFill>
                <a:latin typeface="Zurich BT" panose="020B0603020202030204" pitchFamily="34" charset="0"/>
              </a:defRPr>
            </a:lvl1pPr>
          </a:lstStyle>
          <a:p>
            <a:pPr lvl="0"/>
            <a:r>
              <a:rPr lang="en-US" dirty="0"/>
              <a:t>Text</a:t>
            </a:r>
          </a:p>
        </p:txBody>
      </p:sp>
      <p:sp>
        <p:nvSpPr>
          <p:cNvPr id="9" name="Chart Placeholder 5"/>
          <p:cNvSpPr>
            <a:spLocks noGrp="1"/>
          </p:cNvSpPr>
          <p:nvPr>
            <p:ph type="chart" sz="quarter" idx="16"/>
          </p:nvPr>
        </p:nvSpPr>
        <p:spPr>
          <a:xfrm>
            <a:off x="209496" y="2209801"/>
            <a:ext cx="11674608" cy="2461684"/>
          </a:xfrm>
          <a:prstGeom prst="rect">
            <a:avLst/>
          </a:prstGeom>
        </p:spPr>
        <p:txBody>
          <a:bodyPr/>
          <a:lstStyle/>
          <a:p>
            <a:endParaRPr lang="en-US" dirty="0"/>
          </a:p>
        </p:txBody>
      </p:sp>
      <p:sp>
        <p:nvSpPr>
          <p:cNvPr id="14" name="Content Placeholder 4"/>
          <p:cNvSpPr>
            <a:spLocks noGrp="1"/>
          </p:cNvSpPr>
          <p:nvPr>
            <p:ph sz="quarter" idx="17" hasCustomPrompt="1"/>
          </p:nvPr>
        </p:nvSpPr>
        <p:spPr>
          <a:xfrm>
            <a:off x="209496" y="4953000"/>
            <a:ext cx="11674608" cy="892500"/>
          </a:xfrm>
          <a:prstGeom prst="rect">
            <a:avLst/>
          </a:prstGeom>
        </p:spPr>
        <p:txBody>
          <a:bodyPr/>
          <a:lstStyle>
            <a:lvl1pPr marL="457200" indent="-457200">
              <a:buFont typeface="+mj-lt"/>
              <a:buAutoNum type="arabicPeriod"/>
              <a:defRPr sz="1600" b="0" baseline="0">
                <a:solidFill>
                  <a:srgbClr val="053C6D"/>
                </a:solidFill>
                <a:latin typeface="Zurich"/>
              </a:defRPr>
            </a:lvl1pPr>
          </a:lstStyle>
          <a:p>
            <a:pPr lvl="0"/>
            <a:r>
              <a:rPr lang="en-US" dirty="0"/>
              <a:t>Sub Text</a:t>
            </a:r>
          </a:p>
          <a:p>
            <a:pPr lvl="0"/>
            <a:r>
              <a:rPr lang="en-US" dirty="0"/>
              <a:t>Sub Text</a:t>
            </a:r>
          </a:p>
        </p:txBody>
      </p:sp>
      <p:sp>
        <p:nvSpPr>
          <p:cNvPr id="19"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Char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Text Placeholder 10"/>
          <p:cNvSpPr>
            <a:spLocks noGrp="1"/>
          </p:cNvSpPr>
          <p:nvPr>
            <p:ph type="body" sz="quarter" idx="15" hasCustomPrompt="1"/>
          </p:nvPr>
        </p:nvSpPr>
        <p:spPr>
          <a:xfrm>
            <a:off x="203147" y="1498600"/>
            <a:ext cx="4672383" cy="3073248"/>
          </a:xfrm>
          <a:prstGeom prst="rect">
            <a:avLst/>
          </a:prstGeom>
        </p:spPr>
        <p:txBody>
          <a:bodyPr/>
          <a:lstStyle>
            <a:lvl1pPr marL="0" indent="0">
              <a:buClr>
                <a:srgbClr val="053C6D"/>
              </a:buClr>
              <a:buFont typeface="Arial" panose="020B0604020202020204" pitchFamily="34" charset="0"/>
              <a:buNone/>
              <a:defRPr sz="2400" b="1">
                <a:solidFill>
                  <a:srgbClr val="97291E"/>
                </a:solidFill>
                <a:latin typeface="Zurich BT" panose="020B0603020202030204" pitchFamily="34" charset="0"/>
              </a:defRPr>
            </a:lvl1pPr>
          </a:lstStyle>
          <a:p>
            <a:pPr lvl="0"/>
            <a:r>
              <a:rPr lang="en-US" dirty="0"/>
              <a:t>Text</a:t>
            </a:r>
          </a:p>
        </p:txBody>
      </p:sp>
      <p:sp>
        <p:nvSpPr>
          <p:cNvPr id="9" name="Content Placeholder 7"/>
          <p:cNvSpPr>
            <a:spLocks noGrp="1"/>
          </p:cNvSpPr>
          <p:nvPr>
            <p:ph sz="quarter" idx="27" hasCustomPrompt="1"/>
          </p:nvPr>
        </p:nvSpPr>
        <p:spPr>
          <a:xfrm>
            <a:off x="5652145" y="4571848"/>
            <a:ext cx="6231959" cy="1231397"/>
          </a:xfrm>
          <a:prstGeom prst="rect">
            <a:avLst/>
          </a:prstGeom>
        </p:spPr>
        <p:txBody>
          <a:bodyPr/>
          <a:lstStyle>
            <a:lvl1pPr marL="0" indent="0">
              <a:buNone/>
              <a:defRPr lang="en-US" sz="2400" b="1" kern="1200" dirty="0">
                <a:solidFill>
                  <a:srgbClr val="97291E"/>
                </a:solidFill>
                <a:latin typeface="Zurich BT" panose="020B0603020202030204" pitchFamily="34" charset="0"/>
                <a:ea typeface="+mn-ea"/>
                <a:cs typeface="+mn-cs"/>
              </a:defRPr>
            </a:lvl1pPr>
          </a:lstStyle>
          <a:p>
            <a:pPr marL="0" lvl="0" indent="0" algn="l" defTabSz="608965" rtl="0" eaLnBrk="1" latinLnBrk="0" hangingPunct="1">
              <a:spcBef>
                <a:spcPct val="20000"/>
              </a:spcBef>
              <a:buFont typeface="Arial" panose="020B0604020202020204"/>
              <a:buNone/>
            </a:pPr>
            <a:r>
              <a:rPr lang="en-US" dirty="0"/>
              <a:t>Text</a:t>
            </a:r>
          </a:p>
        </p:txBody>
      </p:sp>
      <p:sp>
        <p:nvSpPr>
          <p:cNvPr id="14" name="Chart Placeholder 6"/>
          <p:cNvSpPr>
            <a:spLocks noGrp="1"/>
          </p:cNvSpPr>
          <p:nvPr>
            <p:ph type="chart" sz="quarter" idx="28"/>
          </p:nvPr>
        </p:nvSpPr>
        <p:spPr>
          <a:xfrm>
            <a:off x="5652145" y="1497945"/>
            <a:ext cx="6231959" cy="2819400"/>
          </a:xfrm>
          <a:prstGeom prst="rect">
            <a:avLst/>
          </a:prstGeom>
        </p:spPr>
        <p:txBody>
          <a:bodyPr/>
          <a:lstStyle/>
          <a:p>
            <a:endParaRPr lang="en-US" dirty="0"/>
          </a:p>
        </p:txBody>
      </p:sp>
      <p:sp>
        <p:nvSpPr>
          <p:cNvPr id="19"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hart Placeholder 3"/>
          <p:cNvSpPr>
            <a:spLocks noGrp="1"/>
          </p:cNvSpPr>
          <p:nvPr>
            <p:ph type="chart" sz="quarter" idx="29"/>
          </p:nvPr>
        </p:nvSpPr>
        <p:spPr>
          <a:xfrm>
            <a:off x="203148" y="1041388"/>
            <a:ext cx="5207154" cy="3951528"/>
          </a:xfrm>
          <a:prstGeom prst="rect">
            <a:avLst/>
          </a:prstGeom>
        </p:spPr>
        <p:txBody>
          <a:bodyPr/>
          <a:lstStyle/>
          <a:p>
            <a:endParaRPr lang="en-US" dirty="0"/>
          </a:p>
        </p:txBody>
      </p:sp>
      <p:sp>
        <p:nvSpPr>
          <p:cNvPr id="9" name="Chart Placeholder 3"/>
          <p:cNvSpPr>
            <a:spLocks noGrp="1"/>
          </p:cNvSpPr>
          <p:nvPr>
            <p:ph type="chart" sz="quarter" idx="32"/>
          </p:nvPr>
        </p:nvSpPr>
        <p:spPr>
          <a:xfrm>
            <a:off x="6676346" y="1041388"/>
            <a:ext cx="5207154" cy="3951529"/>
          </a:xfrm>
          <a:prstGeom prst="rect">
            <a:avLst/>
          </a:prstGeom>
        </p:spPr>
        <p:txBody>
          <a:bodyPr/>
          <a:lstStyle/>
          <a:p>
            <a:endParaRPr lang="en-US" dirty="0"/>
          </a:p>
        </p:txBody>
      </p:sp>
      <p:sp>
        <p:nvSpPr>
          <p:cNvPr id="14" name="Content Placeholder 4"/>
          <p:cNvSpPr>
            <a:spLocks noGrp="1"/>
          </p:cNvSpPr>
          <p:nvPr>
            <p:ph sz="quarter" idx="33" hasCustomPrompt="1"/>
          </p:nvPr>
        </p:nvSpPr>
        <p:spPr>
          <a:xfrm>
            <a:off x="226876" y="5562600"/>
            <a:ext cx="11657229" cy="411861"/>
          </a:xfrm>
          <a:prstGeom prst="rect">
            <a:avLst/>
          </a:prstGeom>
        </p:spPr>
        <p:txBody>
          <a:bodyPr/>
          <a:lstStyle>
            <a:lvl1pPr marL="457200" indent="-457200">
              <a:buFont typeface="+mj-lt"/>
              <a:buAutoNum type="arabicPeriod"/>
              <a:defRPr sz="1865" b="0" baseline="0">
                <a:solidFill>
                  <a:srgbClr val="053C6D"/>
                </a:solidFill>
                <a:latin typeface="Zurich"/>
              </a:defRPr>
            </a:lvl1pPr>
          </a:lstStyle>
          <a:p>
            <a:pPr lvl="0"/>
            <a:r>
              <a:rPr lang="en-US" dirty="0"/>
              <a:t>Sub Text</a:t>
            </a:r>
          </a:p>
        </p:txBody>
      </p:sp>
      <p:sp>
        <p:nvSpPr>
          <p:cNvPr id="15" name="Content Placeholder 17"/>
          <p:cNvSpPr>
            <a:spLocks noGrp="1"/>
          </p:cNvSpPr>
          <p:nvPr>
            <p:ph sz="quarter" idx="34" hasCustomPrompt="1"/>
          </p:nvPr>
        </p:nvSpPr>
        <p:spPr>
          <a:xfrm>
            <a:off x="203148" y="5108726"/>
            <a:ext cx="5207759" cy="349249"/>
          </a:xfrm>
          <a:prstGeom prst="rect">
            <a:avLst/>
          </a:prstGeom>
          <a:solidFill>
            <a:schemeClr val="accent6">
              <a:lumMod val="75000"/>
            </a:schemeClr>
          </a:solidFill>
        </p:spPr>
        <p:txBody>
          <a:bodyPr anchor="ctr"/>
          <a:lstStyle>
            <a:lvl1pPr marL="0" indent="0" algn="ctr">
              <a:buNone/>
              <a:defRPr sz="1865">
                <a:solidFill>
                  <a:srgbClr val="FFFFFF"/>
                </a:solidFill>
                <a:latin typeface="Zurich BT" panose="020B0603020202030204" pitchFamily="34" charset="0"/>
              </a:defRPr>
            </a:lvl1pPr>
          </a:lstStyle>
          <a:p>
            <a:pPr lvl="0"/>
            <a:r>
              <a:rPr lang="en-US" sz="1865" dirty="0">
                <a:latin typeface="Zurich BT" panose="020B0603020202030204" pitchFamily="34" charset="0"/>
              </a:rPr>
              <a:t>Text</a:t>
            </a:r>
            <a:endParaRPr lang="en-US" dirty="0"/>
          </a:p>
        </p:txBody>
      </p:sp>
      <p:sp>
        <p:nvSpPr>
          <p:cNvPr id="16" name="Content Placeholder 17"/>
          <p:cNvSpPr>
            <a:spLocks noGrp="1"/>
          </p:cNvSpPr>
          <p:nvPr>
            <p:ph sz="quarter" idx="35" hasCustomPrompt="1"/>
          </p:nvPr>
        </p:nvSpPr>
        <p:spPr>
          <a:xfrm>
            <a:off x="6676346" y="5102365"/>
            <a:ext cx="5207759" cy="349249"/>
          </a:xfrm>
          <a:prstGeom prst="rect">
            <a:avLst/>
          </a:prstGeom>
          <a:solidFill>
            <a:srgbClr val="97291E"/>
          </a:solidFill>
        </p:spPr>
        <p:txBody>
          <a:bodyPr anchor="ctr"/>
          <a:lstStyle>
            <a:lvl1pPr marL="0" indent="0" algn="ctr">
              <a:buNone/>
              <a:defRPr sz="1865">
                <a:solidFill>
                  <a:srgbClr val="FFFFFF"/>
                </a:solidFill>
                <a:latin typeface="Zurich BT" panose="020B0603020202030204" pitchFamily="34" charset="0"/>
              </a:defRPr>
            </a:lvl1pPr>
          </a:lstStyle>
          <a:p>
            <a:pPr lvl="0"/>
            <a:r>
              <a:rPr lang="en-US" sz="1865" dirty="0">
                <a:latin typeface="Zurich BT" panose="020B0603020202030204" pitchFamily="34" charset="0"/>
              </a:rPr>
              <a:t>Text</a:t>
            </a:r>
            <a:endParaRPr lang="en-US" dirty="0"/>
          </a:p>
        </p:txBody>
      </p:sp>
      <p:sp>
        <p:nvSpPr>
          <p:cNvPr id="21"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_1">
    <p:bg>
      <p:bgPr>
        <a:solidFill>
          <a:schemeClr val="accent1"/>
        </a:solidFill>
        <a:effectLst/>
      </p:bgPr>
    </p:bg>
    <p:spTree>
      <p:nvGrpSpPr>
        <p:cNvPr id="1" name=""/>
        <p:cNvGrpSpPr/>
        <p:nvPr/>
      </p:nvGrpSpPr>
      <p:grpSpPr>
        <a:xfrm>
          <a:off x="0" y="0"/>
          <a:ext cx="0" cy="0"/>
          <a:chOff x="0" y="0"/>
          <a:chExt cx="0" cy="0"/>
        </a:xfrm>
      </p:grpSpPr>
      <p:sp>
        <p:nvSpPr>
          <p:cNvPr id="4" name="Picture Placeholder 6"/>
          <p:cNvSpPr>
            <a:spLocks noGrp="1"/>
          </p:cNvSpPr>
          <p:nvPr>
            <p:ph type="pic" sz="quarter" idx="14" hasCustomPrompt="1"/>
          </p:nvPr>
        </p:nvSpPr>
        <p:spPr>
          <a:xfrm>
            <a:off x="6018212" y="2775393"/>
            <a:ext cx="5945505" cy="4118401"/>
          </a:xfrm>
          <a:custGeom>
            <a:avLst/>
            <a:gdLst>
              <a:gd name="connsiteX0" fmla="*/ 0 w 6039531"/>
              <a:gd name="connsiteY0" fmla="*/ 0 h 4543425"/>
              <a:gd name="connsiteX1" fmla="*/ 6039531 w 6039531"/>
              <a:gd name="connsiteY1" fmla="*/ 0 h 4543425"/>
              <a:gd name="connsiteX2" fmla="*/ 6039531 w 6039531"/>
              <a:gd name="connsiteY2" fmla="*/ 4543425 h 4543425"/>
              <a:gd name="connsiteX3" fmla="*/ 0 w 6039531"/>
              <a:gd name="connsiteY3" fmla="*/ 4543425 h 4543425"/>
              <a:gd name="connsiteX4" fmla="*/ 0 w 6039531"/>
              <a:gd name="connsiteY4" fmla="*/ 0 h 4543425"/>
              <a:gd name="connsiteX0-1" fmla="*/ 1838325 w 6039531"/>
              <a:gd name="connsiteY0-2" fmla="*/ 1733550 h 4543425"/>
              <a:gd name="connsiteX1-3" fmla="*/ 6039531 w 6039531"/>
              <a:gd name="connsiteY1-4" fmla="*/ 0 h 4543425"/>
              <a:gd name="connsiteX2-5" fmla="*/ 6039531 w 6039531"/>
              <a:gd name="connsiteY2-6" fmla="*/ 4543425 h 4543425"/>
              <a:gd name="connsiteX3-7" fmla="*/ 0 w 6039531"/>
              <a:gd name="connsiteY3-8" fmla="*/ 4543425 h 4543425"/>
              <a:gd name="connsiteX4-9" fmla="*/ 1838325 w 6039531"/>
              <a:gd name="connsiteY4-10" fmla="*/ 1733550 h 4543425"/>
              <a:gd name="connsiteX0-11" fmla="*/ 1838325 w 6039531"/>
              <a:gd name="connsiteY0-12" fmla="*/ 1171575 h 3981450"/>
              <a:gd name="connsiteX1-13" fmla="*/ 5010831 w 6039531"/>
              <a:gd name="connsiteY1-14" fmla="*/ 0 h 3981450"/>
              <a:gd name="connsiteX2-15" fmla="*/ 6039531 w 6039531"/>
              <a:gd name="connsiteY2-16" fmla="*/ 3981450 h 3981450"/>
              <a:gd name="connsiteX3-17" fmla="*/ 0 w 6039531"/>
              <a:gd name="connsiteY3-18" fmla="*/ 3981450 h 3981450"/>
              <a:gd name="connsiteX4-19" fmla="*/ 1838325 w 6039531"/>
              <a:gd name="connsiteY4-20" fmla="*/ 1171575 h 3981450"/>
              <a:gd name="connsiteX0-21" fmla="*/ 1838325 w 6039531"/>
              <a:gd name="connsiteY0-22" fmla="*/ 1171575 h 3981450"/>
              <a:gd name="connsiteX1-23" fmla="*/ 5010831 w 6039531"/>
              <a:gd name="connsiteY1-24" fmla="*/ 0 h 3981450"/>
              <a:gd name="connsiteX2-25" fmla="*/ 6039531 w 6039531"/>
              <a:gd name="connsiteY2-26" fmla="*/ 3981450 h 3981450"/>
              <a:gd name="connsiteX3-27" fmla="*/ 0 w 6039531"/>
              <a:gd name="connsiteY3-28" fmla="*/ 3981450 h 3981450"/>
              <a:gd name="connsiteX4-29" fmla="*/ 1838325 w 6039531"/>
              <a:gd name="connsiteY4-30" fmla="*/ 1171575 h 3981450"/>
              <a:gd name="connsiteX0-31" fmla="*/ 1838325 w 5901188"/>
              <a:gd name="connsiteY0-32" fmla="*/ 1171575 h 3981450"/>
              <a:gd name="connsiteX1-33" fmla="*/ 5010831 w 5901188"/>
              <a:gd name="connsiteY1-34" fmla="*/ 0 h 3981450"/>
              <a:gd name="connsiteX2-35" fmla="*/ 5715681 w 5901188"/>
              <a:gd name="connsiteY2-36" fmla="*/ 3981450 h 3981450"/>
              <a:gd name="connsiteX3-37" fmla="*/ 0 w 5901188"/>
              <a:gd name="connsiteY3-38" fmla="*/ 3981450 h 3981450"/>
              <a:gd name="connsiteX4-39" fmla="*/ 1838325 w 5901188"/>
              <a:gd name="connsiteY4-40" fmla="*/ 1171575 h 3981450"/>
              <a:gd name="connsiteX0-41" fmla="*/ 1838325 w 6024106"/>
              <a:gd name="connsiteY0-42" fmla="*/ 1171575 h 3981450"/>
              <a:gd name="connsiteX1-43" fmla="*/ 5010831 w 6024106"/>
              <a:gd name="connsiteY1-44" fmla="*/ 0 h 3981450"/>
              <a:gd name="connsiteX2-45" fmla="*/ 5715681 w 6024106"/>
              <a:gd name="connsiteY2-46" fmla="*/ 3981450 h 3981450"/>
              <a:gd name="connsiteX3-47" fmla="*/ 0 w 6024106"/>
              <a:gd name="connsiteY3-48" fmla="*/ 3981450 h 3981450"/>
              <a:gd name="connsiteX4-49" fmla="*/ 1838325 w 6024106"/>
              <a:gd name="connsiteY4-50" fmla="*/ 1171575 h 3981450"/>
              <a:gd name="connsiteX0-51" fmla="*/ 1838325 w 5999156"/>
              <a:gd name="connsiteY0-52" fmla="*/ 1171575 h 3981450"/>
              <a:gd name="connsiteX1-53" fmla="*/ 5010831 w 5999156"/>
              <a:gd name="connsiteY1-54" fmla="*/ 0 h 3981450"/>
              <a:gd name="connsiteX2-55" fmla="*/ 5658531 w 5999156"/>
              <a:gd name="connsiteY2-56" fmla="*/ 3971925 h 3981450"/>
              <a:gd name="connsiteX3-57" fmla="*/ 0 w 5999156"/>
              <a:gd name="connsiteY3-58" fmla="*/ 3981450 h 3981450"/>
              <a:gd name="connsiteX4-59" fmla="*/ 1838325 w 5999156"/>
              <a:gd name="connsiteY4-60" fmla="*/ 1171575 h 3981450"/>
              <a:gd name="connsiteX0-61" fmla="*/ 1838325 w 5995110"/>
              <a:gd name="connsiteY0-62" fmla="*/ 1171575 h 3981450"/>
              <a:gd name="connsiteX1-63" fmla="*/ 5010831 w 5995110"/>
              <a:gd name="connsiteY1-64" fmla="*/ 0 h 3981450"/>
              <a:gd name="connsiteX2-65" fmla="*/ 5649006 w 5995110"/>
              <a:gd name="connsiteY2-66" fmla="*/ 3971925 h 3981450"/>
              <a:gd name="connsiteX3-67" fmla="*/ 0 w 5995110"/>
              <a:gd name="connsiteY3-68" fmla="*/ 3981450 h 3981450"/>
              <a:gd name="connsiteX4-69" fmla="*/ 1838325 w 5995110"/>
              <a:gd name="connsiteY4-70" fmla="*/ 1171575 h 3981450"/>
              <a:gd name="connsiteX0-71" fmla="*/ 1838325 w 6067416"/>
              <a:gd name="connsiteY0-72" fmla="*/ 1171575 h 3981450"/>
              <a:gd name="connsiteX1-73" fmla="*/ 5010831 w 6067416"/>
              <a:gd name="connsiteY1-74" fmla="*/ 0 h 3981450"/>
              <a:gd name="connsiteX2-75" fmla="*/ 5649006 w 6067416"/>
              <a:gd name="connsiteY2-76" fmla="*/ 3971925 h 3981450"/>
              <a:gd name="connsiteX3-77" fmla="*/ 0 w 6067416"/>
              <a:gd name="connsiteY3-78" fmla="*/ 3981450 h 3981450"/>
              <a:gd name="connsiteX4-79" fmla="*/ 1838325 w 6067416"/>
              <a:gd name="connsiteY4-80" fmla="*/ 1171575 h 3981450"/>
              <a:gd name="connsiteX0-81" fmla="*/ 1838325 w 6030455"/>
              <a:gd name="connsiteY0-82" fmla="*/ 1171575 h 3981450"/>
              <a:gd name="connsiteX1-83" fmla="*/ 5010831 w 6030455"/>
              <a:gd name="connsiteY1-84" fmla="*/ 0 h 3981450"/>
              <a:gd name="connsiteX2-85" fmla="*/ 5649006 w 6030455"/>
              <a:gd name="connsiteY2-86" fmla="*/ 3971925 h 3981450"/>
              <a:gd name="connsiteX3-87" fmla="*/ 0 w 6030455"/>
              <a:gd name="connsiteY3-88" fmla="*/ 3981450 h 3981450"/>
              <a:gd name="connsiteX4-89" fmla="*/ 1838325 w 6030455"/>
              <a:gd name="connsiteY4-90" fmla="*/ 1171575 h 3981450"/>
              <a:gd name="connsiteX0-91" fmla="*/ 1838325 w 6024831"/>
              <a:gd name="connsiteY0-92" fmla="*/ 1186089 h 3995964"/>
              <a:gd name="connsiteX1-93" fmla="*/ 4999945 w 6024831"/>
              <a:gd name="connsiteY1-94" fmla="*/ 0 h 3995964"/>
              <a:gd name="connsiteX2-95" fmla="*/ 5649006 w 6024831"/>
              <a:gd name="connsiteY2-96" fmla="*/ 3986439 h 3995964"/>
              <a:gd name="connsiteX3-97" fmla="*/ 0 w 6024831"/>
              <a:gd name="connsiteY3-98" fmla="*/ 3995964 h 3995964"/>
              <a:gd name="connsiteX4-99" fmla="*/ 1838325 w 6024831"/>
              <a:gd name="connsiteY4-100" fmla="*/ 1186089 h 3995964"/>
              <a:gd name="connsiteX0-101" fmla="*/ 1838325 w 6024831"/>
              <a:gd name="connsiteY0-102" fmla="*/ 1186089 h 3995964"/>
              <a:gd name="connsiteX1-103" fmla="*/ 4999945 w 6024831"/>
              <a:gd name="connsiteY1-104" fmla="*/ 0 h 3995964"/>
              <a:gd name="connsiteX2-105" fmla="*/ 5649006 w 6024831"/>
              <a:gd name="connsiteY2-106" fmla="*/ 3986439 h 3995964"/>
              <a:gd name="connsiteX3-107" fmla="*/ 0 w 6024831"/>
              <a:gd name="connsiteY3-108" fmla="*/ 3995964 h 3995964"/>
              <a:gd name="connsiteX4-109" fmla="*/ 1838325 w 6024831"/>
              <a:gd name="connsiteY4-110" fmla="*/ 1186089 h 3995964"/>
              <a:gd name="connsiteX0-111" fmla="*/ 1838325 w 6006909"/>
              <a:gd name="connsiteY0-112" fmla="*/ 1186089 h 3995964"/>
              <a:gd name="connsiteX1-113" fmla="*/ 4999945 w 6006909"/>
              <a:gd name="connsiteY1-114" fmla="*/ 0 h 3995964"/>
              <a:gd name="connsiteX2-115" fmla="*/ 5649006 w 6006909"/>
              <a:gd name="connsiteY2-116" fmla="*/ 3986439 h 3995964"/>
              <a:gd name="connsiteX3-117" fmla="*/ 0 w 6006909"/>
              <a:gd name="connsiteY3-118" fmla="*/ 3995964 h 3995964"/>
              <a:gd name="connsiteX4-119" fmla="*/ 1838325 w 6006909"/>
              <a:gd name="connsiteY4-120" fmla="*/ 1186089 h 3995964"/>
              <a:gd name="connsiteX0-121" fmla="*/ 1838325 w 6023217"/>
              <a:gd name="connsiteY0-122" fmla="*/ 1186089 h 3995964"/>
              <a:gd name="connsiteX1-123" fmla="*/ 4999945 w 6023217"/>
              <a:gd name="connsiteY1-124" fmla="*/ 0 h 3995964"/>
              <a:gd name="connsiteX2-125" fmla="*/ 5649006 w 6023217"/>
              <a:gd name="connsiteY2-126" fmla="*/ 3986439 h 3995964"/>
              <a:gd name="connsiteX3-127" fmla="*/ 0 w 6023217"/>
              <a:gd name="connsiteY3-128" fmla="*/ 3995964 h 3995964"/>
              <a:gd name="connsiteX4-129" fmla="*/ 1838325 w 6023217"/>
              <a:gd name="connsiteY4-130" fmla="*/ 1186089 h 3995964"/>
              <a:gd name="connsiteX0-131" fmla="*/ 1838325 w 6024898"/>
              <a:gd name="connsiteY0-132" fmla="*/ 1186089 h 3995964"/>
              <a:gd name="connsiteX1-133" fmla="*/ 4999945 w 6024898"/>
              <a:gd name="connsiteY1-134" fmla="*/ 0 h 3995964"/>
              <a:gd name="connsiteX2-135" fmla="*/ 5649006 w 6024898"/>
              <a:gd name="connsiteY2-136" fmla="*/ 3986439 h 3995964"/>
              <a:gd name="connsiteX3-137" fmla="*/ 0 w 6024898"/>
              <a:gd name="connsiteY3-138" fmla="*/ 3995964 h 3995964"/>
              <a:gd name="connsiteX4-139" fmla="*/ 1838325 w 6024898"/>
              <a:gd name="connsiteY4-140" fmla="*/ 1186089 h 3995964"/>
              <a:gd name="connsiteX0-141" fmla="*/ 1838325 w 6041818"/>
              <a:gd name="connsiteY0-142" fmla="*/ 1186089 h 3995964"/>
              <a:gd name="connsiteX1-143" fmla="*/ 4999945 w 6041818"/>
              <a:gd name="connsiteY1-144" fmla="*/ 0 h 3995964"/>
              <a:gd name="connsiteX2-145" fmla="*/ 5649006 w 6041818"/>
              <a:gd name="connsiteY2-146" fmla="*/ 3986439 h 3995964"/>
              <a:gd name="connsiteX3-147" fmla="*/ 0 w 6041818"/>
              <a:gd name="connsiteY3-148" fmla="*/ 3995964 h 3995964"/>
              <a:gd name="connsiteX4-149" fmla="*/ 1838325 w 6041818"/>
              <a:gd name="connsiteY4-150" fmla="*/ 1186089 h 3995964"/>
              <a:gd name="connsiteX0-151" fmla="*/ 1838325 w 6041818"/>
              <a:gd name="connsiteY0-152" fmla="*/ 1186089 h 3995964"/>
              <a:gd name="connsiteX1-153" fmla="*/ 3277445 w 6041818"/>
              <a:gd name="connsiteY1-154" fmla="*/ 295988 h 3995964"/>
              <a:gd name="connsiteX2-155" fmla="*/ 4999945 w 6041818"/>
              <a:gd name="connsiteY2-156" fmla="*/ 0 h 3995964"/>
              <a:gd name="connsiteX3-157" fmla="*/ 5649006 w 6041818"/>
              <a:gd name="connsiteY3-158" fmla="*/ 3986439 h 3995964"/>
              <a:gd name="connsiteX4-159" fmla="*/ 0 w 6041818"/>
              <a:gd name="connsiteY4-160" fmla="*/ 3995964 h 3995964"/>
              <a:gd name="connsiteX5" fmla="*/ 1838325 w 6041818"/>
              <a:gd name="connsiteY5" fmla="*/ 1186089 h 3995964"/>
              <a:gd name="connsiteX0-161" fmla="*/ 1838325 w 6041818"/>
              <a:gd name="connsiteY0-162" fmla="*/ 1186089 h 3995964"/>
              <a:gd name="connsiteX1-163" fmla="*/ 3299747 w 6041818"/>
              <a:gd name="connsiteY1-164" fmla="*/ 175555 h 3995964"/>
              <a:gd name="connsiteX2-165" fmla="*/ 4999945 w 6041818"/>
              <a:gd name="connsiteY2-166" fmla="*/ 0 h 3995964"/>
              <a:gd name="connsiteX3-167" fmla="*/ 5649006 w 6041818"/>
              <a:gd name="connsiteY3-168" fmla="*/ 3986439 h 3995964"/>
              <a:gd name="connsiteX4-169" fmla="*/ 0 w 6041818"/>
              <a:gd name="connsiteY4-170" fmla="*/ 3995964 h 3995964"/>
              <a:gd name="connsiteX5-171" fmla="*/ 1838325 w 6041818"/>
              <a:gd name="connsiteY5-172" fmla="*/ 1186089 h 3995964"/>
              <a:gd name="connsiteX0-173" fmla="*/ 1838325 w 6041818"/>
              <a:gd name="connsiteY0-174" fmla="*/ 1246863 h 4056738"/>
              <a:gd name="connsiteX1-175" fmla="*/ 3299747 w 6041818"/>
              <a:gd name="connsiteY1-176" fmla="*/ 236329 h 4056738"/>
              <a:gd name="connsiteX2-177" fmla="*/ 4999945 w 6041818"/>
              <a:gd name="connsiteY2-178" fmla="*/ 60774 h 4056738"/>
              <a:gd name="connsiteX3-179" fmla="*/ 5649006 w 6041818"/>
              <a:gd name="connsiteY3-180" fmla="*/ 4047213 h 4056738"/>
              <a:gd name="connsiteX4-181" fmla="*/ 0 w 6041818"/>
              <a:gd name="connsiteY4-182" fmla="*/ 4056738 h 4056738"/>
              <a:gd name="connsiteX5-183" fmla="*/ 1838325 w 6041818"/>
              <a:gd name="connsiteY5-184" fmla="*/ 1246863 h 4056738"/>
              <a:gd name="connsiteX0-185" fmla="*/ 1838325 w 6041818"/>
              <a:gd name="connsiteY0-186" fmla="*/ 1302400 h 4112275"/>
              <a:gd name="connsiteX1-187" fmla="*/ 3299747 w 6041818"/>
              <a:gd name="connsiteY1-188" fmla="*/ 291866 h 4112275"/>
              <a:gd name="connsiteX2-189" fmla="*/ 4999945 w 6041818"/>
              <a:gd name="connsiteY2-190" fmla="*/ 116311 h 4112275"/>
              <a:gd name="connsiteX3-191" fmla="*/ 5649006 w 6041818"/>
              <a:gd name="connsiteY3-192" fmla="*/ 4102750 h 4112275"/>
              <a:gd name="connsiteX4-193" fmla="*/ 0 w 6041818"/>
              <a:gd name="connsiteY4-194" fmla="*/ 4112275 h 4112275"/>
              <a:gd name="connsiteX5-195" fmla="*/ 1838325 w 6041818"/>
              <a:gd name="connsiteY5-196" fmla="*/ 1302400 h 4112275"/>
              <a:gd name="connsiteX0-197" fmla="*/ 1838325 w 6041818"/>
              <a:gd name="connsiteY0-198" fmla="*/ 1302400 h 4112275"/>
              <a:gd name="connsiteX1-199" fmla="*/ 3268524 w 6041818"/>
              <a:gd name="connsiteY1-200" fmla="*/ 291866 h 4112275"/>
              <a:gd name="connsiteX2-201" fmla="*/ 4999945 w 6041818"/>
              <a:gd name="connsiteY2-202" fmla="*/ 116311 h 4112275"/>
              <a:gd name="connsiteX3-203" fmla="*/ 5649006 w 6041818"/>
              <a:gd name="connsiteY3-204" fmla="*/ 4102750 h 4112275"/>
              <a:gd name="connsiteX4-205" fmla="*/ 0 w 6041818"/>
              <a:gd name="connsiteY4-206" fmla="*/ 4112275 h 4112275"/>
              <a:gd name="connsiteX5-207" fmla="*/ 1838325 w 6041818"/>
              <a:gd name="connsiteY5-208" fmla="*/ 1302400 h 4112275"/>
              <a:gd name="connsiteX0-209" fmla="*/ 1838325 w 6041818"/>
              <a:gd name="connsiteY0-210" fmla="*/ 1287822 h 4097697"/>
              <a:gd name="connsiteX1-211" fmla="*/ 3268524 w 6041818"/>
              <a:gd name="connsiteY1-212" fmla="*/ 277288 h 4097697"/>
              <a:gd name="connsiteX2-213" fmla="*/ 4999945 w 6041818"/>
              <a:gd name="connsiteY2-214" fmla="*/ 101733 h 4097697"/>
              <a:gd name="connsiteX3-215" fmla="*/ 5649006 w 6041818"/>
              <a:gd name="connsiteY3-216" fmla="*/ 4088172 h 4097697"/>
              <a:gd name="connsiteX4-217" fmla="*/ 0 w 6041818"/>
              <a:gd name="connsiteY4-218" fmla="*/ 4097697 h 4097697"/>
              <a:gd name="connsiteX5-219" fmla="*/ 1838325 w 6041818"/>
              <a:gd name="connsiteY5-220" fmla="*/ 1287822 h 4097697"/>
              <a:gd name="connsiteX0-221" fmla="*/ 1838325 w 6041818"/>
              <a:gd name="connsiteY0-222" fmla="*/ 1287822 h 4097697"/>
              <a:gd name="connsiteX1-223" fmla="*/ 3268524 w 6041818"/>
              <a:gd name="connsiteY1-224" fmla="*/ 277288 h 4097697"/>
              <a:gd name="connsiteX2-225" fmla="*/ 4999945 w 6041818"/>
              <a:gd name="connsiteY2-226" fmla="*/ 101733 h 4097697"/>
              <a:gd name="connsiteX3-227" fmla="*/ 5649006 w 6041818"/>
              <a:gd name="connsiteY3-228" fmla="*/ 4088172 h 4097697"/>
              <a:gd name="connsiteX4-229" fmla="*/ 0 w 6041818"/>
              <a:gd name="connsiteY4-230" fmla="*/ 4097697 h 4097697"/>
              <a:gd name="connsiteX5-231" fmla="*/ 1838325 w 6041818"/>
              <a:gd name="connsiteY5-232" fmla="*/ 1287822 h 4097697"/>
              <a:gd name="connsiteX0-233" fmla="*/ 1842786 w 6041818"/>
              <a:gd name="connsiteY0-234" fmla="*/ 1301204 h 4097697"/>
              <a:gd name="connsiteX1-235" fmla="*/ 3268524 w 6041818"/>
              <a:gd name="connsiteY1-236" fmla="*/ 277288 h 4097697"/>
              <a:gd name="connsiteX2-237" fmla="*/ 4999945 w 6041818"/>
              <a:gd name="connsiteY2-238" fmla="*/ 101733 h 4097697"/>
              <a:gd name="connsiteX3-239" fmla="*/ 5649006 w 6041818"/>
              <a:gd name="connsiteY3-240" fmla="*/ 4088172 h 4097697"/>
              <a:gd name="connsiteX4-241" fmla="*/ 0 w 6041818"/>
              <a:gd name="connsiteY4-242" fmla="*/ 4097697 h 4097697"/>
              <a:gd name="connsiteX5-243" fmla="*/ 1842786 w 6041818"/>
              <a:gd name="connsiteY5-244" fmla="*/ 1301204 h 4097697"/>
              <a:gd name="connsiteX0-245" fmla="*/ 1842786 w 6041818"/>
              <a:gd name="connsiteY0-246" fmla="*/ 1301204 h 4097697"/>
              <a:gd name="connsiteX1-247" fmla="*/ 3268524 w 6041818"/>
              <a:gd name="connsiteY1-248" fmla="*/ 277288 h 4097697"/>
              <a:gd name="connsiteX2-249" fmla="*/ 4999945 w 6041818"/>
              <a:gd name="connsiteY2-250" fmla="*/ 101733 h 4097697"/>
              <a:gd name="connsiteX3-251" fmla="*/ 5649006 w 6041818"/>
              <a:gd name="connsiteY3-252" fmla="*/ 4088172 h 4097697"/>
              <a:gd name="connsiteX4-253" fmla="*/ 0 w 6041818"/>
              <a:gd name="connsiteY4-254" fmla="*/ 4097697 h 4097697"/>
              <a:gd name="connsiteX5-255" fmla="*/ 1842786 w 6041818"/>
              <a:gd name="connsiteY5-256" fmla="*/ 1301204 h 4097697"/>
              <a:gd name="connsiteX0-257" fmla="*/ 1842786 w 6041818"/>
              <a:gd name="connsiteY0-258" fmla="*/ 1308271 h 4104764"/>
              <a:gd name="connsiteX1-259" fmla="*/ 3268524 w 6041818"/>
              <a:gd name="connsiteY1-260" fmla="*/ 284355 h 4104764"/>
              <a:gd name="connsiteX2-261" fmla="*/ 4999945 w 6041818"/>
              <a:gd name="connsiteY2-262" fmla="*/ 108800 h 4104764"/>
              <a:gd name="connsiteX3-263" fmla="*/ 5649006 w 6041818"/>
              <a:gd name="connsiteY3-264" fmla="*/ 4095239 h 4104764"/>
              <a:gd name="connsiteX4-265" fmla="*/ 0 w 6041818"/>
              <a:gd name="connsiteY4-266" fmla="*/ 4104764 h 4104764"/>
              <a:gd name="connsiteX5-267" fmla="*/ 1842786 w 6041818"/>
              <a:gd name="connsiteY5-268" fmla="*/ 1308271 h 4104764"/>
              <a:gd name="connsiteX0-269" fmla="*/ 1749116 w 5948148"/>
              <a:gd name="connsiteY0-270" fmla="*/ 1308271 h 4109225"/>
              <a:gd name="connsiteX1-271" fmla="*/ 3174854 w 5948148"/>
              <a:gd name="connsiteY1-272" fmla="*/ 284355 h 4109225"/>
              <a:gd name="connsiteX2-273" fmla="*/ 4906275 w 5948148"/>
              <a:gd name="connsiteY2-274" fmla="*/ 108800 h 4109225"/>
              <a:gd name="connsiteX3-275" fmla="*/ 5555336 w 5948148"/>
              <a:gd name="connsiteY3-276" fmla="*/ 4095239 h 4109225"/>
              <a:gd name="connsiteX4-277" fmla="*/ 0 w 5948148"/>
              <a:gd name="connsiteY4-278" fmla="*/ 4109225 h 4109225"/>
              <a:gd name="connsiteX5-279" fmla="*/ 1749116 w 5948148"/>
              <a:gd name="connsiteY5-280" fmla="*/ 1308271 h 4109225"/>
              <a:gd name="connsiteX0-281" fmla="*/ 1749116 w 5948148"/>
              <a:gd name="connsiteY0-282" fmla="*/ 1308271 h 4109225"/>
              <a:gd name="connsiteX1-283" fmla="*/ 3174854 w 5948148"/>
              <a:gd name="connsiteY1-284" fmla="*/ 284355 h 4109225"/>
              <a:gd name="connsiteX2-285" fmla="*/ 4906275 w 5948148"/>
              <a:gd name="connsiteY2-286" fmla="*/ 108800 h 4109225"/>
              <a:gd name="connsiteX3-287" fmla="*/ 5555336 w 5948148"/>
              <a:gd name="connsiteY3-288" fmla="*/ 4095239 h 4109225"/>
              <a:gd name="connsiteX4-289" fmla="*/ 0 w 5948148"/>
              <a:gd name="connsiteY4-290" fmla="*/ 4109225 h 4109225"/>
              <a:gd name="connsiteX5-291" fmla="*/ 1749116 w 5948148"/>
              <a:gd name="connsiteY5-292" fmla="*/ 1308271 h 4109225"/>
              <a:gd name="connsiteX0-293" fmla="*/ 1749116 w 5948148"/>
              <a:gd name="connsiteY0-294" fmla="*/ 1308271 h 4109225"/>
              <a:gd name="connsiteX1-295" fmla="*/ 3174854 w 5948148"/>
              <a:gd name="connsiteY1-296" fmla="*/ 284355 h 4109225"/>
              <a:gd name="connsiteX2-297" fmla="*/ 4906275 w 5948148"/>
              <a:gd name="connsiteY2-298" fmla="*/ 108800 h 4109225"/>
              <a:gd name="connsiteX3-299" fmla="*/ 5555336 w 5948148"/>
              <a:gd name="connsiteY3-300" fmla="*/ 4095239 h 4109225"/>
              <a:gd name="connsiteX4-301" fmla="*/ 0 w 5948148"/>
              <a:gd name="connsiteY4-302" fmla="*/ 4109225 h 4109225"/>
              <a:gd name="connsiteX5-303" fmla="*/ 1749116 w 5948148"/>
              <a:gd name="connsiteY5-304" fmla="*/ 1308271 h 4109225"/>
              <a:gd name="connsiteX0-305" fmla="*/ 1749116 w 5948148"/>
              <a:gd name="connsiteY0-306" fmla="*/ 1308271 h 4109225"/>
              <a:gd name="connsiteX1-307" fmla="*/ 3174854 w 5948148"/>
              <a:gd name="connsiteY1-308" fmla="*/ 284355 h 4109225"/>
              <a:gd name="connsiteX2-309" fmla="*/ 4906275 w 5948148"/>
              <a:gd name="connsiteY2-310" fmla="*/ 108800 h 4109225"/>
              <a:gd name="connsiteX3-311" fmla="*/ 5555336 w 5948148"/>
              <a:gd name="connsiteY3-312" fmla="*/ 4095239 h 4109225"/>
              <a:gd name="connsiteX4-313" fmla="*/ 0 w 5948148"/>
              <a:gd name="connsiteY4-314" fmla="*/ 4109225 h 4109225"/>
              <a:gd name="connsiteX5-315" fmla="*/ 1749116 w 5948148"/>
              <a:gd name="connsiteY5-316" fmla="*/ 1308271 h 4109225"/>
              <a:gd name="connsiteX0-317" fmla="*/ 1749116 w 5950256"/>
              <a:gd name="connsiteY0-318" fmla="*/ 1308271 h 4111641"/>
              <a:gd name="connsiteX1-319" fmla="*/ 3174854 w 5950256"/>
              <a:gd name="connsiteY1-320" fmla="*/ 284355 h 4111641"/>
              <a:gd name="connsiteX2-321" fmla="*/ 4906275 w 5950256"/>
              <a:gd name="connsiteY2-322" fmla="*/ 108800 h 4111641"/>
              <a:gd name="connsiteX3-323" fmla="*/ 5559436 w 5950256"/>
              <a:gd name="connsiteY3-324" fmla="*/ 4111641 h 4111641"/>
              <a:gd name="connsiteX4-325" fmla="*/ 0 w 5950256"/>
              <a:gd name="connsiteY4-326" fmla="*/ 4109225 h 4111641"/>
              <a:gd name="connsiteX5-327" fmla="*/ 1749116 w 5950256"/>
              <a:gd name="connsiteY5-328" fmla="*/ 1308271 h 4111641"/>
              <a:gd name="connsiteX0-329" fmla="*/ 1757317 w 5958457"/>
              <a:gd name="connsiteY0-330" fmla="*/ 1308271 h 4113325"/>
              <a:gd name="connsiteX1-331" fmla="*/ 3183055 w 5958457"/>
              <a:gd name="connsiteY1-332" fmla="*/ 284355 h 4113325"/>
              <a:gd name="connsiteX2-333" fmla="*/ 4914476 w 5958457"/>
              <a:gd name="connsiteY2-334" fmla="*/ 108800 h 4113325"/>
              <a:gd name="connsiteX3-335" fmla="*/ 5567637 w 5958457"/>
              <a:gd name="connsiteY3-336" fmla="*/ 4111641 h 4113325"/>
              <a:gd name="connsiteX4-337" fmla="*/ 0 w 5958457"/>
              <a:gd name="connsiteY4-338" fmla="*/ 4113325 h 4113325"/>
              <a:gd name="connsiteX5-339" fmla="*/ 1757317 w 5958457"/>
              <a:gd name="connsiteY5-340" fmla="*/ 1308271 h 4113325"/>
              <a:gd name="connsiteX0-341" fmla="*/ 1757317 w 5974207"/>
              <a:gd name="connsiteY0-342" fmla="*/ 1308271 h 4113325"/>
              <a:gd name="connsiteX1-343" fmla="*/ 3183055 w 5974207"/>
              <a:gd name="connsiteY1-344" fmla="*/ 284355 h 4113325"/>
              <a:gd name="connsiteX2-345" fmla="*/ 4914476 w 5974207"/>
              <a:gd name="connsiteY2-346" fmla="*/ 108800 h 4113325"/>
              <a:gd name="connsiteX3-347" fmla="*/ 5567637 w 5974207"/>
              <a:gd name="connsiteY3-348" fmla="*/ 4111641 h 4113325"/>
              <a:gd name="connsiteX4-349" fmla="*/ 0 w 5974207"/>
              <a:gd name="connsiteY4-350" fmla="*/ 4113325 h 4113325"/>
              <a:gd name="connsiteX5-351" fmla="*/ 1757317 w 5974207"/>
              <a:gd name="connsiteY5-352" fmla="*/ 1308271 h 4113325"/>
              <a:gd name="connsiteX0-353" fmla="*/ 1757317 w 5974207"/>
              <a:gd name="connsiteY0-354" fmla="*/ 1308271 h 4113325"/>
              <a:gd name="connsiteX1-355" fmla="*/ 3183055 w 5974207"/>
              <a:gd name="connsiteY1-356" fmla="*/ 284355 h 4113325"/>
              <a:gd name="connsiteX2-357" fmla="*/ 4914476 w 5974207"/>
              <a:gd name="connsiteY2-358" fmla="*/ 108800 h 4113325"/>
              <a:gd name="connsiteX3-359" fmla="*/ 5567637 w 5974207"/>
              <a:gd name="connsiteY3-360" fmla="*/ 4111641 h 4113325"/>
              <a:gd name="connsiteX4-361" fmla="*/ 0 w 5974207"/>
              <a:gd name="connsiteY4-362" fmla="*/ 4113325 h 4113325"/>
              <a:gd name="connsiteX5-363" fmla="*/ 1757317 w 5974207"/>
              <a:gd name="connsiteY5-364" fmla="*/ 1308271 h 4113325"/>
              <a:gd name="connsiteX0-365" fmla="*/ 1761417 w 5974207"/>
              <a:gd name="connsiteY0-366" fmla="*/ 1328773 h 4113325"/>
              <a:gd name="connsiteX1-367" fmla="*/ 3183055 w 5974207"/>
              <a:gd name="connsiteY1-368" fmla="*/ 284355 h 4113325"/>
              <a:gd name="connsiteX2-369" fmla="*/ 4914476 w 5974207"/>
              <a:gd name="connsiteY2-370" fmla="*/ 108800 h 4113325"/>
              <a:gd name="connsiteX3-371" fmla="*/ 5567637 w 5974207"/>
              <a:gd name="connsiteY3-372" fmla="*/ 4111641 h 4113325"/>
              <a:gd name="connsiteX4-373" fmla="*/ 0 w 5974207"/>
              <a:gd name="connsiteY4-374" fmla="*/ 4113325 h 4113325"/>
              <a:gd name="connsiteX5-375" fmla="*/ 1761417 w 5974207"/>
              <a:gd name="connsiteY5-376" fmla="*/ 1328773 h 4113325"/>
              <a:gd name="connsiteX0-377" fmla="*/ 1761417 w 5974207"/>
              <a:gd name="connsiteY0-378" fmla="*/ 1328773 h 4113325"/>
              <a:gd name="connsiteX1-379" fmla="*/ 3183055 w 5974207"/>
              <a:gd name="connsiteY1-380" fmla="*/ 284355 h 4113325"/>
              <a:gd name="connsiteX2-381" fmla="*/ 4914476 w 5974207"/>
              <a:gd name="connsiteY2-382" fmla="*/ 108800 h 4113325"/>
              <a:gd name="connsiteX3-383" fmla="*/ 5567637 w 5974207"/>
              <a:gd name="connsiteY3-384" fmla="*/ 4111641 h 4113325"/>
              <a:gd name="connsiteX4-385" fmla="*/ 0 w 5974207"/>
              <a:gd name="connsiteY4-386" fmla="*/ 4113325 h 4113325"/>
              <a:gd name="connsiteX5-387" fmla="*/ 1761417 w 5974207"/>
              <a:gd name="connsiteY5-388" fmla="*/ 1328773 h 4113325"/>
              <a:gd name="connsiteX0-389" fmla="*/ 1749116 w 5974207"/>
              <a:gd name="connsiteY0-390" fmla="*/ 1324672 h 4113325"/>
              <a:gd name="connsiteX1-391" fmla="*/ 3183055 w 5974207"/>
              <a:gd name="connsiteY1-392" fmla="*/ 284355 h 4113325"/>
              <a:gd name="connsiteX2-393" fmla="*/ 4914476 w 5974207"/>
              <a:gd name="connsiteY2-394" fmla="*/ 108800 h 4113325"/>
              <a:gd name="connsiteX3-395" fmla="*/ 5567637 w 5974207"/>
              <a:gd name="connsiteY3-396" fmla="*/ 4111641 h 4113325"/>
              <a:gd name="connsiteX4-397" fmla="*/ 0 w 5974207"/>
              <a:gd name="connsiteY4-398" fmla="*/ 4113325 h 4113325"/>
              <a:gd name="connsiteX5-399" fmla="*/ 1749116 w 5974207"/>
              <a:gd name="connsiteY5-400" fmla="*/ 1324672 h 4113325"/>
              <a:gd name="connsiteX0-401" fmla="*/ 1749116 w 5974207"/>
              <a:gd name="connsiteY0-402" fmla="*/ 1324672 h 4113325"/>
              <a:gd name="connsiteX1-403" fmla="*/ 3183055 w 5974207"/>
              <a:gd name="connsiteY1-404" fmla="*/ 284355 h 4113325"/>
              <a:gd name="connsiteX2-405" fmla="*/ 4914476 w 5974207"/>
              <a:gd name="connsiteY2-406" fmla="*/ 108800 h 4113325"/>
              <a:gd name="connsiteX3-407" fmla="*/ 5567637 w 5974207"/>
              <a:gd name="connsiteY3-408" fmla="*/ 4111641 h 4113325"/>
              <a:gd name="connsiteX4-409" fmla="*/ 0 w 5974207"/>
              <a:gd name="connsiteY4-410" fmla="*/ 4113325 h 4113325"/>
              <a:gd name="connsiteX5-411" fmla="*/ 1749116 w 5974207"/>
              <a:gd name="connsiteY5-412" fmla="*/ 1324672 h 4113325"/>
              <a:gd name="connsiteX0-413" fmla="*/ 1720413 w 5945504"/>
              <a:gd name="connsiteY0-414" fmla="*/ 1324672 h 4111641"/>
              <a:gd name="connsiteX1-415" fmla="*/ 3154352 w 5945504"/>
              <a:gd name="connsiteY1-416" fmla="*/ 284355 h 4111641"/>
              <a:gd name="connsiteX2-417" fmla="*/ 4885773 w 5945504"/>
              <a:gd name="connsiteY2-418" fmla="*/ 108800 h 4111641"/>
              <a:gd name="connsiteX3-419" fmla="*/ 5538934 w 5945504"/>
              <a:gd name="connsiteY3-420" fmla="*/ 4111641 h 4111641"/>
              <a:gd name="connsiteX4-421" fmla="*/ 0 w 5945504"/>
              <a:gd name="connsiteY4-422" fmla="*/ 4105124 h 4111641"/>
              <a:gd name="connsiteX5-423" fmla="*/ 1720413 w 5945504"/>
              <a:gd name="connsiteY5-424" fmla="*/ 1324672 h 4111641"/>
              <a:gd name="connsiteX0-425" fmla="*/ 1720413 w 5945504"/>
              <a:gd name="connsiteY0-426" fmla="*/ 1324672 h 4111641"/>
              <a:gd name="connsiteX1-427" fmla="*/ 3154352 w 5945504"/>
              <a:gd name="connsiteY1-428" fmla="*/ 284355 h 4111641"/>
              <a:gd name="connsiteX2-429" fmla="*/ 4885773 w 5945504"/>
              <a:gd name="connsiteY2-430" fmla="*/ 108800 h 4111641"/>
              <a:gd name="connsiteX3-431" fmla="*/ 5538934 w 5945504"/>
              <a:gd name="connsiteY3-432" fmla="*/ 4111641 h 4111641"/>
              <a:gd name="connsiteX4-433" fmla="*/ 0 w 5945504"/>
              <a:gd name="connsiteY4-434" fmla="*/ 4105124 h 4111641"/>
              <a:gd name="connsiteX5-435" fmla="*/ 1720413 w 5945504"/>
              <a:gd name="connsiteY5-436" fmla="*/ 1324672 h 4111641"/>
              <a:gd name="connsiteX0-437" fmla="*/ 1720413 w 5945504"/>
              <a:gd name="connsiteY0-438" fmla="*/ 1324672 h 4111641"/>
              <a:gd name="connsiteX1-439" fmla="*/ 3154352 w 5945504"/>
              <a:gd name="connsiteY1-440" fmla="*/ 284355 h 4111641"/>
              <a:gd name="connsiteX2-441" fmla="*/ 4885773 w 5945504"/>
              <a:gd name="connsiteY2-442" fmla="*/ 108800 h 4111641"/>
              <a:gd name="connsiteX3-443" fmla="*/ 5538934 w 5945504"/>
              <a:gd name="connsiteY3-444" fmla="*/ 4111641 h 4111641"/>
              <a:gd name="connsiteX4-445" fmla="*/ 0 w 5945504"/>
              <a:gd name="connsiteY4-446" fmla="*/ 4105124 h 4111641"/>
              <a:gd name="connsiteX5-447" fmla="*/ 1720413 w 5945504"/>
              <a:gd name="connsiteY5-448" fmla="*/ 1324672 h 4111641"/>
              <a:gd name="connsiteX0-449" fmla="*/ 1705545 w 5945504"/>
              <a:gd name="connsiteY0-450" fmla="*/ 1346975 h 4111641"/>
              <a:gd name="connsiteX1-451" fmla="*/ 3154352 w 5945504"/>
              <a:gd name="connsiteY1-452" fmla="*/ 284355 h 4111641"/>
              <a:gd name="connsiteX2-453" fmla="*/ 4885773 w 5945504"/>
              <a:gd name="connsiteY2-454" fmla="*/ 108800 h 4111641"/>
              <a:gd name="connsiteX3-455" fmla="*/ 5538934 w 5945504"/>
              <a:gd name="connsiteY3-456" fmla="*/ 4111641 h 4111641"/>
              <a:gd name="connsiteX4-457" fmla="*/ 0 w 5945504"/>
              <a:gd name="connsiteY4-458" fmla="*/ 4105124 h 4111641"/>
              <a:gd name="connsiteX5-459" fmla="*/ 1705545 w 5945504"/>
              <a:gd name="connsiteY5-460" fmla="*/ 1346975 h 4111641"/>
              <a:gd name="connsiteX0-461" fmla="*/ 1705545 w 5945504"/>
              <a:gd name="connsiteY0-462" fmla="*/ 1346975 h 4111641"/>
              <a:gd name="connsiteX1-463" fmla="*/ 3154352 w 5945504"/>
              <a:gd name="connsiteY1-464" fmla="*/ 284355 h 4111641"/>
              <a:gd name="connsiteX2-465" fmla="*/ 4885773 w 5945504"/>
              <a:gd name="connsiteY2-466" fmla="*/ 108800 h 4111641"/>
              <a:gd name="connsiteX3-467" fmla="*/ 5538934 w 5945504"/>
              <a:gd name="connsiteY3-468" fmla="*/ 4111641 h 4111641"/>
              <a:gd name="connsiteX4-469" fmla="*/ 0 w 5945504"/>
              <a:gd name="connsiteY4-470" fmla="*/ 4105124 h 4111641"/>
              <a:gd name="connsiteX5-471" fmla="*/ 1705545 w 5945504"/>
              <a:gd name="connsiteY5-472" fmla="*/ 1346975 h 4111641"/>
              <a:gd name="connsiteX0-473" fmla="*/ 1705545 w 5945504"/>
              <a:gd name="connsiteY0-474" fmla="*/ 1346975 h 4111641"/>
              <a:gd name="connsiteX1-475" fmla="*/ 3154352 w 5945504"/>
              <a:gd name="connsiteY1-476" fmla="*/ 284355 h 4111641"/>
              <a:gd name="connsiteX2-477" fmla="*/ 4885773 w 5945504"/>
              <a:gd name="connsiteY2-478" fmla="*/ 108800 h 4111641"/>
              <a:gd name="connsiteX3-479" fmla="*/ 5538934 w 5945504"/>
              <a:gd name="connsiteY3-480" fmla="*/ 4111641 h 4111641"/>
              <a:gd name="connsiteX4-481" fmla="*/ 0 w 5945504"/>
              <a:gd name="connsiteY4-482" fmla="*/ 4105124 h 4111641"/>
              <a:gd name="connsiteX5-483" fmla="*/ 1705545 w 5945504"/>
              <a:gd name="connsiteY5-484" fmla="*/ 1346975 h 4111641"/>
              <a:gd name="connsiteX0-485" fmla="*/ 1705545 w 5945504"/>
              <a:gd name="connsiteY0-486" fmla="*/ 1346975 h 4111641"/>
              <a:gd name="connsiteX1-487" fmla="*/ 3154352 w 5945504"/>
              <a:gd name="connsiteY1-488" fmla="*/ 284355 h 4111641"/>
              <a:gd name="connsiteX2-489" fmla="*/ 4885773 w 5945504"/>
              <a:gd name="connsiteY2-490" fmla="*/ 108800 h 4111641"/>
              <a:gd name="connsiteX3-491" fmla="*/ 5538934 w 5945504"/>
              <a:gd name="connsiteY3-492" fmla="*/ 4111641 h 4111641"/>
              <a:gd name="connsiteX4-493" fmla="*/ 0 w 5945504"/>
              <a:gd name="connsiteY4-494" fmla="*/ 4105124 h 4111641"/>
              <a:gd name="connsiteX5-495" fmla="*/ 1705545 w 5945504"/>
              <a:gd name="connsiteY5-496" fmla="*/ 1346975 h 4111641"/>
              <a:gd name="connsiteX0-497" fmla="*/ 1705545 w 5945504"/>
              <a:gd name="connsiteY0-498" fmla="*/ 1346975 h 4111641"/>
              <a:gd name="connsiteX1-499" fmla="*/ 3154352 w 5945504"/>
              <a:gd name="connsiteY1-500" fmla="*/ 284355 h 4111641"/>
              <a:gd name="connsiteX2-501" fmla="*/ 4885773 w 5945504"/>
              <a:gd name="connsiteY2-502" fmla="*/ 108800 h 4111641"/>
              <a:gd name="connsiteX3-503" fmla="*/ 5538934 w 5945504"/>
              <a:gd name="connsiteY3-504" fmla="*/ 4111641 h 4111641"/>
              <a:gd name="connsiteX4-505" fmla="*/ 0 w 5945504"/>
              <a:gd name="connsiteY4-506" fmla="*/ 4105124 h 4111641"/>
              <a:gd name="connsiteX5-507" fmla="*/ 1705545 w 5945504"/>
              <a:gd name="connsiteY5-508" fmla="*/ 1346975 h 4111641"/>
              <a:gd name="connsiteX0-509" fmla="*/ 1705545 w 5945504"/>
              <a:gd name="connsiteY0-510" fmla="*/ 1346975 h 4111641"/>
              <a:gd name="connsiteX1-511" fmla="*/ 3154352 w 5945504"/>
              <a:gd name="connsiteY1-512" fmla="*/ 284355 h 4111641"/>
              <a:gd name="connsiteX2-513" fmla="*/ 4885773 w 5945504"/>
              <a:gd name="connsiteY2-514" fmla="*/ 108800 h 4111641"/>
              <a:gd name="connsiteX3-515" fmla="*/ 5538934 w 5945504"/>
              <a:gd name="connsiteY3-516" fmla="*/ 4111641 h 4111641"/>
              <a:gd name="connsiteX4-517" fmla="*/ 0 w 5945504"/>
              <a:gd name="connsiteY4-518" fmla="*/ 4105124 h 4111641"/>
              <a:gd name="connsiteX5-519" fmla="*/ 1705545 w 5945504"/>
              <a:gd name="connsiteY5-520" fmla="*/ 1346975 h 41116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71" y="connsiteY5-172"/>
              </a:cxn>
            </a:cxnLst>
            <a:rect l="l" t="t" r="r" b="b"/>
            <a:pathLst>
              <a:path w="5945504" h="4111641">
                <a:moveTo>
                  <a:pt x="1705545" y="1346975"/>
                </a:moveTo>
                <a:cubicBezTo>
                  <a:pt x="2096402" y="968092"/>
                  <a:pt x="2651983" y="493379"/>
                  <a:pt x="3154352" y="284355"/>
                </a:cubicBezTo>
                <a:cubicBezTo>
                  <a:pt x="3961951" y="-117620"/>
                  <a:pt x="4528683" y="-11101"/>
                  <a:pt x="4885773" y="108800"/>
                </a:cubicBezTo>
                <a:cubicBezTo>
                  <a:pt x="6457851" y="777818"/>
                  <a:pt x="5920198" y="3362338"/>
                  <a:pt x="5538934" y="4111641"/>
                </a:cubicBezTo>
                <a:lnTo>
                  <a:pt x="0" y="4105124"/>
                </a:lnTo>
                <a:cubicBezTo>
                  <a:pt x="553165" y="2615302"/>
                  <a:pt x="1250557" y="1809734"/>
                  <a:pt x="1705545" y="1346975"/>
                </a:cubicBezTo>
                <a:close/>
              </a:path>
            </a:pathLst>
          </a:custGeom>
          <a:ln>
            <a:noFill/>
          </a:ln>
        </p:spPr>
        <p:txBody>
          <a:bodyPr lIns="91428" tIns="45715" rIns="91428" bIns="45715" anchor="ctr" anchorCtr="1"/>
          <a:lstStyle>
            <a:lvl1pPr marL="0" indent="0">
              <a:buNone/>
              <a:defRPr sz="2400">
                <a:solidFill>
                  <a:schemeClr val="tx2"/>
                </a:solidFill>
                <a:latin typeface="Zurich BT Roman"/>
              </a:defRPr>
            </a:lvl1pPr>
          </a:lstStyle>
          <a:p>
            <a:r>
              <a:rPr lang="en-US" dirty="0" smtClean="0"/>
              <a:t>Picture</a:t>
            </a:r>
            <a:endParaRPr lang="en-US" dirty="0"/>
          </a:p>
        </p:txBody>
      </p:sp>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chemeClr val="bg1"/>
                </a:solidFill>
                <a:latin typeface="Zurich BT" panose="020B0603020202030204" pitchFamily="34" charset="0"/>
              </a:defRPr>
            </a:lvl1pPr>
          </a:lstStyle>
          <a:p>
            <a:pPr lvl="0"/>
            <a:r>
              <a:rPr lang="en-US" dirty="0"/>
              <a:t>Heading</a:t>
            </a:r>
          </a:p>
        </p:txBody>
      </p:sp>
      <p:sp>
        <p:nvSpPr>
          <p:cNvPr id="7" name="Text Placeholder 2"/>
          <p:cNvSpPr>
            <a:spLocks noGrp="1"/>
          </p:cNvSpPr>
          <p:nvPr>
            <p:ph type="body" sz="quarter" idx="16" hasCustomPrompt="1"/>
          </p:nvPr>
        </p:nvSpPr>
        <p:spPr>
          <a:xfrm>
            <a:off x="201212" y="1219206"/>
            <a:ext cx="5817002" cy="4267199"/>
          </a:xfrm>
          <a:prstGeom prst="rect">
            <a:avLst/>
          </a:prstGeom>
        </p:spPr>
        <p:txBody>
          <a:bodyPr lIns="91428" tIns="45715" rIns="91428" bIns="45715"/>
          <a:lstStyle>
            <a:lvl1pPr marL="342900" indent="-342900">
              <a:buFont typeface="Arial" panose="020B0604020202020204"/>
              <a:buChar char="•"/>
              <a:defRPr sz="2400" b="1">
                <a:solidFill>
                  <a:schemeClr val="accent3"/>
                </a:solidFill>
                <a:latin typeface="Zurich BT" panose="020B0603020202030204" pitchFamily="34" charset="0"/>
              </a:defRPr>
            </a:lvl1pPr>
            <a:lvl2pPr marL="457200" indent="0">
              <a:buNone/>
              <a:defRPr/>
            </a:lvl2pPr>
          </a:lstStyle>
          <a:p>
            <a:pPr lvl="0"/>
            <a:r>
              <a:rPr lang="en-US" dirty="0" smtClean="0"/>
              <a:t>Text 1</a:t>
            </a:r>
          </a:p>
          <a:p>
            <a:pPr lvl="0"/>
            <a:r>
              <a:rPr lang="en-US" dirty="0" smtClean="0"/>
              <a:t>Text 2</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Text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13" name="Text Placeholder 2"/>
          <p:cNvSpPr>
            <a:spLocks noGrp="1"/>
          </p:cNvSpPr>
          <p:nvPr>
            <p:ph type="body" sz="quarter" idx="16" hasCustomPrompt="1"/>
          </p:nvPr>
        </p:nvSpPr>
        <p:spPr>
          <a:xfrm>
            <a:off x="201213" y="1219201"/>
            <a:ext cx="11683607" cy="609600"/>
          </a:xfrm>
          <a:prstGeom prst="rect">
            <a:avLst/>
          </a:prstGeom>
        </p:spPr>
        <p:txBody>
          <a:bodyPr lIns="91428" tIns="45715" rIns="91428" bIns="45715"/>
          <a:lstStyle>
            <a:lvl1pPr marL="0" indent="0">
              <a:buNone/>
              <a:defRPr sz="2400" b="1">
                <a:solidFill>
                  <a:srgbClr val="1F497D"/>
                </a:solidFill>
                <a:latin typeface="Zurich BT" panose="020B0603020202030204" pitchFamily="34" charset="0"/>
              </a:defRPr>
            </a:lvl1pPr>
          </a:lstStyle>
          <a:p>
            <a:pPr lvl="0"/>
            <a:r>
              <a:rPr lang="en-US" dirty="0" smtClean="0"/>
              <a:t>Sub Text</a:t>
            </a:r>
            <a:endParaRPr lang="en-US" dirty="0"/>
          </a:p>
        </p:txBody>
      </p:sp>
      <p:sp>
        <p:nvSpPr>
          <p:cNvPr id="14" name="Text Placeholder 17"/>
          <p:cNvSpPr>
            <a:spLocks noGrp="1"/>
          </p:cNvSpPr>
          <p:nvPr>
            <p:ph type="body" sz="quarter" idx="17" hasCustomPrompt="1"/>
          </p:nvPr>
        </p:nvSpPr>
        <p:spPr>
          <a:xfrm>
            <a:off x="201215" y="1828800"/>
            <a:ext cx="11684400" cy="3962400"/>
          </a:xfrm>
          <a:prstGeom prst="rect">
            <a:avLst/>
          </a:prstGeom>
        </p:spPr>
        <p:txBody>
          <a:bodyPr lIns="91428" tIns="45715" rIns="91428" bIns="45715"/>
          <a:lstStyle>
            <a:lvl1pPr>
              <a:buFont typeface="Arial" panose="020B0604020202020204" pitchFamily="34" charset="0"/>
              <a:buChar char="•"/>
              <a:defRPr sz="2400">
                <a:solidFill>
                  <a:schemeClr val="accent3"/>
                </a:solidFill>
                <a:latin typeface="Zurich BT" panose="020B0603020202030204" pitchFamily="34" charset="0"/>
              </a:defRPr>
            </a:lvl1pPr>
            <a:lvl2pPr marL="687070" indent="-342900">
              <a:buFont typeface="Arial" panose="020B0604020202020204" pitchFamily="34" charset="0"/>
              <a:buChar char="•"/>
              <a:tabLst>
                <a:tab pos="687070" algn="l"/>
              </a:tabLst>
              <a:defRPr sz="2200">
                <a:solidFill>
                  <a:schemeClr val="accent3"/>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Second level 1</a:t>
            </a:r>
          </a:p>
          <a:p>
            <a:pPr lvl="1"/>
            <a:r>
              <a:rPr lang="en-US" dirty="0" smtClean="0"/>
              <a:t>Second level 2</a:t>
            </a:r>
          </a:p>
        </p:txBody>
      </p:sp>
      <p:sp>
        <p:nvSpPr>
          <p:cNvPr id="9"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8"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5118" y="228600"/>
            <a:ext cx="9979600" cy="6858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920511" y="1143000"/>
            <a:ext cx="10360501" cy="190205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sldNum" sz="quarter" idx="10"/>
          </p:nvPr>
        </p:nvSpPr>
        <p:spPr>
          <a:ln/>
        </p:spPr>
        <p:txBody>
          <a:bodyPr/>
          <a:lstStyle>
            <a:lvl1pPr>
              <a:defRPr/>
            </a:lvl1pPr>
          </a:lstStyle>
          <a:p>
            <a:pPr>
              <a:defRPr/>
            </a:pPr>
            <a:fld id="{CF18EACB-D0B1-494C-9845-C8EB0BAD1CC8}" type="slidenum">
              <a:rPr lang="en-GB">
                <a:solidFill>
                  <a:srgbClr val="000000"/>
                </a:solidFill>
              </a:rPr>
              <a:pPr>
                <a:defRPr/>
              </a:pPr>
              <a:t>‹#›</a:t>
            </a:fld>
            <a:endParaRPr lang="en-GB" sz="1400">
              <a:solidFill>
                <a:srgbClr val="000000"/>
              </a:solidFill>
            </a:endParaRPr>
          </a:p>
        </p:txBody>
      </p:sp>
    </p:spTree>
    <p:extLst>
      <p:ext uri="{BB962C8B-B14F-4D97-AF65-F5344CB8AC3E}">
        <p14:creationId xmlns:p14="http://schemas.microsoft.com/office/powerpoint/2010/main" val="26936406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7982" y="6356351"/>
            <a:ext cx="2742486" cy="365125"/>
          </a:xfrm>
          <a:prstGeom prst="rect">
            <a:avLst/>
          </a:prstGeom>
        </p:spPr>
        <p:txBody>
          <a:bodyPr/>
          <a:lstStyle/>
          <a:p>
            <a:fld id="{E5AD4C23-2411-4C52-8277-EA6380BCF78C}" type="datetimeFigureOut">
              <a:rPr lang="en-US" smtClean="0"/>
              <a:t>07-Oct-19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44E627-D82C-4C79-9F01-64AEACD2D3B7}" type="slidenum">
              <a:rPr lang="en-US" smtClean="0"/>
              <a:t>‹#›</a:t>
            </a:fld>
            <a:endParaRPr lang="en-US" dirty="0"/>
          </a:p>
        </p:txBody>
      </p:sp>
    </p:spTree>
    <p:extLst>
      <p:ext uri="{BB962C8B-B14F-4D97-AF65-F5344CB8AC3E}">
        <p14:creationId xmlns:p14="http://schemas.microsoft.com/office/powerpoint/2010/main" val="347740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ull Table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7" name="Table Placeholder 3"/>
          <p:cNvSpPr>
            <a:spLocks noGrp="1"/>
          </p:cNvSpPr>
          <p:nvPr>
            <p:ph type="tbl" sz="quarter" idx="27" hasCustomPrompt="1"/>
          </p:nvPr>
        </p:nvSpPr>
        <p:spPr>
          <a:xfrm>
            <a:off x="227015" y="1219203"/>
            <a:ext cx="11582400" cy="3585632"/>
          </a:xfrm>
          <a:prstGeom prst="rect">
            <a:avLst/>
          </a:prstGeom>
        </p:spPr>
        <p:txBody>
          <a:bodyPr lIns="91428" tIns="45715" rIns="91428" bIns="45715"/>
          <a:lstStyle>
            <a:lvl1pPr>
              <a:buNone/>
              <a:defRPr sz="1500">
                <a:solidFill>
                  <a:srgbClr val="053C6C"/>
                </a:solidFill>
                <a:latin typeface="Zurich BT" panose="020B0603020202030204" pitchFamily="34" charset="0"/>
              </a:defRPr>
            </a:lvl1pPr>
          </a:lstStyle>
          <a:p>
            <a:r>
              <a:rPr lang="en-US" dirty="0" smtClean="0"/>
              <a:t>Table</a:t>
            </a:r>
            <a:endParaRPr lang="en-US" dirty="0"/>
          </a:p>
        </p:txBody>
      </p:sp>
      <p:sp>
        <p:nvSpPr>
          <p:cNvPr id="8" name="Text Placeholder 9"/>
          <p:cNvSpPr>
            <a:spLocks noGrp="1"/>
          </p:cNvSpPr>
          <p:nvPr>
            <p:ph type="body" sz="quarter" idx="29" hasCustomPrompt="1"/>
          </p:nvPr>
        </p:nvSpPr>
        <p:spPr>
          <a:xfrm>
            <a:off x="227019" y="5029204"/>
            <a:ext cx="11581201"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2"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9"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extLst>
      <p:ext uri="{BB962C8B-B14F-4D97-AF65-F5344CB8AC3E}">
        <p14:creationId xmlns:p14="http://schemas.microsoft.com/office/powerpoint/2010/main" val="10488655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p:spTree>
      <p:nvGrpSpPr>
        <p:cNvPr id="1" name=""/>
        <p:cNvGrpSpPr/>
        <p:nvPr/>
      </p:nvGrpSpPr>
      <p:grpSpPr>
        <a:xfrm>
          <a:off x="0" y="0"/>
          <a:ext cx="0" cy="0"/>
          <a:chOff x="0" y="0"/>
          <a:chExt cx="0" cy="0"/>
        </a:xfrm>
      </p:grpSpPr>
      <p:sp>
        <p:nvSpPr>
          <p:cNvPr id="5" name="Picture Placeholder 7"/>
          <p:cNvSpPr>
            <a:spLocks noGrp="1"/>
          </p:cNvSpPr>
          <p:nvPr>
            <p:ph type="pic" sz="quarter" idx="14" hasCustomPrompt="1"/>
          </p:nvPr>
        </p:nvSpPr>
        <p:spPr>
          <a:xfrm>
            <a:off x="6705604" y="239190"/>
            <a:ext cx="5190653" cy="5933017"/>
          </a:xfrm>
          <a:prstGeom prst="rect">
            <a:avLst/>
          </a:prstGeom>
        </p:spPr>
        <p:txBody>
          <a:bodyPr vert="horz" lIns="91428" tIns="45715" rIns="91428" bIns="45715"/>
          <a:lstStyle>
            <a:lvl1pPr marL="0" indent="0">
              <a:buNone/>
              <a:defRPr sz="2400">
                <a:solidFill>
                  <a:srgbClr val="053C6D"/>
                </a:solidFill>
                <a:latin typeface="Zurich BT Roman"/>
                <a:cs typeface="Zurich BT Roman"/>
              </a:defRPr>
            </a:lvl1pPr>
          </a:lstStyle>
          <a:p>
            <a:r>
              <a:rPr lang="en-US" dirty="0"/>
              <a:t>Picture</a:t>
            </a:r>
          </a:p>
        </p:txBody>
      </p:sp>
      <p:sp>
        <p:nvSpPr>
          <p:cNvPr id="6" name="Text Placeholder 2"/>
          <p:cNvSpPr>
            <a:spLocks noGrp="1"/>
          </p:cNvSpPr>
          <p:nvPr>
            <p:ph type="body" sz="quarter" idx="15" hasCustomPrompt="1"/>
          </p:nvPr>
        </p:nvSpPr>
        <p:spPr>
          <a:xfrm>
            <a:off x="203206" y="237071"/>
            <a:ext cx="58928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7" name="Text Placeholder 2"/>
          <p:cNvSpPr>
            <a:spLocks noGrp="1"/>
          </p:cNvSpPr>
          <p:nvPr>
            <p:ph type="body" sz="quarter" idx="16" hasCustomPrompt="1"/>
          </p:nvPr>
        </p:nvSpPr>
        <p:spPr>
          <a:xfrm>
            <a:off x="201216" y="1219201"/>
            <a:ext cx="5892800" cy="609600"/>
          </a:xfrm>
          <a:prstGeom prst="rect">
            <a:avLst/>
          </a:prstGeom>
        </p:spPr>
        <p:txBody>
          <a:bodyPr lIns="91428" tIns="45715" rIns="91428" bIns="45715"/>
          <a:lstStyle>
            <a:lvl1pPr marL="0" indent="0">
              <a:buNone/>
              <a:defRPr sz="2400" b="1">
                <a:solidFill>
                  <a:srgbClr val="1F497D"/>
                </a:solidFill>
                <a:latin typeface="Zurich BT" panose="020B0603020202030204" pitchFamily="34" charset="0"/>
              </a:defRPr>
            </a:lvl1pPr>
          </a:lstStyle>
          <a:p>
            <a:pPr lvl="0"/>
            <a:r>
              <a:rPr lang="en-US" dirty="0" smtClean="0"/>
              <a:t>Sub Text</a:t>
            </a:r>
            <a:endParaRPr lang="en-US" dirty="0"/>
          </a:p>
        </p:txBody>
      </p:sp>
      <p:sp>
        <p:nvSpPr>
          <p:cNvPr id="8" name="Text Placeholder 17"/>
          <p:cNvSpPr>
            <a:spLocks noGrp="1"/>
          </p:cNvSpPr>
          <p:nvPr>
            <p:ph type="body" sz="quarter" idx="17" hasCustomPrompt="1"/>
          </p:nvPr>
        </p:nvSpPr>
        <p:spPr>
          <a:xfrm>
            <a:off x="201216" y="1828800"/>
            <a:ext cx="5893200" cy="3962400"/>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2900">
              <a:buFont typeface="Arial" panose="020B0604020202020204" pitchFamily="34" charset="0"/>
              <a:buChar char="•"/>
              <a:tabLst>
                <a:tab pos="687070" algn="l"/>
              </a:tabLst>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Second level 1</a:t>
            </a:r>
          </a:p>
          <a:p>
            <a:pPr lvl="1"/>
            <a:r>
              <a:rPr lang="en-US" dirty="0" smtClean="0"/>
              <a:t>Second level 2</a:t>
            </a:r>
          </a:p>
        </p:txBody>
      </p:sp>
      <p:sp>
        <p:nvSpPr>
          <p:cNvPr id="12"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9"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Chart ">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chemeClr val="accent2"/>
                </a:solidFill>
                <a:latin typeface="Zurich BT" panose="020B0603020202030204" pitchFamily="34" charset="0"/>
              </a:defRPr>
            </a:lvl1pPr>
          </a:lstStyle>
          <a:p>
            <a:pPr lvl="0"/>
            <a:r>
              <a:rPr lang="en-US" dirty="0"/>
              <a:t>Heading</a:t>
            </a:r>
          </a:p>
        </p:txBody>
      </p:sp>
      <p:sp>
        <p:nvSpPr>
          <p:cNvPr id="7" name="Chart Placeholder 6"/>
          <p:cNvSpPr>
            <a:spLocks noGrp="1"/>
          </p:cNvSpPr>
          <p:nvPr>
            <p:ph type="chart" sz="quarter" idx="28" hasCustomPrompt="1"/>
          </p:nvPr>
        </p:nvSpPr>
        <p:spPr>
          <a:xfrm>
            <a:off x="5942017" y="1219205"/>
            <a:ext cx="5928782" cy="3276601"/>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a:t>
            </a:r>
            <a:endParaRPr lang="en-US" dirty="0"/>
          </a:p>
        </p:txBody>
      </p:sp>
      <p:sp>
        <p:nvSpPr>
          <p:cNvPr id="10" name="Text Placeholder 9"/>
          <p:cNvSpPr>
            <a:spLocks noGrp="1"/>
          </p:cNvSpPr>
          <p:nvPr>
            <p:ph type="body" sz="quarter" idx="29" hasCustomPrompt="1"/>
          </p:nvPr>
        </p:nvSpPr>
        <p:spPr>
          <a:xfrm>
            <a:off x="6171743" y="4572003"/>
            <a:ext cx="5713872" cy="457200"/>
          </a:xfrm>
          <a:prstGeom prst="rect">
            <a:avLst/>
          </a:prstGeom>
        </p:spPr>
        <p:txBody>
          <a:bodyPr vert="horz" lIns="91428" tIns="45715" rIns="91428" bIns="45715"/>
          <a:lstStyle>
            <a:lvl1pPr marL="0" indent="0">
              <a:buFont typeface="Arial" panose="020B0604020202020204"/>
              <a:buNone/>
              <a:defRPr sz="2000" b="1">
                <a:solidFill>
                  <a:srgbClr val="1F497D"/>
                </a:solidFill>
                <a:latin typeface="Zurich BT Roman"/>
                <a:cs typeface="Zurich BT Roman"/>
              </a:defRPr>
            </a:lvl1pPr>
          </a:lstStyle>
          <a:p>
            <a:pPr lvl="0"/>
            <a:r>
              <a:rPr lang="en-US" dirty="0" smtClean="0"/>
              <a:t>Text</a:t>
            </a:r>
            <a:endParaRPr lang="en-US" dirty="0"/>
          </a:p>
        </p:txBody>
      </p:sp>
      <p:sp>
        <p:nvSpPr>
          <p:cNvPr id="13" name="Text Placeholder 9"/>
          <p:cNvSpPr>
            <a:spLocks noGrp="1"/>
          </p:cNvSpPr>
          <p:nvPr>
            <p:ph type="body" sz="quarter" idx="30" hasCustomPrompt="1"/>
          </p:nvPr>
        </p:nvSpPr>
        <p:spPr>
          <a:xfrm>
            <a:off x="6170611" y="5029204"/>
            <a:ext cx="5701800" cy="914401"/>
          </a:xfrm>
          <a:prstGeom prst="rect">
            <a:avLst/>
          </a:prstGeom>
        </p:spPr>
        <p:txBody>
          <a:bodyPr vert="horz" lIns="91428" tIns="45715" rIns="91428" bIns="45715"/>
          <a:lstStyle>
            <a:lvl1pPr marL="290195" indent="-231775">
              <a:buFont typeface="Arial" panose="020B0604020202020204"/>
              <a:buChar char="•"/>
              <a:defRPr sz="2000" b="0">
                <a:solidFill>
                  <a:srgbClr val="1F497D"/>
                </a:solidFill>
                <a:latin typeface="Zurich BT Roman"/>
                <a:cs typeface="Zurich BT Roman"/>
              </a:defRPr>
            </a:lvl1pPr>
          </a:lstStyle>
          <a:p>
            <a:pPr lvl="0"/>
            <a:r>
              <a:rPr lang="en-US" dirty="0" smtClean="0"/>
              <a:t>Text1</a:t>
            </a:r>
          </a:p>
          <a:p>
            <a:pPr lvl="0"/>
            <a:r>
              <a:rPr lang="en-US" dirty="0" smtClean="0"/>
              <a:t>Text 2</a:t>
            </a:r>
            <a:endParaRPr lang="en-US" dirty="0"/>
          </a:p>
        </p:txBody>
      </p:sp>
      <p:sp>
        <p:nvSpPr>
          <p:cNvPr id="15" name="Text Placeholder 2"/>
          <p:cNvSpPr>
            <a:spLocks noGrp="1"/>
          </p:cNvSpPr>
          <p:nvPr>
            <p:ph type="body" sz="quarter" idx="16" hasCustomPrompt="1"/>
          </p:nvPr>
        </p:nvSpPr>
        <p:spPr>
          <a:xfrm>
            <a:off x="201216" y="1219201"/>
            <a:ext cx="4978462" cy="609600"/>
          </a:xfrm>
          <a:prstGeom prst="rect">
            <a:avLst/>
          </a:prstGeom>
        </p:spPr>
        <p:txBody>
          <a:bodyPr lIns="91428" tIns="45715" rIns="91428" bIns="45715"/>
          <a:lstStyle>
            <a:lvl1pPr marL="0" indent="0">
              <a:buNone/>
              <a:defRPr sz="2400" b="1">
                <a:solidFill>
                  <a:srgbClr val="1F497D"/>
                </a:solidFill>
                <a:latin typeface="Zurich BT" panose="020B0603020202030204" pitchFamily="34" charset="0"/>
              </a:defRPr>
            </a:lvl1pPr>
          </a:lstStyle>
          <a:p>
            <a:pPr lvl="0"/>
            <a:r>
              <a:rPr lang="en-US" dirty="0" smtClean="0"/>
              <a:t>Sub Text</a:t>
            </a:r>
            <a:endParaRPr lang="en-US" dirty="0"/>
          </a:p>
        </p:txBody>
      </p:sp>
      <p:sp>
        <p:nvSpPr>
          <p:cNvPr id="16" name="Text Placeholder 17"/>
          <p:cNvSpPr>
            <a:spLocks noGrp="1"/>
          </p:cNvSpPr>
          <p:nvPr>
            <p:ph type="body" sz="quarter" idx="17" hasCustomPrompt="1"/>
          </p:nvPr>
        </p:nvSpPr>
        <p:spPr>
          <a:xfrm>
            <a:off x="201215" y="1828800"/>
            <a:ext cx="4978800" cy="3962400"/>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4170">
              <a:buFont typeface="Arial" panose="020B0604020202020204" pitchFamily="34" charset="0"/>
              <a:buChar char="•"/>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Second level 1</a:t>
            </a:r>
          </a:p>
          <a:p>
            <a:pPr lvl="1"/>
            <a:r>
              <a:rPr lang="en-US" dirty="0" smtClean="0"/>
              <a:t>Second level 2</a:t>
            </a:r>
          </a:p>
          <a:p>
            <a:pPr lvl="0"/>
            <a:endParaRPr lang="en-US" dirty="0" smtClean="0"/>
          </a:p>
        </p:txBody>
      </p:sp>
      <p:sp>
        <p:nvSpPr>
          <p:cNvPr id="17"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2"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1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cstate="email"/>
          <a:stretch>
            <a:fillRect/>
          </a:stretch>
        </p:blipFill>
        <p:spPr>
          <a:xfrm>
            <a:off x="-35655" y="4"/>
            <a:ext cx="12232800" cy="6882303"/>
          </a:xfrm>
          <a:prstGeom prst="rect">
            <a:avLst/>
          </a:prstGeom>
        </p:spPr>
      </p:pic>
      <p:pic>
        <p:nvPicPr>
          <p:cNvPr id="4" name="Picture 1080" descr="Untitled-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237412" y="747438"/>
            <a:ext cx="4398963" cy="8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2"/>
          <p:cNvSpPr>
            <a:spLocks noGrp="1"/>
          </p:cNvSpPr>
          <p:nvPr>
            <p:ph type="ftr" sz="quarter" idx="3"/>
          </p:nvPr>
        </p:nvSpPr>
        <p:spPr>
          <a:xfrm>
            <a:off x="4672012" y="6422439"/>
            <a:ext cx="3860800" cy="366183"/>
          </a:xfrm>
          <a:prstGeom prst="rect">
            <a:avLst/>
          </a:prstGeom>
        </p:spPr>
        <p:txBody>
          <a:bodyPr/>
          <a:lstStyle>
            <a:lvl1pPr>
              <a:defRPr sz="1600">
                <a:solidFill>
                  <a:srgbClr val="1F497B"/>
                </a:solidFill>
              </a:defRPr>
            </a:lvl1pPr>
          </a:lstStyle>
          <a:p>
            <a:pPr defTabSz="1218565"/>
            <a:r>
              <a:rPr lang="en-US" dirty="0" smtClean="0"/>
              <a:t>Text is set in 16pt Zurich BT</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7" name="Picture 22" descr="logosmall"/>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94" r:id="rId2"/>
    <p:sldLayoutId id="2147483695" r:id="rId3"/>
    <p:sldLayoutId id="2147483696" r:id="rId4"/>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7" name="Picture 22" descr="logosmall"/>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dt="0"/>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2565" algn="l" defTabSz="456565" rtl="0" eaLnBrk="1" latinLnBrk="0" hangingPunct="1">
        <a:defRPr sz="1900" kern="1200">
          <a:solidFill>
            <a:schemeClr val="tx1"/>
          </a:solidFill>
          <a:latin typeface="+mn-lt"/>
          <a:ea typeface="+mn-ea"/>
          <a:cs typeface="+mn-cs"/>
        </a:defRPr>
      </a:lvl7pPr>
      <a:lvl8pPr marL="3199765" algn="l" defTabSz="456565" rtl="0" eaLnBrk="1" latinLnBrk="0" hangingPunct="1">
        <a:defRPr sz="1900" kern="1200">
          <a:solidFill>
            <a:schemeClr val="tx1"/>
          </a:solidFill>
          <a:latin typeface="+mn-lt"/>
          <a:ea typeface="+mn-ea"/>
          <a:cs typeface="+mn-cs"/>
        </a:defRPr>
      </a:lvl8pPr>
      <a:lvl9pPr marL="3656965" algn="l" defTabSz="456565"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7" name="Picture 22" descr="logo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721" y="228600"/>
            <a:ext cx="11579384" cy="5897563"/>
          </a:xfrm>
          <a:prstGeom prst="rect">
            <a:avLst/>
          </a:prstGeom>
        </p:spPr>
        <p:txBody>
          <a:bodyPr vert="horz" lIns="91440" tIns="45720" rIns="91440" bIns="45720" rtlCol="0">
            <a:normAutofit/>
          </a:bodyPr>
          <a:lstStyle/>
          <a:p>
            <a:pPr lvl="0"/>
            <a:endParaRPr lang="en-US" dirty="0"/>
          </a:p>
        </p:txBody>
      </p:sp>
      <p:sp>
        <p:nvSpPr>
          <p:cNvPr id="10"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600">
                <a:solidFill>
                  <a:schemeClr val="tx2"/>
                </a:solidFill>
                <a:latin typeface="Zurich Lt BT" panose="020B0403020202030204" pitchFamily="34" charset="0"/>
              </a:defRPr>
            </a:lvl1pPr>
          </a:lstStyle>
          <a:p>
            <a:pPr defTabSz="1218565"/>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smtClean="0">
                <a:solidFill>
                  <a:srgbClr val="1F497D"/>
                </a:solidFill>
              </a:rPr>
              <a:t>Text is set in 16pt Zurich BT</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iming>
    <p:tnLst>
      <p:par>
        <p:cTn id="1" dur="indefinite" restart="never" nodeType="tmRoot"/>
      </p:par>
    </p:tnLst>
  </p:timing>
  <p:hf hd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None/>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04685" y="3316095"/>
            <a:ext cx="6076127" cy="1250880"/>
          </a:xfrm>
        </p:spPr>
        <p:txBody>
          <a:bodyPr/>
          <a:lstStyle/>
          <a:p>
            <a:r>
              <a:rPr lang="en-US" dirty="0" smtClean="0">
                <a:sym typeface="+mn-ea"/>
              </a:rPr>
              <a:t>Digidrive	</a:t>
            </a:r>
            <a:endParaRPr lang="en-US" dirty="0"/>
          </a:p>
        </p:txBody>
      </p:sp>
      <p:sp>
        <p:nvSpPr>
          <p:cNvPr id="3" name="Text Placeholder 2"/>
          <p:cNvSpPr>
            <a:spLocks noGrp="1"/>
          </p:cNvSpPr>
          <p:nvPr>
            <p:ph type="body" sz="quarter" idx="11"/>
          </p:nvPr>
        </p:nvSpPr>
        <p:spPr/>
        <p:txBody>
          <a:bodyPr/>
          <a:lstStyle/>
          <a:p>
            <a:r>
              <a:rPr lang="en-US" dirty="0" smtClean="0"/>
              <a:t>Application Review meeting</a:t>
            </a:r>
            <a:endParaRPr lang="en-US" dirty="0"/>
          </a:p>
        </p:txBody>
      </p:sp>
      <p:sp>
        <p:nvSpPr>
          <p:cNvPr id="4" name="Text Placeholder 3"/>
          <p:cNvSpPr>
            <a:spLocks noGrp="1"/>
          </p:cNvSpPr>
          <p:nvPr>
            <p:ph type="body" sz="quarter" idx="12"/>
          </p:nvPr>
        </p:nvSpPr>
        <p:spPr/>
        <p:txBody>
          <a:bodyPr/>
          <a:lstStyle/>
          <a:p>
            <a:fld id="{0498CDE3-9C93-46B8-B79D-FDF3229C59A0}" type="datetime4">
              <a:rPr lang="en-US" smtClean="0"/>
              <a:t>October 7, 2019</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10</a:t>
            </a:fld>
            <a:endParaRPr lang="en-GB" sz="1400">
              <a:solidFill>
                <a:srgbClr val="000000"/>
              </a:solidFill>
            </a:endParaRPr>
          </a:p>
        </p:txBody>
      </p:sp>
      <p:sp>
        <p:nvSpPr>
          <p:cNvPr id="5" name="Title 1"/>
          <p:cNvSpPr txBox="1">
            <a:spLocks/>
          </p:cNvSpPr>
          <p:nvPr/>
        </p:nvSpPr>
        <p:spPr>
          <a:xfrm>
            <a:off x="8648" y="3810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partner servicing</a:t>
            </a:r>
            <a:r>
              <a:rPr lang="en-IN" dirty="0" smtClean="0"/>
              <a:t/>
            </a:r>
            <a:br>
              <a:rPr lang="en-IN"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73824908"/>
              </p:ext>
            </p:extLst>
          </p:nvPr>
        </p:nvGraphicFramePr>
        <p:xfrm>
          <a:off x="292854" y="1143000"/>
          <a:ext cx="11059358" cy="361188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Employer-Employer(Unit Manager)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Migrating employer</a:t>
                      </a:r>
                      <a:r>
                        <a:rPr lang="en-IN" sz="1700" b="0" kern="1200" baseline="0" dirty="0" smtClean="0">
                          <a:solidFill>
                            <a:schemeClr val="tx1"/>
                          </a:solidFill>
                          <a:latin typeface="+mn-lt"/>
                          <a:ea typeface="+mn-ea"/>
                          <a:cs typeface="+mn-cs"/>
                        </a:rPr>
                        <a:t> to Partner Servicing</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err="1" smtClean="0">
                          <a:solidFill>
                            <a:schemeClr val="tx1"/>
                          </a:solidFill>
                        </a:rPr>
                        <a:t>Feasability</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Top Advisor Black theme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Top advisor page should be in black</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WIP</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NCA </a:t>
                      </a:r>
                      <a:r>
                        <a:rPr lang="en-IN" sz="1700" b="0" kern="1200" dirty="0" smtClean="0">
                          <a:solidFill>
                            <a:schemeClr val="tx1"/>
                          </a:solidFill>
                          <a:latin typeface="+mn-lt"/>
                          <a:ea typeface="+mn-ea"/>
                          <a:cs typeface="+mn-cs"/>
                        </a:rPr>
                        <a:t>Landing for </a:t>
                      </a:r>
                      <a:r>
                        <a:rPr lang="en-IN" sz="1700" b="0" kern="1200" dirty="0" err="1" smtClean="0">
                          <a:solidFill>
                            <a:schemeClr val="tx1"/>
                          </a:solidFill>
                          <a:latin typeface="+mn-lt"/>
                          <a:ea typeface="+mn-ea"/>
                          <a:cs typeface="+mn-cs"/>
                        </a:rPr>
                        <a:t>Voitekk</a:t>
                      </a:r>
                      <a:r>
                        <a:rPr lang="en-IN" sz="1700" b="0" kern="1200" baseline="0" dirty="0" smtClean="0">
                          <a:solidFill>
                            <a:schemeClr val="tx1"/>
                          </a:solidFill>
                          <a:latin typeface="+mn-lt"/>
                          <a:ea typeface="+mn-ea"/>
                          <a:cs typeface="+mn-cs"/>
                        </a:rPr>
                        <a:t> Integration and Eureka  city Mapping</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PSF need</a:t>
                      </a:r>
                      <a:r>
                        <a:rPr lang="en-IN" sz="1700" b="0" kern="1200" baseline="0" dirty="0" smtClean="0">
                          <a:solidFill>
                            <a:schemeClr val="tx1"/>
                          </a:solidFill>
                          <a:latin typeface="+mn-lt"/>
                          <a:ea typeface="+mn-ea"/>
                          <a:cs typeface="+mn-cs"/>
                        </a:rPr>
                        <a:t> to pass the leads to different call centre.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SIT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Commission Statement</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Commission</a:t>
                      </a:r>
                      <a:r>
                        <a:rPr lang="en-IN" sz="1700" b="0" kern="1200" baseline="0" dirty="0" smtClean="0">
                          <a:solidFill>
                            <a:schemeClr val="tx1"/>
                          </a:solidFill>
                          <a:latin typeface="+mn-lt"/>
                          <a:ea typeface="+mn-ea"/>
                          <a:cs typeface="+mn-cs"/>
                        </a:rPr>
                        <a:t> summary statement to be created for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1700" b="0" dirty="0" smtClean="0">
                          <a:solidFill>
                            <a:schemeClr val="tx1"/>
                          </a:solidFill>
                        </a:rPr>
                        <a:t>UAT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0958825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11</a:t>
            </a:fld>
            <a:endParaRPr lang="en-GB" sz="1400">
              <a:solidFill>
                <a:srgbClr val="000000"/>
              </a:solidFill>
            </a:endParaRPr>
          </a:p>
        </p:txBody>
      </p:sp>
      <p:sp>
        <p:nvSpPr>
          <p:cNvPr id="5" name="Title 1"/>
          <p:cNvSpPr>
            <a:spLocks noGrp="1"/>
          </p:cNvSpPr>
          <p:nvPr>
            <p:ph type="title"/>
          </p:nvPr>
        </p:nvSpPr>
        <p:spPr>
          <a:xfrm>
            <a:off x="227012" y="37531"/>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Affinity</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08847097"/>
              </p:ext>
            </p:extLst>
          </p:nvPr>
        </p:nvGraphicFramePr>
        <p:xfrm>
          <a:off x="303212" y="792480"/>
          <a:ext cx="11059358" cy="187452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algn="ct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2000" b="1" kern="1200" dirty="0" smtClean="0">
                          <a:solidFill>
                            <a:srgbClr val="97291E"/>
                          </a:solidFill>
                          <a:latin typeface="Zurich BT" panose="020B0603020202030204" pitchFamily="34" charset="0"/>
                          <a:ea typeface="+mn-ea"/>
                          <a:cs typeface="+mn-cs"/>
                        </a:rPr>
                        <a:t>Live/UAT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Bulk Surrender</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Bulk surrender functionality for affinity partner count 0.</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April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Bulk </a:t>
                      </a:r>
                      <a:r>
                        <a:rPr lang="en-IN" sz="1700" kern="1200" baseline="0" dirty="0" err="1" smtClean="0">
                          <a:solidFill>
                            <a:schemeClr val="tx1"/>
                          </a:solidFill>
                          <a:latin typeface="Zurich BT" pitchFamily="34" charset="0"/>
                          <a:ea typeface="+mn-ea"/>
                          <a:cs typeface="+mn-cs"/>
                        </a:rPr>
                        <a:t>Freelook</a:t>
                      </a:r>
                      <a:r>
                        <a:rPr lang="en-IN" sz="1700" kern="1200" baseline="0" dirty="0" smtClean="0">
                          <a:solidFill>
                            <a:schemeClr val="tx1"/>
                          </a:solidFill>
                          <a:latin typeface="Zurich BT" pitchFamily="34" charset="0"/>
                          <a:ea typeface="+mn-ea"/>
                          <a:cs typeface="+mn-cs"/>
                        </a:rPr>
                        <a:t> , Policy cancelation, Loan Cancelation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Bulk Cancelation, Free look and loan cancelation to be enabled in the Affinity portal</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53530089"/>
              </p:ext>
            </p:extLst>
          </p:nvPr>
        </p:nvGraphicFramePr>
        <p:xfrm>
          <a:off x="379412" y="3962400"/>
          <a:ext cx="11059358" cy="16154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Bulk Claim</a:t>
                      </a:r>
                      <a:endParaRPr lang="en-IN" sz="1700" kern="1200" baseline="0" dirty="0">
                        <a:solidFill>
                          <a:schemeClr val="tx1"/>
                        </a:solidFill>
                        <a:latin typeface="Zurich BT" pitchFamily="34" charset="0"/>
                        <a:ea typeface="+mn-ea"/>
                        <a:cs typeface="+mn-cs"/>
                      </a:endParaRPr>
                    </a:p>
                  </a:txBody>
                  <a:tcPr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Enabling Bulk claim for the Affinity user.</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 </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Framework up gradation</a:t>
                      </a:r>
                      <a:endParaRPr lang="en-IN" sz="1700" kern="1200" baseline="0" dirty="0">
                        <a:solidFill>
                          <a:schemeClr val="tx1"/>
                        </a:solidFill>
                        <a:latin typeface="Zurich BT" pitchFamily="34" charset="0"/>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Framework to be optimize for catering lager data in the portal.</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itle 1"/>
          <p:cNvSpPr txBox="1">
            <a:spLocks/>
          </p:cNvSpPr>
          <p:nvPr/>
        </p:nvSpPr>
        <p:spPr>
          <a:xfrm>
            <a:off x="227012" y="31242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Major project under development Affinity</a:t>
            </a:r>
            <a:r>
              <a:rPr lang="en-IN" dirty="0" smtClean="0"/>
              <a:t/>
            </a:r>
            <a:br>
              <a:rPr lang="en-IN" dirty="0" smtClean="0"/>
            </a:br>
            <a:endParaRPr lang="en-US" dirty="0"/>
          </a:p>
        </p:txBody>
      </p:sp>
    </p:spTree>
    <p:extLst>
      <p:ext uri="{BB962C8B-B14F-4D97-AF65-F5344CB8AC3E}">
        <p14:creationId xmlns:p14="http://schemas.microsoft.com/office/powerpoint/2010/main" val="213988683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12</a:t>
            </a:fld>
            <a:endParaRPr lang="en-GB" sz="1400">
              <a:solidFill>
                <a:srgbClr val="000000"/>
              </a:solidFill>
            </a:endParaRPr>
          </a:p>
        </p:txBody>
      </p:sp>
      <p:sp>
        <p:nvSpPr>
          <p:cNvPr id="5" name="Title 1"/>
          <p:cNvSpPr>
            <a:spLocks noGrp="1"/>
          </p:cNvSpPr>
          <p:nvPr>
            <p:ph type="title"/>
          </p:nvPr>
        </p:nvSpPr>
        <p:spPr>
          <a:xfrm>
            <a:off x="303212" y="22860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Group</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3842216"/>
              </p:ext>
            </p:extLst>
          </p:nvPr>
        </p:nvGraphicFramePr>
        <p:xfrm>
          <a:off x="334961" y="890587"/>
          <a:ext cx="11059358" cy="239268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Life Annuity </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Capturing online verification of Annuity customer, the enhancement will help customer to do self help without visiting branch.</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Digital Form</a:t>
                      </a:r>
                      <a:endParaRPr lang="en-IN" sz="1700" kern="1200" baseline="0" dirty="0">
                        <a:solidFill>
                          <a:schemeClr val="tx1"/>
                        </a:solidFill>
                        <a:latin typeface="Zurich BT" pitchFamily="34" charset="0"/>
                        <a:ea typeface="+mn-ea"/>
                        <a:cs typeface="+mn-cs"/>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Replacing Manual claim form to digital form.</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 19 </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itle 1"/>
          <p:cNvSpPr txBox="1">
            <a:spLocks/>
          </p:cNvSpPr>
          <p:nvPr/>
        </p:nvSpPr>
        <p:spPr>
          <a:xfrm>
            <a:off x="277811" y="34290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Group</a:t>
            </a:r>
            <a:r>
              <a:rPr lang="en-IN" dirty="0" smtClean="0"/>
              <a:t/>
            </a:r>
            <a:br>
              <a:rPr lang="en-IN" dirty="0" smtClean="0"/>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91418786"/>
              </p:ext>
            </p:extLst>
          </p:nvPr>
        </p:nvGraphicFramePr>
        <p:xfrm>
          <a:off x="306386" y="4138612"/>
          <a:ext cx="11059358" cy="1676400"/>
        </p:xfrm>
        <a:graphic>
          <a:graphicData uri="http://schemas.openxmlformats.org/drawingml/2006/table">
            <a:tbl>
              <a:tblPr firstRow="1" bandRow="1">
                <a:tableStyleId>{5C22544A-7EE6-4342-B048-85BDC9FD1C3A}</a:tableStyleId>
              </a:tblPr>
              <a:tblGrid>
                <a:gridCol w="2348356"/>
                <a:gridCol w="3976244"/>
                <a:gridCol w="3073536"/>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Opt-in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Opt-in for corporate employee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r>
                        <a:rPr lang="en-US" dirty="0" smtClean="0"/>
                        <a:t>Annuity Website</a:t>
                      </a:r>
                      <a:endParaRPr lang="en-US" dirty="0"/>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dirty="0" smtClean="0"/>
                        <a:t>Portal</a:t>
                      </a:r>
                      <a:r>
                        <a:rPr lang="en-US" baseline="0" dirty="0" smtClean="0"/>
                        <a:t> for Annuity customers where they can </a:t>
                      </a:r>
                      <a:endParaRPr lang="en-US" dirty="0"/>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0021166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13</a:t>
            </a:fld>
            <a:endParaRPr lang="en-GB" sz="1400">
              <a:solidFill>
                <a:srgbClr val="000000"/>
              </a:solidFill>
            </a:endParaRPr>
          </a:p>
        </p:txBody>
      </p:sp>
      <p:sp>
        <p:nvSpPr>
          <p:cNvPr id="5" name="Title 1"/>
          <p:cNvSpPr>
            <a:spLocks noGrp="1"/>
          </p:cNvSpPr>
          <p:nvPr>
            <p:ph type="title"/>
          </p:nvPr>
        </p:nvSpPr>
        <p:spPr>
          <a:xfrm>
            <a:off x="303212" y="15240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Website</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57493168"/>
              </p:ext>
            </p:extLst>
          </p:nvPr>
        </p:nvGraphicFramePr>
        <p:xfrm>
          <a:off x="303212" y="1173480"/>
          <a:ext cx="11059358" cy="26517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ADW backup IP for </a:t>
                      </a:r>
                      <a:r>
                        <a:rPr lang="en-IN" sz="1700" kern="1200" baseline="0" dirty="0" err="1" smtClean="0">
                          <a:solidFill>
                            <a:schemeClr val="tx1"/>
                          </a:solidFill>
                          <a:latin typeface="Zurich BT" pitchFamily="34" charset="0"/>
                          <a:ea typeface="+mn-ea"/>
                          <a:cs typeface="+mn-cs"/>
                        </a:rPr>
                        <a:t>Ligo</a:t>
                      </a:r>
                      <a:r>
                        <a:rPr lang="en-IN" sz="1700" kern="1200" baseline="0" dirty="0" smtClean="0">
                          <a:solidFill>
                            <a:schemeClr val="tx1"/>
                          </a:solidFill>
                          <a:latin typeface="Zurich BT" pitchFamily="34" charset="0"/>
                          <a:ea typeface="+mn-ea"/>
                          <a:cs typeface="+mn-cs"/>
                        </a:rPr>
                        <a:t> and </a:t>
                      </a:r>
                      <a:r>
                        <a:rPr lang="en-IN" sz="1700" kern="1200" baseline="0" dirty="0" err="1" smtClean="0">
                          <a:solidFill>
                            <a:schemeClr val="tx1"/>
                          </a:solidFill>
                          <a:latin typeface="Zurich BT" pitchFamily="34" charset="0"/>
                          <a:ea typeface="+mn-ea"/>
                          <a:cs typeface="+mn-cs"/>
                        </a:rPr>
                        <a:t>Digidrive</a:t>
                      </a:r>
                      <a:r>
                        <a:rPr lang="en-IN" sz="1700" kern="1200" baseline="0" dirty="0" smtClean="0">
                          <a:solidFill>
                            <a:schemeClr val="tx1"/>
                          </a:solidFill>
                          <a:latin typeface="Zurich BT" pitchFamily="34" charset="0"/>
                          <a:ea typeface="+mn-ea"/>
                          <a:cs typeface="+mn-cs"/>
                        </a:rPr>
                        <a:t>  </a:t>
                      </a:r>
                      <a:r>
                        <a:rPr lang="en-IN" sz="1700" kern="1200" baseline="0" dirty="0" err="1" smtClean="0">
                          <a:solidFill>
                            <a:schemeClr val="tx1"/>
                          </a:solidFill>
                          <a:latin typeface="Zurich BT" pitchFamily="34" charset="0"/>
                          <a:ea typeface="+mn-ea"/>
                          <a:cs typeface="+mn-cs"/>
                        </a:rPr>
                        <a:t>webservices</a:t>
                      </a:r>
                      <a:r>
                        <a:rPr lang="en-IN" sz="1700" kern="1200" baseline="0" dirty="0" smtClean="0">
                          <a:solidFill>
                            <a:schemeClr val="tx1"/>
                          </a:solidFill>
                          <a:latin typeface="Zurich BT" pitchFamily="34" charset="0"/>
                          <a:ea typeface="+mn-ea"/>
                          <a:cs typeface="+mn-cs"/>
                        </a:rPr>
                        <a:t>.</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Creating auto fall back for the web services of </a:t>
                      </a:r>
                      <a:r>
                        <a:rPr lang="en-IN" sz="1700" kern="1200" baseline="0" dirty="0" err="1" smtClean="0">
                          <a:solidFill>
                            <a:schemeClr val="tx1"/>
                          </a:solidFill>
                          <a:latin typeface="Zurich BT" pitchFamily="34" charset="0"/>
                          <a:ea typeface="+mn-ea"/>
                          <a:cs typeface="+mn-cs"/>
                        </a:rPr>
                        <a:t>Informatica</a:t>
                      </a:r>
                      <a:r>
                        <a:rPr lang="en-IN" sz="1700" kern="1200" baseline="0" dirty="0" smtClean="0">
                          <a:solidFill>
                            <a:schemeClr val="tx1"/>
                          </a:solidFill>
                          <a:latin typeface="Zurich BT" pitchFamily="34" charset="0"/>
                          <a:ea typeface="+mn-ea"/>
                          <a:cs typeface="+mn-cs"/>
                        </a:rPr>
                        <a:t>. In case of failure it will point to fall back server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June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Migration of Database from  Demilitarize to corporate zone</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Databases are </a:t>
                      </a:r>
                      <a:r>
                        <a:rPr lang="en-IN" sz="1700" kern="1200" baseline="0" dirty="0" smtClean="0">
                          <a:solidFill>
                            <a:schemeClr val="tx1"/>
                          </a:solidFill>
                          <a:latin typeface="Zurich BT" pitchFamily="34" charset="0"/>
                          <a:ea typeface="+mn-ea"/>
                          <a:cs typeface="+mn-cs"/>
                        </a:rPr>
                        <a:t>migrated from demilitarize zone to corporate zone and the Trojan ports are replaced</a:t>
                      </a:r>
                      <a:r>
                        <a:rPr lang="en-IN" sz="1700" kern="1200" baseline="0" dirty="0" smtClean="0">
                          <a:solidFill>
                            <a:schemeClr val="tx1"/>
                          </a:solidFill>
                          <a:latin typeface="Zurich BT" pitchFamily="34" charset="0"/>
                          <a:ea typeface="+mn-ea"/>
                          <a:cs typeface="+mn-cs"/>
                        </a:rPr>
                        <a: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49128110"/>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14</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11343934"/>
              </p:ext>
            </p:extLst>
          </p:nvPr>
        </p:nvGraphicFramePr>
        <p:xfrm>
          <a:off x="379412" y="990600"/>
          <a:ext cx="11059358" cy="187452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Status</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Migrating all Web Services to WAS with </a:t>
                      </a:r>
                      <a:r>
                        <a:rPr lang="en-IN" sz="1700" kern="1200" baseline="0" dirty="0" err="1" smtClean="0">
                          <a:solidFill>
                            <a:schemeClr val="tx1"/>
                          </a:solidFill>
                          <a:latin typeface="Zurich BT" pitchFamily="34" charset="0"/>
                          <a:ea typeface="+mn-ea"/>
                          <a:cs typeface="+mn-cs"/>
                        </a:rPr>
                        <a:t>jdk</a:t>
                      </a:r>
                      <a:r>
                        <a:rPr lang="en-IN" sz="1700" kern="1200" baseline="0" dirty="0" smtClean="0">
                          <a:solidFill>
                            <a:schemeClr val="tx1"/>
                          </a:solidFill>
                          <a:latin typeface="Zurich BT" pitchFamily="34" charset="0"/>
                          <a:ea typeface="+mn-ea"/>
                          <a:cs typeface="+mn-cs"/>
                        </a:rPr>
                        <a:t> 1.8 </a:t>
                      </a:r>
                      <a:endParaRPr lang="en-IN" sz="1700" kern="1200" baseline="0" dirty="0">
                        <a:solidFill>
                          <a:schemeClr val="tx1"/>
                        </a:solidFill>
                        <a:latin typeface="Zurich BT" pitchFamily="34" charset="0"/>
                        <a:ea typeface="+mn-ea"/>
                        <a:cs typeface="+mn-cs"/>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Currently all the web service are hosted on web logic and older version of </a:t>
                      </a:r>
                      <a:r>
                        <a:rPr lang="en-IN" sz="1700" kern="1200" baseline="0" dirty="0" err="1" smtClean="0">
                          <a:solidFill>
                            <a:schemeClr val="tx1"/>
                          </a:solidFill>
                          <a:latin typeface="Zurich BT" pitchFamily="34" charset="0"/>
                          <a:ea typeface="+mn-ea"/>
                          <a:cs typeface="+mn-cs"/>
                        </a:rPr>
                        <a:t>jdk</a:t>
                      </a:r>
                      <a:r>
                        <a:rPr lang="en-IN" sz="1700" kern="1200" baseline="0" dirty="0" smtClean="0">
                          <a:solidFill>
                            <a:schemeClr val="tx1"/>
                          </a:solidFill>
                          <a:latin typeface="Zurich BT" pitchFamily="34" charset="0"/>
                          <a:ea typeface="+mn-ea"/>
                          <a:cs typeface="+mn-cs"/>
                        </a:rPr>
                        <a:t>. Migration pending</a:t>
                      </a:r>
                      <a:endParaRPr lang="en-IN" sz="1700" kern="1200" baseline="0" dirty="0">
                        <a:solidFill>
                          <a:schemeClr val="tx1"/>
                        </a:solidFill>
                        <a:latin typeface="Zurich BT" pitchFamily="34" charset="0"/>
                        <a:ea typeface="+mn-ea"/>
                        <a:cs typeface="+mn-cs"/>
                      </a:endParaRPr>
                    </a:p>
                  </a:txBody>
                  <a:tcP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Unit Statement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Working on optimization of unit statement BO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6" name="Title 1"/>
          <p:cNvSpPr txBox="1">
            <a:spLocks/>
          </p:cNvSpPr>
          <p:nvPr/>
        </p:nvSpPr>
        <p:spPr>
          <a:xfrm>
            <a:off x="303212" y="2286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Website</a:t>
            </a:r>
            <a:r>
              <a:rPr lang="en-IN" dirty="0" smtClean="0"/>
              <a:t/>
            </a:r>
            <a:br>
              <a:rPr lang="en-IN" dirty="0" smtClean="0"/>
            </a:br>
            <a:endParaRPr lang="en-US" sz="2000" b="1" dirty="0">
              <a:solidFill>
                <a:srgbClr val="97291E"/>
              </a:solidFill>
              <a:latin typeface="Zurich BT" panose="020B0603020202030204" pitchFamily="34" charset="0"/>
              <a:ea typeface="+mn-ea"/>
              <a:cs typeface="+mn-cs"/>
            </a:endParaRPr>
          </a:p>
        </p:txBody>
      </p:sp>
    </p:spTree>
    <p:extLst>
      <p:ext uri="{BB962C8B-B14F-4D97-AF65-F5344CB8AC3E}">
        <p14:creationId xmlns:p14="http://schemas.microsoft.com/office/powerpoint/2010/main" val="188824493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15</a:t>
            </a:fld>
            <a:endParaRPr lang="en-GB" sz="1400">
              <a:solidFill>
                <a:srgbClr val="000000"/>
              </a:solidFill>
            </a:endParaRPr>
          </a:p>
        </p:txBody>
      </p:sp>
      <p:sp>
        <p:nvSpPr>
          <p:cNvPr id="5" name="Title 1"/>
          <p:cNvSpPr>
            <a:spLocks noGrp="1"/>
          </p:cNvSpPr>
          <p:nvPr>
            <p:ph type="title"/>
          </p:nvPr>
        </p:nvSpPr>
        <p:spPr>
          <a:xfrm>
            <a:off x="227012" y="22860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AEM</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61762462"/>
              </p:ext>
            </p:extLst>
          </p:nvPr>
        </p:nvGraphicFramePr>
        <p:xfrm>
          <a:off x="303212" y="841829"/>
          <a:ext cx="11059358" cy="22250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JDK1.8</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a:t>
                      </a:r>
                      <a:r>
                        <a:rPr lang="en-IN" sz="1700" kern="1200" baseline="0" dirty="0" err="1" smtClean="0">
                          <a:solidFill>
                            <a:schemeClr val="tx1"/>
                          </a:solidFill>
                          <a:latin typeface="Zurich BT" pitchFamily="34" charset="0"/>
                          <a:ea typeface="+mn-ea"/>
                          <a:cs typeface="+mn-cs"/>
                        </a:rPr>
                        <a:t>jdk</a:t>
                      </a:r>
                      <a:r>
                        <a:rPr lang="en-IN" sz="1700" kern="1200" baseline="0" dirty="0" smtClean="0">
                          <a:solidFill>
                            <a:schemeClr val="tx1"/>
                          </a:solidFill>
                          <a:latin typeface="Zurich BT" pitchFamily="34" charset="0"/>
                          <a:ea typeface="+mn-ea"/>
                          <a:cs typeface="+mn-cs"/>
                        </a:rPr>
                        <a:t> 1.8 in AEM production and DR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Installation of </a:t>
                      </a:r>
                      <a:r>
                        <a:rPr lang="en-IN" sz="1700" kern="1200" baseline="0" dirty="0" err="1" smtClean="0">
                          <a:solidFill>
                            <a:schemeClr val="tx1"/>
                          </a:solidFill>
                          <a:latin typeface="Zurich BT" pitchFamily="34" charset="0"/>
                          <a:ea typeface="+mn-ea"/>
                          <a:cs typeface="+mn-cs"/>
                        </a:rPr>
                        <a:t>Appdynamics</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Installation of </a:t>
                      </a:r>
                      <a:r>
                        <a:rPr lang="en-IN" sz="1700" kern="1200" baseline="0" dirty="0" err="1" smtClean="0">
                          <a:solidFill>
                            <a:schemeClr val="tx1"/>
                          </a:solidFill>
                          <a:latin typeface="Zurich BT" pitchFamily="34" charset="0"/>
                          <a:ea typeface="+mn-ea"/>
                          <a:cs typeface="+mn-cs"/>
                        </a:rPr>
                        <a:t>Appdynamics</a:t>
                      </a:r>
                      <a:r>
                        <a:rPr lang="en-IN" sz="1700" kern="1200" baseline="0" dirty="0" smtClean="0">
                          <a:solidFill>
                            <a:schemeClr val="tx1"/>
                          </a:solidFill>
                          <a:latin typeface="Zurich BT" pitchFamily="34" charset="0"/>
                          <a:ea typeface="+mn-ea"/>
                          <a:cs typeface="+mn-cs"/>
                        </a:rPr>
                        <a:t> in AEM for monitoring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Compaction</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Compaction done on the server reduce the server space.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90059868"/>
              </p:ext>
            </p:extLst>
          </p:nvPr>
        </p:nvGraphicFramePr>
        <p:xfrm>
          <a:off x="303212" y="4495801"/>
          <a:ext cx="11059358" cy="10058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Status</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28956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AEM version</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to AEM to 6.4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8" name="Title 1"/>
          <p:cNvSpPr txBox="1">
            <a:spLocks/>
          </p:cNvSpPr>
          <p:nvPr/>
        </p:nvSpPr>
        <p:spPr>
          <a:xfrm>
            <a:off x="227012" y="37338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AEM</a:t>
            </a:r>
            <a:r>
              <a:rPr lang="en-IN" dirty="0" smtClean="0"/>
              <a:t/>
            </a:r>
            <a:br>
              <a:rPr lang="en-IN" dirty="0" smtClean="0"/>
            </a:br>
            <a:endParaRPr lang="en-US" sz="2000" b="1" dirty="0">
              <a:solidFill>
                <a:srgbClr val="97291E"/>
              </a:solidFill>
              <a:latin typeface="Zurich BT" panose="020B0603020202030204" pitchFamily="34" charset="0"/>
              <a:ea typeface="+mn-ea"/>
              <a:cs typeface="+mn-cs"/>
            </a:endParaRPr>
          </a:p>
        </p:txBody>
      </p:sp>
    </p:spTree>
    <p:extLst>
      <p:ext uri="{BB962C8B-B14F-4D97-AF65-F5344CB8AC3E}">
        <p14:creationId xmlns:p14="http://schemas.microsoft.com/office/powerpoint/2010/main" val="230832683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16</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ctr">
              <a:lnSpc>
                <a:spcPct val="150000"/>
              </a:lnSpc>
              <a:buNone/>
            </a:pPr>
            <a:r>
              <a:rPr lang="en-US" b="1" dirty="0" err="1" smtClean="0">
                <a:solidFill>
                  <a:srgbClr val="97281D"/>
                </a:solidFill>
                <a:latin typeface="Zurich BT" panose="020B0603020202030204" pitchFamily="34" charset="0"/>
              </a:rPr>
              <a:t>Whatsapp</a:t>
            </a:r>
            <a:r>
              <a:rPr lang="en-US" b="1" dirty="0" smtClean="0">
                <a:solidFill>
                  <a:srgbClr val="97281D"/>
                </a:solidFill>
                <a:latin typeface="Zurich BT" panose="020B0603020202030204" pitchFamily="34" charset="0"/>
              </a:rPr>
              <a:t>, </a:t>
            </a:r>
            <a:r>
              <a:rPr lang="en-US" b="1" dirty="0" err="1" smtClean="0">
                <a:solidFill>
                  <a:srgbClr val="97281D"/>
                </a:solidFill>
                <a:latin typeface="Zurich BT" panose="020B0603020202030204" pitchFamily="34" charset="0"/>
              </a:rPr>
              <a:t>Chatbot</a:t>
            </a:r>
            <a:r>
              <a:rPr lang="en-US" b="1" dirty="0" smtClean="0">
                <a:solidFill>
                  <a:srgbClr val="97281D"/>
                </a:solidFill>
                <a:latin typeface="Zurich BT" panose="020B0603020202030204" pitchFamily="34" charset="0"/>
              </a:rPr>
              <a:t>, Mobile apps</a:t>
            </a:r>
          </a:p>
          <a:p>
            <a:pPr marL="457200" lvl="1" indent="0" algn="ctr">
              <a:lnSpc>
                <a:spcPct val="150000"/>
              </a:lnSpc>
              <a:buNone/>
            </a:pPr>
            <a:endParaRPr lang="en-US" b="1" dirty="0">
              <a:solidFill>
                <a:srgbClr val="97281D"/>
              </a:solidFill>
              <a:latin typeface="Zurich BT" panose="020B0603020202030204" pitchFamily="34" charset="0"/>
            </a:endParaRPr>
          </a:p>
        </p:txBody>
      </p:sp>
      <p:sp>
        <p:nvSpPr>
          <p:cNvPr id="6" name="Rectangle 5"/>
          <p:cNvSpPr/>
          <p:nvPr/>
        </p:nvSpPr>
        <p:spPr>
          <a:xfrm>
            <a:off x="5637212" y="4019491"/>
            <a:ext cx="4483920"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Aishwarya Bodh</a:t>
            </a:r>
            <a:endParaRPr lang="en-US" sz="2000" dirty="0">
              <a:solidFill>
                <a:srgbClr val="97281D"/>
              </a:solidFill>
              <a:latin typeface="Zurich BT" panose="020B0603020202030204" pitchFamily="34" charset="0"/>
            </a:endParaRP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1148399378"/>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Major </a:t>
            </a:r>
            <a:r>
              <a:rPr lang="en-IN" dirty="0"/>
              <a:t>completed </a:t>
            </a:r>
            <a:r>
              <a:rPr lang="en-IN" dirty="0" smtClean="0"/>
              <a:t>project </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17</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11211934"/>
              </p:ext>
            </p:extLst>
          </p:nvPr>
        </p:nvGraphicFramePr>
        <p:xfrm>
          <a:off x="341430" y="984921"/>
          <a:ext cx="10820405" cy="4297680"/>
        </p:xfrm>
        <a:graphic>
          <a:graphicData uri="http://schemas.openxmlformats.org/drawingml/2006/table">
            <a:tbl>
              <a:tblPr firstRow="1" bandRow="1">
                <a:tableStyleId>{5C22544A-7EE6-4342-B048-85BDC9FD1C3A}</a:tableStyleId>
              </a:tblPr>
              <a:tblGrid>
                <a:gridCol w="2219782"/>
                <a:gridCol w="3698455"/>
                <a:gridCol w="3698455"/>
                <a:gridCol w="1203713"/>
              </a:tblGrid>
              <a:tr h="374035">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Premium receipt for multiple policy entry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 Premium receipt for all the policies to be sent on single reply with R, when paid of multiple policies </a:t>
                      </a:r>
                    </a:p>
                    <a:p>
                      <a:r>
                        <a:rPr lang="en-IN" sz="1700" kern="1200" baseline="0" dirty="0" smtClean="0">
                          <a:solidFill>
                            <a:schemeClr val="tx1"/>
                          </a:solidFill>
                          <a:latin typeface="Zurich BT" pitchFamily="34" charset="0"/>
                          <a:ea typeface="+mn-ea"/>
                          <a:cs typeface="+mn-cs"/>
                        </a:rPr>
                        <a:t>2. PDF sent count- 2956 till date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5th 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Instant welcome kit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buAutoNum type="arabicPeriod"/>
                      </a:pPr>
                      <a:r>
                        <a:rPr lang="en-IN" sz="1700" kern="1200" baseline="0" dirty="0" smtClean="0">
                          <a:solidFill>
                            <a:schemeClr val="tx1"/>
                          </a:solidFill>
                          <a:latin typeface="Zurich BT" pitchFamily="34" charset="0"/>
                          <a:ea typeface="+mn-ea"/>
                          <a:cs typeface="+mn-cs"/>
                        </a:rPr>
                        <a:t>Send instant welcome kit alert on </a:t>
                      </a: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as the policy is issued, on reply with keyword “W”</a:t>
                      </a:r>
                    </a:p>
                    <a:p>
                      <a:pPr marL="342900" indent="-342900">
                        <a:buAutoNum type="arabicPeriod"/>
                      </a:pPr>
                      <a:r>
                        <a:rPr lang="en-IN" sz="1700" kern="1200" baseline="0" dirty="0" smtClean="0">
                          <a:solidFill>
                            <a:schemeClr val="tx1"/>
                          </a:solidFill>
                          <a:latin typeface="Zurich BT" pitchFamily="34" charset="0"/>
                          <a:ea typeface="+mn-ea"/>
                          <a:cs typeface="+mn-cs"/>
                        </a:rPr>
                        <a:t>PDF sent count- 2627</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buAutoNum type="arabicPeriod"/>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5th April’19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Employee broadcast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Send broadcast with campaigns created fro employee “Pi”,  Advisor campaigns for BSC report for FY19-20</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April’19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6380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18</a:t>
            </a:fld>
            <a:endParaRPr lang="en-US" dirty="0">
              <a:solidFill>
                <a:srgbClr val="1F497D"/>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965722502"/>
              </p:ext>
            </p:extLst>
          </p:nvPr>
        </p:nvGraphicFramePr>
        <p:xfrm>
          <a:off x="361902" y="1000840"/>
          <a:ext cx="10820405" cy="5032724"/>
        </p:xfrm>
        <a:graphic>
          <a:graphicData uri="http://schemas.openxmlformats.org/drawingml/2006/table">
            <a:tbl>
              <a:tblPr firstRow="1" bandRow="1">
                <a:tableStyleId>{5C22544A-7EE6-4342-B048-85BDC9FD1C3A}</a:tableStyleId>
              </a:tblPr>
              <a:tblGrid>
                <a:gridCol w="2219782"/>
                <a:gridCol w="3698455"/>
                <a:gridCol w="3698455"/>
                <a:gridCol w="1203713"/>
              </a:tblGrid>
              <a:tr h="374035">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Claim keyword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On reply with keyword claim, send message on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for guiding the user for claims service</a:t>
                      </a:r>
                    </a:p>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2. Request received count not available as Inbound Logs enabled from July 2019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10th April’19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Customer mobile app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kern="1200" baseline="0" dirty="0" smtClean="0">
                          <a:solidFill>
                            <a:schemeClr val="tx1"/>
                          </a:solidFill>
                          <a:latin typeface="Zurich BT" pitchFamily="34" charset="0"/>
                          <a:ea typeface="+mn-ea"/>
                          <a:cs typeface="+mn-cs"/>
                        </a:rPr>
                        <a:t>Top customer servicing functionalities available on app specifically for customers with better UI/ UX</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IN"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CUG- 19th July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0604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Sales Agent bot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Sales query bot, accessible through Agency Login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UAT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SCB bot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SCB query bot (FAQ bot), accessible on SCB login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UAT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9" name="Text Placeholder 1"/>
          <p:cNvSpPr>
            <a:spLocks noGrp="1"/>
          </p:cNvSpPr>
          <p:nvPr>
            <p:ph type="body" sz="quarter" idx="12"/>
          </p:nvPr>
        </p:nvSpPr>
        <p:spPr>
          <a:xfrm>
            <a:off x="203205" y="237071"/>
            <a:ext cx="11684000" cy="753533"/>
          </a:xfrm>
        </p:spPr>
        <p:txBody>
          <a:bodyPr/>
          <a:lstStyle/>
          <a:p>
            <a:r>
              <a:rPr lang="en-IN" dirty="0" smtClean="0"/>
              <a:t>Major </a:t>
            </a:r>
            <a:r>
              <a:rPr lang="en-IN" dirty="0"/>
              <a:t>completed </a:t>
            </a:r>
            <a:r>
              <a:rPr lang="en-IN" dirty="0" smtClean="0"/>
              <a:t>project (contd..)</a:t>
            </a:r>
            <a:endParaRPr lang="en-IN" dirty="0"/>
          </a:p>
        </p:txBody>
      </p:sp>
    </p:spTree>
    <p:extLst>
      <p:ext uri="{BB962C8B-B14F-4D97-AF65-F5344CB8AC3E}">
        <p14:creationId xmlns:p14="http://schemas.microsoft.com/office/powerpoint/2010/main" val="1154590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Project Under development</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19</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52537778"/>
              </p:ext>
            </p:extLst>
          </p:nvPr>
        </p:nvGraphicFramePr>
        <p:xfrm>
          <a:off x="379412" y="924429"/>
          <a:ext cx="11031269" cy="4907280"/>
        </p:xfrm>
        <a:graphic>
          <a:graphicData uri="http://schemas.openxmlformats.org/drawingml/2006/table">
            <a:tbl>
              <a:tblPr firstRow="1" bandRow="1">
                <a:tableStyleId>{5C22544A-7EE6-4342-B048-85BDC9FD1C3A}</a:tableStyleId>
              </a:tblPr>
              <a:tblGrid>
                <a:gridCol w="2286950"/>
                <a:gridCol w="3693816"/>
                <a:gridCol w="3693816"/>
                <a:gridCol w="1356687"/>
              </a:tblGrid>
              <a:tr h="377786">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Customer mobile app</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Analytics Tag manager, push notification, login via OTP, calendar sync, adaptive UI, OCR int. </a:t>
                      </a:r>
                      <a:r>
                        <a:rPr lang="en-IN" sz="1700" kern="1200" baseline="0" dirty="0" err="1" smtClean="0">
                          <a:solidFill>
                            <a:schemeClr val="tx1"/>
                          </a:solidFill>
                          <a:latin typeface="Zurich BT" pitchFamily="34" charset="0"/>
                          <a:ea typeface="+mn-ea"/>
                          <a:cs typeface="+mn-cs"/>
                        </a:rPr>
                        <a:t>etc</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25th 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US" sz="1700" kern="1200" baseline="0" dirty="0" smtClean="0">
                          <a:solidFill>
                            <a:schemeClr val="tx1"/>
                          </a:solidFill>
                          <a:latin typeface="Zurich BT" pitchFamily="34" charset="0"/>
                          <a:ea typeface="+mn-ea"/>
                          <a:cs typeface="+mn-cs"/>
                        </a:rPr>
                        <a:t>Advisor Onboarding app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Sales on-boarding application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Requirement gathering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78692">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Watson-</a:t>
                      </a: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Integration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Universal Bot with bot orchestration layer (along with voice capability) to cater all touch points such as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customer servicing bot, HR bot, </a:t>
                      </a:r>
                      <a:r>
                        <a:rPr lang="en-US" sz="1700" kern="1200" baseline="0" dirty="0" err="1" smtClean="0">
                          <a:solidFill>
                            <a:schemeClr val="tx1"/>
                          </a:solidFill>
                          <a:latin typeface="Zurich BT" pitchFamily="34" charset="0"/>
                          <a:ea typeface="+mn-ea"/>
                          <a:cs typeface="+mn-cs"/>
                        </a:rPr>
                        <a:t>RnR</a:t>
                      </a:r>
                      <a:r>
                        <a:rPr lang="en-US" sz="1700" kern="1200" baseline="0" dirty="0" smtClean="0">
                          <a:solidFill>
                            <a:schemeClr val="tx1"/>
                          </a:solidFill>
                          <a:latin typeface="Zurich BT" pitchFamily="34" charset="0"/>
                          <a:ea typeface="+mn-ea"/>
                          <a:cs typeface="+mn-cs"/>
                        </a:rPr>
                        <a:t> bot, sales query bot, etc.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31st 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34851">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Advisor post-sales app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Post-sales customer servicing application and advisor servicing application. Mobile app version for </a:t>
                      </a:r>
                      <a:r>
                        <a:rPr lang="en-US" sz="1700" kern="1200" baseline="0" dirty="0" err="1" smtClean="0">
                          <a:solidFill>
                            <a:schemeClr val="tx1"/>
                          </a:solidFill>
                          <a:latin typeface="Zurich BT" pitchFamily="34" charset="0"/>
                          <a:ea typeface="+mn-ea"/>
                          <a:cs typeface="+mn-cs"/>
                        </a:rPr>
                        <a:t>digidrive</a:t>
                      </a:r>
                      <a:r>
                        <a:rPr lang="en-US" sz="1700" kern="1200" baseline="0" dirty="0" smtClean="0">
                          <a:solidFill>
                            <a:schemeClr val="tx1"/>
                          </a:solidFill>
                          <a:latin typeface="Zurich BT" pitchFamily="34" charset="0"/>
                          <a:ea typeface="+mn-ea"/>
                          <a:cs typeface="+mn-cs"/>
                        </a:rPr>
                        <a:t> module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WIP for UI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0111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Agenda</a:t>
            </a:r>
            <a:endParaRPr lang="en-US" dirty="0"/>
          </a:p>
        </p:txBody>
      </p:sp>
      <p:sp>
        <p:nvSpPr>
          <p:cNvPr id="4" name="Text Placeholder 3"/>
          <p:cNvSpPr>
            <a:spLocks noGrp="1"/>
          </p:cNvSpPr>
          <p:nvPr>
            <p:ph type="body" sz="quarter" idx="16"/>
          </p:nvPr>
        </p:nvSpPr>
        <p:spPr>
          <a:xfrm>
            <a:off x="201212" y="1219206"/>
            <a:ext cx="10312800" cy="5257794"/>
          </a:xfrm>
        </p:spPr>
        <p:txBody>
          <a:bodyPr/>
          <a:lstStyle/>
          <a:p>
            <a:pPr>
              <a:lnSpc>
                <a:spcPct val="150000"/>
              </a:lnSpc>
            </a:pPr>
            <a:r>
              <a:rPr lang="en-US" b="0" dirty="0" smtClean="0">
                <a:solidFill>
                  <a:schemeClr val="bg1"/>
                </a:solidFill>
              </a:rPr>
              <a:t>Project</a:t>
            </a:r>
            <a:r>
              <a:rPr lang="en-US" b="0" dirty="0">
                <a:solidFill>
                  <a:schemeClr val="bg1"/>
                </a:solidFill>
              </a:rPr>
              <a:t> </a:t>
            </a:r>
            <a:r>
              <a:rPr lang="en-US" b="0" dirty="0" smtClean="0">
                <a:solidFill>
                  <a:schemeClr val="bg1"/>
                </a:solidFill>
              </a:rPr>
              <a:t>completion and current status.</a:t>
            </a:r>
          </a:p>
          <a:p>
            <a:pPr>
              <a:lnSpc>
                <a:spcPct val="150000"/>
              </a:lnSpc>
            </a:pPr>
            <a:r>
              <a:rPr lang="en-US" b="0" dirty="0" smtClean="0">
                <a:solidFill>
                  <a:schemeClr val="bg1"/>
                </a:solidFill>
              </a:rPr>
              <a:t>Servicing </a:t>
            </a:r>
          </a:p>
          <a:p>
            <a:pPr>
              <a:lnSpc>
                <a:spcPct val="150000"/>
              </a:lnSpc>
            </a:pPr>
            <a:r>
              <a:rPr lang="en-US" b="0" dirty="0" err="1">
                <a:solidFill>
                  <a:schemeClr val="bg1"/>
                </a:solidFill>
              </a:rPr>
              <a:t>Whatsapp</a:t>
            </a:r>
            <a:r>
              <a:rPr lang="en-US" b="0" dirty="0">
                <a:solidFill>
                  <a:schemeClr val="bg1"/>
                </a:solidFill>
              </a:rPr>
              <a:t>, </a:t>
            </a:r>
            <a:r>
              <a:rPr lang="en-US" b="0" dirty="0" err="1">
                <a:solidFill>
                  <a:schemeClr val="bg1"/>
                </a:solidFill>
              </a:rPr>
              <a:t>Chatbot</a:t>
            </a:r>
            <a:r>
              <a:rPr lang="en-US" b="0" dirty="0">
                <a:solidFill>
                  <a:schemeClr val="bg1"/>
                </a:solidFill>
              </a:rPr>
              <a:t>, Mobile </a:t>
            </a:r>
            <a:r>
              <a:rPr lang="en-US" b="0" dirty="0" smtClean="0">
                <a:solidFill>
                  <a:schemeClr val="bg1"/>
                </a:solidFill>
              </a:rPr>
              <a:t>Apps</a:t>
            </a:r>
          </a:p>
          <a:p>
            <a:pPr>
              <a:lnSpc>
                <a:spcPct val="150000"/>
              </a:lnSpc>
            </a:pPr>
            <a:r>
              <a:rPr lang="en-US" b="0" dirty="0">
                <a:solidFill>
                  <a:schemeClr val="bg1"/>
                </a:solidFill>
              </a:rPr>
              <a:t>IVR, Call Center, </a:t>
            </a:r>
            <a:r>
              <a:rPr lang="en-US" b="0" dirty="0" err="1">
                <a:solidFill>
                  <a:schemeClr val="bg1"/>
                </a:solidFill>
              </a:rPr>
              <a:t>Verint</a:t>
            </a:r>
            <a:r>
              <a:rPr lang="en-US" b="0" dirty="0" smtClean="0">
                <a:solidFill>
                  <a:schemeClr val="bg1"/>
                </a:solidFill>
              </a:rPr>
              <a:t>.</a:t>
            </a:r>
          </a:p>
          <a:p>
            <a:pPr>
              <a:lnSpc>
                <a:spcPct val="150000"/>
              </a:lnSpc>
            </a:pPr>
            <a:r>
              <a:rPr lang="en-US" b="0" dirty="0" err="1" smtClean="0">
                <a:solidFill>
                  <a:schemeClr val="bg1"/>
                </a:solidFill>
              </a:rPr>
              <a:t>ClickPSS</a:t>
            </a:r>
            <a:r>
              <a:rPr lang="en-US" b="0" dirty="0" smtClean="0">
                <a:solidFill>
                  <a:schemeClr val="bg1"/>
                </a:solidFill>
              </a:rPr>
              <a:t>, SPAARC, IRIS</a:t>
            </a:r>
          </a:p>
          <a:p>
            <a:pPr>
              <a:lnSpc>
                <a:spcPct val="150000"/>
              </a:lnSpc>
            </a:pPr>
            <a:r>
              <a:rPr lang="en-US" b="0" dirty="0" smtClean="0">
                <a:solidFill>
                  <a:schemeClr val="bg1"/>
                </a:solidFill>
              </a:rPr>
              <a:t>App dynamics</a:t>
            </a:r>
          </a:p>
          <a:p>
            <a:pPr>
              <a:lnSpc>
                <a:spcPct val="150000"/>
              </a:lnSpc>
            </a:pPr>
            <a:r>
              <a:rPr lang="en-US" b="0" dirty="0" smtClean="0">
                <a:solidFill>
                  <a:schemeClr val="bg1"/>
                </a:solidFill>
              </a:rPr>
              <a:t>Communication</a:t>
            </a:r>
          </a:p>
          <a:p>
            <a:pPr marL="342900" lvl="1" indent="-342900">
              <a:lnSpc>
                <a:spcPct val="150000"/>
              </a:lnSpc>
              <a:spcBef>
                <a:spcPts val="1000"/>
              </a:spcBef>
              <a:buFont typeface="Arial" panose="020B0604020202020204"/>
              <a:buChar char="•"/>
            </a:pPr>
            <a:r>
              <a:rPr lang="en-US" dirty="0" err="1" smtClean="0">
                <a:solidFill>
                  <a:schemeClr val="bg1"/>
                </a:solidFill>
                <a:latin typeface="Zurich BT" panose="020B0603020202030204" pitchFamily="34" charset="0"/>
              </a:rPr>
              <a:t>Apigee</a:t>
            </a:r>
            <a:r>
              <a:rPr lang="en-US" dirty="0" smtClean="0">
                <a:solidFill>
                  <a:schemeClr val="bg1"/>
                </a:solidFill>
                <a:latin typeface="Zurich BT" panose="020B0603020202030204" pitchFamily="34" charset="0"/>
              </a:rPr>
              <a:t>, OCR, ADNIC, NPS</a:t>
            </a:r>
            <a:endParaRPr lang="en-US" dirty="0">
              <a:solidFill>
                <a:schemeClr val="bg1"/>
              </a:solidFill>
              <a:latin typeface="Zurich BT" panose="020B0603020202030204" pitchFamily="34" charset="0"/>
            </a:endParaRPr>
          </a:p>
          <a:p>
            <a:pPr>
              <a:lnSpc>
                <a:spcPct val="150000"/>
              </a:lnSpc>
            </a:pPr>
            <a:endParaRPr lang="en-US" dirty="0" smtClean="0">
              <a:solidFill>
                <a:schemeClr val="bg1"/>
              </a:solidFill>
            </a:endParaRPr>
          </a:p>
          <a:p>
            <a:pPr>
              <a:lnSpc>
                <a:spcPct val="150000"/>
              </a:lnSpc>
            </a:pPr>
            <a:endParaRPr lang="en-US" dirty="0" smtClean="0">
              <a:solidFill>
                <a:schemeClr val="bg1"/>
              </a:solidFill>
            </a:endParaRPr>
          </a:p>
          <a:p>
            <a:pPr>
              <a:lnSpc>
                <a:spcPct val="150000"/>
              </a:lnSpc>
            </a:pPr>
            <a:endParaRPr lang="en-US" dirty="0">
              <a:solidFill>
                <a:schemeClr val="bg1"/>
              </a:solidFill>
            </a:endParaRPr>
          </a:p>
          <a:p>
            <a:pPr marL="0" indent="0">
              <a:lnSpc>
                <a:spcPct val="150000"/>
              </a:lnSpc>
              <a:buNone/>
            </a:pPr>
            <a:endParaRPr lang="en-US" dirty="0"/>
          </a:p>
        </p:txBody>
      </p:sp>
      <p:pic>
        <p:nvPicPr>
          <p:cNvPr id="8" name="Picture Placeholder 7"/>
          <p:cNvPicPr>
            <a:picLocks noGrp="1" noChangeAspect="1"/>
          </p:cNvPicPr>
          <p:nvPr>
            <p:ph type="pic" sz="quarter" idx="14"/>
          </p:nvPr>
        </p:nvPicPr>
        <p:blipFill>
          <a:blip r:embed="rId2" cstate="email"/>
          <a:srcRect/>
          <a:stretch>
            <a:fillRect/>
          </a:stretch>
        </p:blipFill>
        <p:spPr>
          <a:solidFill>
            <a:schemeClr val="bg1"/>
          </a:solidFill>
        </p:spPr>
      </p:pic>
      <p:sp>
        <p:nvSpPr>
          <p:cNvPr id="2" name="TextBox 1"/>
          <p:cNvSpPr txBox="1"/>
          <p:nvPr/>
        </p:nvSpPr>
        <p:spPr>
          <a:xfrm>
            <a:off x="7999412" y="4648200"/>
            <a:ext cx="2874505" cy="523220"/>
          </a:xfrm>
          <a:prstGeom prst="rect">
            <a:avLst/>
          </a:prstGeom>
          <a:noFill/>
        </p:spPr>
        <p:txBody>
          <a:bodyPr wrap="none" rtlCol="0">
            <a:spAutoFit/>
          </a:bodyPr>
          <a:lstStyle/>
          <a:p>
            <a:r>
              <a:rPr lang="en-US" sz="2800" b="1" dirty="0">
                <a:solidFill>
                  <a:srgbClr val="97281D"/>
                </a:solidFill>
                <a:latin typeface="Zurich BT" panose="020B0603020202030204" pitchFamily="34" charset="0"/>
              </a:rPr>
              <a:t>Abhishek</a:t>
            </a:r>
            <a:r>
              <a:rPr lang="en-US" dirty="0" smtClean="0"/>
              <a:t> </a:t>
            </a:r>
            <a:r>
              <a:rPr lang="en-US" sz="2800" b="1" dirty="0">
                <a:solidFill>
                  <a:srgbClr val="97281D"/>
                </a:solidFill>
                <a:latin typeface="Zurich BT" panose="020B0603020202030204" pitchFamily="34" charset="0"/>
              </a:rPr>
              <a:t>Kumar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20</a:t>
            </a:fld>
            <a:endParaRPr lang="en-US" dirty="0">
              <a:solidFill>
                <a:srgbClr val="1F497D"/>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84213934"/>
              </p:ext>
            </p:extLst>
          </p:nvPr>
        </p:nvGraphicFramePr>
        <p:xfrm>
          <a:off x="379412" y="990604"/>
          <a:ext cx="11031269" cy="3027360"/>
        </p:xfrm>
        <a:graphic>
          <a:graphicData uri="http://schemas.openxmlformats.org/drawingml/2006/table">
            <a:tbl>
              <a:tblPr firstRow="1" bandRow="1">
                <a:tableStyleId>{5C22544A-7EE6-4342-B048-85BDC9FD1C3A}</a:tableStyleId>
              </a:tblPr>
              <a:tblGrid>
                <a:gridCol w="2286950"/>
                <a:gridCol w="3693816"/>
                <a:gridCol w="3693816"/>
                <a:gridCol w="1356687"/>
              </a:tblGrid>
              <a:tr h="377786">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Customer Unified Dashboard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Single view dashboard with all customer interaction on difference systems and its detailed logs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Yet to start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HR Bot on Watson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Bot to cater the employee queries related to HR policies through Watson Technology </a:t>
                      </a:r>
                    </a:p>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Servicing In discussion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WIP for FAQ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Sales Agent Service bot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Requirement needed from business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Yet to start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9" name="Text Placeholder 1"/>
          <p:cNvSpPr>
            <a:spLocks noGrp="1"/>
          </p:cNvSpPr>
          <p:nvPr>
            <p:ph type="body" sz="quarter" idx="12"/>
          </p:nvPr>
        </p:nvSpPr>
        <p:spPr>
          <a:xfrm>
            <a:off x="203205" y="237071"/>
            <a:ext cx="11684000" cy="753533"/>
          </a:xfrm>
        </p:spPr>
        <p:txBody>
          <a:bodyPr/>
          <a:lstStyle/>
          <a:p>
            <a:r>
              <a:rPr lang="en-IN" dirty="0" smtClean="0"/>
              <a:t>Project Under development (contd..)</a:t>
            </a:r>
            <a:endParaRPr lang="en-IN" dirty="0"/>
          </a:p>
        </p:txBody>
      </p:sp>
    </p:spTree>
    <p:extLst>
      <p:ext uri="{BB962C8B-B14F-4D97-AF65-F5344CB8AC3E}">
        <p14:creationId xmlns:p14="http://schemas.microsoft.com/office/powerpoint/2010/main" val="1902654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21</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ctr">
              <a:lnSpc>
                <a:spcPct val="150000"/>
              </a:lnSpc>
              <a:buNone/>
            </a:pPr>
            <a:r>
              <a:rPr lang="en-US" b="1" dirty="0" smtClean="0">
                <a:solidFill>
                  <a:srgbClr val="97281D"/>
                </a:solidFill>
                <a:latin typeface="Zurich BT" panose="020B0603020202030204" pitchFamily="34" charset="0"/>
              </a:rPr>
              <a:t>IVR, Call Center, </a:t>
            </a:r>
            <a:r>
              <a:rPr lang="en-US" b="1" dirty="0" err="1" smtClean="0">
                <a:solidFill>
                  <a:srgbClr val="97281D"/>
                </a:solidFill>
                <a:latin typeface="Zurich BT" panose="020B0603020202030204" pitchFamily="34" charset="0"/>
              </a:rPr>
              <a:t>Verint</a:t>
            </a:r>
            <a:r>
              <a:rPr lang="en-US" b="1" dirty="0" smtClean="0">
                <a:solidFill>
                  <a:srgbClr val="97281D"/>
                </a:solidFill>
                <a:latin typeface="Zurich BT" panose="020B0603020202030204" pitchFamily="34" charset="0"/>
              </a:rPr>
              <a:t>.</a:t>
            </a:r>
          </a:p>
          <a:p>
            <a:pPr marL="457200" lvl="1" indent="0" algn="ctr">
              <a:lnSpc>
                <a:spcPct val="150000"/>
              </a:lnSpc>
              <a:buNone/>
            </a:pPr>
            <a:endParaRPr lang="en-US" b="1" dirty="0">
              <a:solidFill>
                <a:srgbClr val="97281D"/>
              </a:solidFill>
              <a:latin typeface="Zurich BT" panose="020B0603020202030204" pitchFamily="34" charset="0"/>
            </a:endParaRPr>
          </a:p>
        </p:txBody>
      </p:sp>
      <p:sp>
        <p:nvSpPr>
          <p:cNvPr id="6" name="Rectangle 5"/>
          <p:cNvSpPr/>
          <p:nvPr/>
        </p:nvSpPr>
        <p:spPr>
          <a:xfrm>
            <a:off x="5637212" y="4019491"/>
            <a:ext cx="4636206"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Hussain Motiwala</a:t>
            </a:r>
            <a:endParaRPr lang="en-US" sz="2000" dirty="0">
              <a:solidFill>
                <a:srgbClr val="97281D"/>
              </a:solidFill>
              <a:latin typeface="Zurich BT" panose="020B0603020202030204" pitchFamily="34" charset="0"/>
            </a:endParaRP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157940915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Major </a:t>
            </a:r>
            <a:r>
              <a:rPr lang="en-IN" dirty="0"/>
              <a:t>completed </a:t>
            </a:r>
            <a:r>
              <a:rPr lang="en-IN" dirty="0" smtClean="0"/>
              <a:t>project </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22</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637769959"/>
              </p:ext>
            </p:extLst>
          </p:nvPr>
        </p:nvGraphicFramePr>
        <p:xfrm>
          <a:off x="379412" y="987385"/>
          <a:ext cx="11049000" cy="1745022"/>
        </p:xfrm>
        <a:graphic>
          <a:graphicData uri="http://schemas.openxmlformats.org/drawingml/2006/table">
            <a:tbl>
              <a:tblPr firstRow="1" bandRow="1">
                <a:tableStyleId>{5C22544A-7EE6-4342-B048-85BDC9FD1C3A}</a:tableStyleId>
              </a:tblPr>
              <a:tblGrid>
                <a:gridCol w="2263941"/>
                <a:gridCol w="3233013"/>
                <a:gridCol w="3233013"/>
                <a:gridCol w="2319033"/>
              </a:tblGrid>
              <a:tr h="330833">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Project</a:t>
                      </a:r>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Scope</a:t>
                      </a:r>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Go Live Date</a:t>
                      </a:r>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1348782">
                <a:tc>
                  <a:txBody>
                    <a:bodyPr/>
                    <a:lstStyle/>
                    <a:p>
                      <a:pPr algn="just"/>
                      <a:r>
                        <a:rPr lang="en-US" sz="1700" kern="1200" baseline="0" dirty="0" smtClean="0">
                          <a:solidFill>
                            <a:schemeClr val="tx1"/>
                          </a:solidFill>
                          <a:latin typeface="Zurich BT" pitchFamily="34" charset="0"/>
                          <a:ea typeface="+mn-ea"/>
                          <a:cs typeface="+mn-cs"/>
                        </a:rPr>
                        <a:t>Visual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l"/>
                      <a:r>
                        <a:rPr lang="en-US" sz="1700" kern="1200" baseline="0" dirty="0" smtClean="0">
                          <a:solidFill>
                            <a:schemeClr val="tx1"/>
                          </a:solidFill>
                          <a:latin typeface="Zurich BT" pitchFamily="34" charset="0"/>
                          <a:ea typeface="+mn-ea"/>
                          <a:cs typeface="+mn-cs"/>
                        </a:rPr>
                        <a:t>Customers receive Visual IVR </a:t>
                      </a:r>
                      <a:r>
                        <a:rPr lang="en-US" sz="1700" kern="1200" baseline="0" dirty="0" err="1" smtClean="0">
                          <a:solidFill>
                            <a:schemeClr val="tx1"/>
                          </a:solidFill>
                          <a:latin typeface="Zurich BT" pitchFamily="34" charset="0"/>
                          <a:ea typeface="+mn-ea"/>
                          <a:cs typeface="+mn-cs"/>
                        </a:rPr>
                        <a:t>weblink</a:t>
                      </a:r>
                      <a:r>
                        <a:rPr lang="en-US" sz="1700" kern="1200" baseline="0" dirty="0" smtClean="0">
                          <a:solidFill>
                            <a:schemeClr val="tx1"/>
                          </a:solidFill>
                          <a:latin typeface="Zurich BT" pitchFamily="34" charset="0"/>
                          <a:ea typeface="+mn-ea"/>
                          <a:cs typeface="+mn-cs"/>
                        </a:rPr>
                        <a:t> via </a:t>
                      </a:r>
                      <a:r>
                        <a:rPr lang="en-US" sz="1700" kern="1200" baseline="0" dirty="0" err="1" smtClean="0">
                          <a:solidFill>
                            <a:schemeClr val="tx1"/>
                          </a:solidFill>
                          <a:latin typeface="Zurich BT" pitchFamily="34" charset="0"/>
                          <a:ea typeface="+mn-ea"/>
                          <a:cs typeface="+mn-cs"/>
                        </a:rPr>
                        <a:t>sms</a:t>
                      </a:r>
                      <a:r>
                        <a:rPr lang="en-US" sz="1700" kern="1200" baseline="0" dirty="0" smtClean="0">
                          <a:solidFill>
                            <a:schemeClr val="tx1"/>
                          </a:solidFill>
                          <a:latin typeface="Zurich BT" pitchFamily="34" charset="0"/>
                          <a:ea typeface="+mn-ea"/>
                          <a:cs typeface="+mn-cs"/>
                        </a:rPr>
                        <a:t> on opting for the same for calls from RMN</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just"/>
                      <a:r>
                        <a:rPr lang="en-US" sz="1700" kern="1200" baseline="0" dirty="0" smtClean="0">
                          <a:solidFill>
                            <a:schemeClr val="tx1"/>
                          </a:solidFill>
                          <a:latin typeface="Zurich BT" pitchFamily="34" charset="0"/>
                          <a:ea typeface="+mn-ea"/>
                          <a:cs typeface="+mn-cs"/>
                        </a:rPr>
                        <a:t>19th Jun 2019</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82604150"/>
              </p:ext>
            </p:extLst>
          </p:nvPr>
        </p:nvGraphicFramePr>
        <p:xfrm>
          <a:off x="379412" y="3200400"/>
          <a:ext cx="6629400" cy="2679897"/>
        </p:xfrm>
        <a:graphic>
          <a:graphicData uri="http://schemas.openxmlformats.org/drawingml/2006/table">
            <a:tbl>
              <a:tblPr firstRow="1" bandRow="1">
                <a:tableStyleId>{5C22544A-7EE6-4342-B048-85BDC9FD1C3A}</a:tableStyleId>
              </a:tblPr>
              <a:tblGrid>
                <a:gridCol w="5650543"/>
                <a:gridCol w="978857"/>
              </a:tblGrid>
              <a:tr h="383344">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User Adoption Metrics</a:t>
                      </a:r>
                      <a:endParaRPr lang="en-US"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Value</a:t>
                      </a:r>
                      <a:endParaRPr lang="en-US"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61219">
                <a:tc>
                  <a:txBody>
                    <a:bodyPr/>
                    <a:lstStyle/>
                    <a:p>
                      <a:pPr algn="just"/>
                      <a:r>
                        <a:rPr lang="en-US" sz="1700" kern="1200" baseline="0" dirty="0" smtClean="0">
                          <a:solidFill>
                            <a:schemeClr val="tx1"/>
                          </a:solidFill>
                          <a:latin typeface="Zurich BT" pitchFamily="34" charset="0"/>
                          <a:ea typeface="+mn-ea"/>
                          <a:cs typeface="+mn-cs"/>
                        </a:rPr>
                        <a:t>No of users who opted in to Visual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3724</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61219">
                <a:tc>
                  <a:txBody>
                    <a:bodyPr/>
                    <a:lstStyle/>
                    <a:p>
                      <a:pPr algn="just"/>
                      <a:r>
                        <a:rPr lang="en-US" sz="1700" kern="1200" baseline="0" dirty="0" smtClean="0">
                          <a:solidFill>
                            <a:schemeClr val="tx1"/>
                          </a:solidFill>
                          <a:latin typeface="Zurich BT" pitchFamily="34" charset="0"/>
                          <a:ea typeface="+mn-ea"/>
                          <a:cs typeface="+mn-cs"/>
                        </a:rPr>
                        <a:t>No of users who continued with normal flow</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17188</a:t>
                      </a:r>
                    </a:p>
                    <a:p>
                      <a:pPr algn="just"/>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61219">
                <a:tc>
                  <a:txBody>
                    <a:bodyPr/>
                    <a:lstStyle/>
                    <a:p>
                      <a:pPr algn="just"/>
                      <a:r>
                        <a:rPr lang="en-US" sz="1700" kern="1200" baseline="0" dirty="0" smtClean="0">
                          <a:solidFill>
                            <a:schemeClr val="tx1"/>
                          </a:solidFill>
                          <a:latin typeface="Zurich BT" pitchFamily="34" charset="0"/>
                          <a:ea typeface="+mn-ea"/>
                          <a:cs typeface="+mn-cs"/>
                        </a:rPr>
                        <a:t>% of Opt ins</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17.8%</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1883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Project Under development</a:t>
            </a:r>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23</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5191664"/>
              </p:ext>
            </p:extLst>
          </p:nvPr>
        </p:nvGraphicFramePr>
        <p:xfrm>
          <a:off x="379412" y="987385"/>
          <a:ext cx="11277601" cy="3543221"/>
        </p:xfrm>
        <a:graphic>
          <a:graphicData uri="http://schemas.openxmlformats.org/drawingml/2006/table">
            <a:tbl>
              <a:tblPr firstRow="1" bandRow="1">
                <a:tableStyleId>{5C22544A-7EE6-4342-B048-85BDC9FD1C3A}</a:tableStyleId>
              </a:tblPr>
              <a:tblGrid>
                <a:gridCol w="2053793"/>
                <a:gridCol w="3733981"/>
                <a:gridCol w="3733981"/>
                <a:gridCol w="1755846"/>
              </a:tblGrid>
              <a:tr h="460415">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Project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Scope</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18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UAT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just"/>
                      <a:r>
                        <a:rPr lang="en-US" sz="1700" kern="1200" baseline="0" dirty="0" smtClean="0">
                          <a:solidFill>
                            <a:schemeClr val="tx1"/>
                          </a:solidFill>
                          <a:latin typeface="Zurich BT" pitchFamily="34" charset="0"/>
                          <a:ea typeface="+mn-ea"/>
                          <a:cs typeface="+mn-cs"/>
                        </a:rPr>
                        <a:t>Visual IVR </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Customers to be sent Visual IVR link prior to opt in. Link to be sent only on customers 1st call for the day.</a:t>
                      </a:r>
                    </a:p>
                    <a:p>
                      <a:pPr algn="l"/>
                      <a:r>
                        <a:rPr lang="en-US" sz="1700" kern="1200" baseline="0" dirty="0" smtClean="0">
                          <a:solidFill>
                            <a:schemeClr val="tx1"/>
                          </a:solidFill>
                          <a:latin typeface="Zurich BT" pitchFamily="34" charset="0"/>
                          <a:ea typeface="+mn-ea"/>
                          <a:cs typeface="+mn-cs"/>
                        </a:rPr>
                        <a:t>Visual IVR for non RMN.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just"/>
                      <a:r>
                        <a:rPr lang="en-US" sz="1700" kern="1200" baseline="0" dirty="0" smtClean="0">
                          <a:solidFill>
                            <a:schemeClr val="tx1"/>
                          </a:solidFill>
                          <a:latin typeface="Zurich BT" pitchFamily="34" charset="0"/>
                          <a:ea typeface="+mn-ea"/>
                          <a:cs typeface="+mn-cs"/>
                        </a:rPr>
                        <a:t>Conversational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Voice IVR for RMN customers in English language</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16th Aug 2019</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49620">
                <a:tc>
                  <a:txBody>
                    <a:bodyPr/>
                    <a:lstStyle/>
                    <a:p>
                      <a:pPr algn="just"/>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Opt-in on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Customers have option to Opt-in and Opt-out from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service via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In UAT : - 19th July 2019</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7271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203205" y="237071"/>
            <a:ext cx="11684000" cy="753533"/>
          </a:xfrm>
        </p:spPr>
        <p:txBody>
          <a:bodyPr/>
          <a:lstStyle/>
          <a:p>
            <a:r>
              <a:rPr lang="en-IN" dirty="0"/>
              <a:t>Project Under </a:t>
            </a:r>
            <a:r>
              <a:rPr lang="en-IN" dirty="0" smtClean="0"/>
              <a:t>development (contd..)</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014388147"/>
              </p:ext>
            </p:extLst>
          </p:nvPr>
        </p:nvGraphicFramePr>
        <p:xfrm>
          <a:off x="303212" y="984921"/>
          <a:ext cx="11277601" cy="3545685"/>
        </p:xfrm>
        <a:graphic>
          <a:graphicData uri="http://schemas.openxmlformats.org/drawingml/2006/table">
            <a:tbl>
              <a:tblPr firstRow="1" bandRow="1">
                <a:tableStyleId>{5C22544A-7EE6-4342-B048-85BDC9FD1C3A}</a:tableStyleId>
              </a:tblPr>
              <a:tblGrid>
                <a:gridCol w="1917001"/>
                <a:gridCol w="3811385"/>
                <a:gridCol w="3811385"/>
                <a:gridCol w="1737830"/>
              </a:tblGrid>
              <a:tr h="462879">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Project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Scope</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18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UAT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l"/>
                      <a:r>
                        <a:rPr lang="en-US" sz="1700" kern="1200" baseline="0" dirty="0" smtClean="0">
                          <a:solidFill>
                            <a:schemeClr val="tx1"/>
                          </a:solidFill>
                          <a:latin typeface="Zurich BT" pitchFamily="34" charset="0"/>
                          <a:ea typeface="+mn-ea"/>
                          <a:cs typeface="+mn-cs"/>
                        </a:rPr>
                        <a:t>Server Migration from Windows 2008 to 2012</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lgn="l">
                        <a:buFont typeface="Arial" panose="020B0604020202020204" pitchFamily="34" charset="0"/>
                        <a:buChar char="•"/>
                      </a:pPr>
                      <a:r>
                        <a:rPr lang="en-US" sz="1700" kern="1200" baseline="0" dirty="0" smtClean="0">
                          <a:solidFill>
                            <a:schemeClr val="tx1"/>
                          </a:solidFill>
                          <a:latin typeface="Zurich BT" pitchFamily="34" charset="0"/>
                          <a:ea typeface="+mn-ea"/>
                          <a:cs typeface="+mn-cs"/>
                        </a:rPr>
                        <a:t>AMC with IBM for Thane Servers</a:t>
                      </a:r>
                    </a:p>
                    <a:p>
                      <a:pPr marL="342900" indent="-342900" algn="l">
                        <a:buFont typeface="Arial" panose="020B0604020202020204" pitchFamily="34" charset="0"/>
                        <a:buChar char="•"/>
                      </a:pPr>
                      <a:r>
                        <a:rPr lang="en-US" sz="1700" kern="1200" baseline="0" dirty="0" smtClean="0">
                          <a:solidFill>
                            <a:schemeClr val="tx1"/>
                          </a:solidFill>
                          <a:latin typeface="Zurich BT" pitchFamily="34" charset="0"/>
                          <a:ea typeface="+mn-ea"/>
                          <a:cs typeface="+mn-cs"/>
                        </a:rPr>
                        <a:t>Acquisition and Induction of Servers</a:t>
                      </a:r>
                    </a:p>
                    <a:p>
                      <a:pPr marL="342900" indent="-342900" algn="l">
                        <a:buFont typeface="Arial" panose="020B0604020202020204" pitchFamily="34" charset="0"/>
                        <a:buChar char="•"/>
                      </a:pPr>
                      <a:r>
                        <a:rPr lang="en-US" sz="1700" kern="1200" baseline="0" dirty="0" smtClean="0">
                          <a:solidFill>
                            <a:schemeClr val="tx1"/>
                          </a:solidFill>
                          <a:latin typeface="Zurich BT" pitchFamily="34" charset="0"/>
                          <a:ea typeface="+mn-ea"/>
                          <a:cs typeface="+mn-cs"/>
                        </a:rPr>
                        <a:t>Upgrade of </a:t>
                      </a:r>
                      <a:r>
                        <a:rPr lang="en-US" sz="1700" kern="1200" baseline="0" dirty="0" err="1" smtClean="0">
                          <a:solidFill>
                            <a:schemeClr val="tx1"/>
                          </a:solidFill>
                          <a:latin typeface="Zurich BT" pitchFamily="34" charset="0"/>
                          <a:ea typeface="+mn-ea"/>
                          <a:cs typeface="+mn-cs"/>
                        </a:rPr>
                        <a:t>Genesys</a:t>
                      </a:r>
                      <a:r>
                        <a:rPr lang="en-US" sz="1700" kern="1200" baseline="0" dirty="0" smtClean="0">
                          <a:solidFill>
                            <a:schemeClr val="tx1"/>
                          </a:solidFill>
                          <a:latin typeface="Zurich BT" pitchFamily="34" charset="0"/>
                          <a:ea typeface="+mn-ea"/>
                          <a:cs typeface="+mn-cs"/>
                        </a:rPr>
                        <a:t> Version from 8.1 to 8.5</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lgn="l">
                        <a:buFont typeface="Arial" panose="020B0604020202020204" pitchFamily="34" charset="0"/>
                        <a:buChar char="•"/>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Planning stage</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l"/>
                      <a:r>
                        <a:rPr lang="en-US" sz="1700" kern="1200" baseline="0" dirty="0" smtClean="0">
                          <a:solidFill>
                            <a:schemeClr val="tx1"/>
                          </a:solidFill>
                          <a:latin typeface="Zurich BT" pitchFamily="34" charset="0"/>
                          <a:ea typeface="+mn-ea"/>
                          <a:cs typeface="+mn-cs"/>
                        </a:rPr>
                        <a:t>New Call Center Setup in Mumbai</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All IVR related activities and support for Setup of new call Center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Planning stage</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49620">
                <a:tc>
                  <a:txBody>
                    <a:bodyPr/>
                    <a:lstStyle/>
                    <a:p>
                      <a:pPr algn="l"/>
                      <a:r>
                        <a:rPr lang="en-US" sz="1700" kern="1200" baseline="0" dirty="0" smtClean="0">
                          <a:solidFill>
                            <a:schemeClr val="tx1"/>
                          </a:solidFill>
                          <a:latin typeface="Zurich BT" pitchFamily="34" charset="0"/>
                          <a:ea typeface="+mn-ea"/>
                          <a:cs typeface="+mn-cs"/>
                        </a:rPr>
                        <a:t>Conversational IVR Phase 2</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Voice IVR for all customer in English and Hindi. Addition of more use cases in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Yet to be Initiated</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46318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317" y="2438400"/>
            <a:ext cx="10360501" cy="1902059"/>
          </a:xfrm>
        </p:spPr>
        <p:txBody>
          <a:bodyPr/>
          <a:lstStyle/>
          <a:p>
            <a:pPr marL="0" indent="0" algn="ctr">
              <a:buNone/>
            </a:pPr>
            <a:r>
              <a:rPr lang="en-US" b="1" dirty="0" err="1" smtClean="0">
                <a:solidFill>
                  <a:srgbClr val="97281D"/>
                </a:solidFill>
                <a:latin typeface="Zurich BT" panose="020B0603020202030204" pitchFamily="34" charset="0"/>
              </a:rPr>
              <a:t>ClickPSS</a:t>
            </a:r>
            <a:r>
              <a:rPr lang="en-US" b="1" dirty="0" smtClean="0">
                <a:solidFill>
                  <a:srgbClr val="97281D"/>
                </a:solidFill>
                <a:latin typeface="Zurich BT" panose="020B0603020202030204" pitchFamily="34" charset="0"/>
              </a:rPr>
              <a:t>, </a:t>
            </a:r>
            <a:r>
              <a:rPr lang="en-US" b="1" dirty="0">
                <a:solidFill>
                  <a:srgbClr val="97281D"/>
                </a:solidFill>
                <a:latin typeface="Zurich BT" panose="020B0603020202030204" pitchFamily="34" charset="0"/>
              </a:rPr>
              <a:t>SPAARC &amp; IRIS</a:t>
            </a: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25</a:t>
            </a:fld>
            <a:endParaRPr lang="en-GB" sz="1400">
              <a:solidFill>
                <a:srgbClr val="000000"/>
              </a:solidFill>
            </a:endParaRPr>
          </a:p>
        </p:txBody>
      </p:sp>
      <p:sp>
        <p:nvSpPr>
          <p:cNvPr id="5" name="Rectangle 4"/>
          <p:cNvSpPr/>
          <p:nvPr/>
        </p:nvSpPr>
        <p:spPr>
          <a:xfrm>
            <a:off x="5996208" y="4777877"/>
            <a:ext cx="4089133" cy="400110"/>
          </a:xfrm>
          <a:prstGeom prst="rect">
            <a:avLst/>
          </a:prstGeom>
        </p:spPr>
        <p:txBody>
          <a:bodyPr wrap="none">
            <a:spAutoFit/>
          </a:bodyPr>
          <a:lstStyle/>
          <a:p>
            <a:r>
              <a:rPr lang="en-US" sz="2000" dirty="0">
                <a:solidFill>
                  <a:srgbClr val="97281D"/>
                </a:solidFill>
                <a:latin typeface="Zurich BT" panose="020B0603020202030204" pitchFamily="34" charset="0"/>
              </a:rPr>
              <a:t>Application Owner: </a:t>
            </a:r>
            <a:r>
              <a:rPr lang="en-US" sz="2000" dirty="0" smtClean="0">
                <a:solidFill>
                  <a:srgbClr val="97281D"/>
                </a:solidFill>
                <a:latin typeface="Zurich BT" panose="020B0603020202030204" pitchFamily="34" charset="0"/>
              </a:rPr>
              <a:t>Chirag Kuber</a:t>
            </a:r>
            <a:endParaRPr lang="en-US" sz="2000" dirty="0">
              <a:solidFill>
                <a:srgbClr val="97281D"/>
              </a:solidFill>
              <a:latin typeface="Zurich BT" panose="020B0603020202030204" pitchFamily="34" charset="0"/>
            </a:endParaRPr>
          </a:p>
        </p:txBody>
      </p:sp>
    </p:spTree>
    <p:extLst>
      <p:ext uri="{BB962C8B-B14F-4D97-AF65-F5344CB8AC3E}">
        <p14:creationId xmlns:p14="http://schemas.microsoft.com/office/powerpoint/2010/main" val="60949740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3205" y="84667"/>
            <a:ext cx="11684000" cy="753533"/>
          </a:xfrm>
        </p:spPr>
        <p:txBody>
          <a:bodyPr/>
          <a:lstStyle/>
          <a:p>
            <a:r>
              <a:rPr lang="en-IN" dirty="0" smtClean="0"/>
              <a:t>Major completed </a:t>
            </a:r>
            <a:r>
              <a:rPr lang="en-IN" dirty="0"/>
              <a:t>p</a:t>
            </a:r>
            <a:r>
              <a:rPr lang="en-IN" dirty="0" smtClean="0"/>
              <a:t>roject CLICKPSS and SPAARC</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26</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153944939"/>
              </p:ext>
            </p:extLst>
          </p:nvPr>
        </p:nvGraphicFramePr>
        <p:xfrm>
          <a:off x="303212" y="868680"/>
          <a:ext cx="11059358" cy="52425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88976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EIA Implementation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EIA (Electronic Insurance account) after implementing EIA process main benefit is to reduce printing cost and customer can download their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from EIA account. We have transferred E-Kit on EIA account around 52K in two months.</a:t>
                      </a:r>
                    </a:p>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722120">
                <a:tc>
                  <a:txBody>
                    <a:bodyPr/>
                    <a:lstStyle/>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r>
                        <a:rPr lang="en-IN" sz="1700" kern="1200" baseline="0" dirty="0" smtClean="0">
                          <a:solidFill>
                            <a:schemeClr val="tx1"/>
                          </a:solidFill>
                          <a:latin typeface="Zurich BT" pitchFamily="34" charset="0"/>
                          <a:ea typeface="+mn-ea"/>
                          <a:cs typeface="+mn-cs"/>
                        </a:rPr>
                        <a:t>Media sending on </a:t>
                      </a: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To integrated with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 Mobility , as per customer requested we are sending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Receipt, Portfolio in API response. Main benefits are customer can view pdf of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receipt on their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account. </a:t>
                      </a:r>
                    </a:p>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16609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27</a:t>
            </a:fld>
            <a:endParaRPr lang="en-GB" sz="1400">
              <a:solidFill>
                <a:srgbClr val="000000"/>
              </a:solidFill>
            </a:endParaRPr>
          </a:p>
        </p:txBody>
      </p:sp>
      <p:sp>
        <p:nvSpPr>
          <p:cNvPr id="7" name="Text Placeholder 1"/>
          <p:cNvSpPr txBox="1">
            <a:spLocks/>
          </p:cNvSpPr>
          <p:nvPr/>
        </p:nvSpPr>
        <p:spPr>
          <a:xfrm>
            <a:off x="203205" y="84667"/>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project CLICKPSS and </a:t>
            </a:r>
            <a:r>
              <a:rPr lang="en-IN" b="1" dirty="0" smtClean="0">
                <a:solidFill>
                  <a:srgbClr val="97281D"/>
                </a:solidFill>
                <a:latin typeface="Zurich BT" panose="020B0603020202030204" pitchFamily="34" charset="0"/>
              </a:rPr>
              <a:t>SPAARC (contd..)</a:t>
            </a:r>
            <a:endParaRPr lang="en-IN" b="1" dirty="0">
              <a:solidFill>
                <a:srgbClr val="97281D"/>
              </a:solidFill>
              <a:latin typeface="Zurich BT" panose="020B0603020202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32347775"/>
              </p:ext>
            </p:extLst>
          </p:nvPr>
        </p:nvGraphicFramePr>
        <p:xfrm>
          <a:off x="303212" y="868680"/>
          <a:ext cx="11059358" cy="505968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889760">
                <a:tc>
                  <a:txBody>
                    <a:bodyPr/>
                    <a:lstStyle/>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r>
                        <a:rPr lang="en-IN" sz="1700" kern="1200" baseline="0" dirty="0" smtClean="0">
                          <a:solidFill>
                            <a:schemeClr val="tx1"/>
                          </a:solidFill>
                          <a:latin typeface="Zurich BT" pitchFamily="34" charset="0"/>
                          <a:ea typeface="+mn-ea"/>
                          <a:cs typeface="+mn-cs"/>
                        </a:rPr>
                        <a:t>Email auto categorization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We have integrated Watson integration for customer email categorization, main benefit is no need manual intervention of CSE and email categorization cost will be reduce. Currently vendor charged us per mail Rs.10 so after  integration with Watson we have reduced 10% cost and we are keep analyze on it. Project made live before 15days.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722120">
                <a:tc>
                  <a:txBody>
                    <a:bodyPr/>
                    <a:lstStyle/>
                    <a:p>
                      <a:pPr marL="0" algn="l" defTabSz="913765" rtl="0" eaLnBrk="1" latinLnBrk="0" hangingPunct="1"/>
                      <a:endParaRPr lang="en-US" sz="1700" kern="1200" baseline="0" dirty="0" smtClean="0">
                        <a:solidFill>
                          <a:schemeClr val="tx1"/>
                        </a:solidFill>
                        <a:latin typeface="Zurich BT" pitchFamily="34" charset="0"/>
                        <a:ea typeface="+mn-ea"/>
                        <a:cs typeface="+mn-cs"/>
                      </a:endParaRPr>
                    </a:p>
                    <a:p>
                      <a:pPr marL="0" algn="l" defTabSz="913765" rtl="0" eaLnBrk="1" latinLnBrk="0" hangingPunct="1"/>
                      <a:r>
                        <a:rPr lang="en-US" sz="1700" kern="1200" baseline="0" dirty="0" smtClean="0">
                          <a:solidFill>
                            <a:schemeClr val="tx1"/>
                          </a:solidFill>
                          <a:latin typeface="Zurich BT" pitchFamily="34" charset="0"/>
                          <a:ea typeface="+mn-ea"/>
                          <a:cs typeface="+mn-cs"/>
                        </a:rPr>
                        <a:t>Login restriction of SPAARC for Branch ops role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Branch User cannot access </a:t>
                      </a:r>
                      <a:r>
                        <a:rPr lang="en-US" sz="1700" kern="1200" baseline="0" dirty="0" err="1" smtClean="0">
                          <a:solidFill>
                            <a:schemeClr val="tx1"/>
                          </a:solidFill>
                          <a:latin typeface="Zurich BT" pitchFamily="34" charset="0"/>
                          <a:ea typeface="+mn-ea"/>
                          <a:cs typeface="+mn-cs"/>
                        </a:rPr>
                        <a:t>spaarc</a:t>
                      </a:r>
                      <a:r>
                        <a:rPr lang="en-US" sz="1700" kern="1200" baseline="0" dirty="0" smtClean="0">
                          <a:solidFill>
                            <a:schemeClr val="tx1"/>
                          </a:solidFill>
                          <a:latin typeface="Zurich BT" pitchFamily="34" charset="0"/>
                          <a:ea typeface="+mn-ea"/>
                          <a:cs typeface="+mn-cs"/>
                        </a:rPr>
                        <a:t> if they have not marked  their attendance in E-muster. To avoid misuse of other users credential.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662278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70" y="68239"/>
            <a:ext cx="11201400" cy="685800"/>
          </a:xfrm>
        </p:spPr>
        <p:txBody>
          <a:bodyPr/>
          <a:lstStyle/>
          <a:p>
            <a:pPr algn="l"/>
            <a:r>
              <a:rPr lang="en-US" sz="2800" b="1" dirty="0">
                <a:solidFill>
                  <a:srgbClr val="97281D"/>
                </a:solidFill>
                <a:latin typeface="Zurich BT" panose="020B0603020202030204" pitchFamily="34" charset="0"/>
                <a:ea typeface="+mn-ea"/>
                <a:cs typeface="+mn-cs"/>
              </a:rPr>
              <a:t>Project</a:t>
            </a:r>
            <a:r>
              <a:rPr lang="en-US" sz="2800" dirty="0" smtClean="0"/>
              <a:t> </a:t>
            </a:r>
            <a:r>
              <a:rPr lang="en-US" sz="2800" b="1" dirty="0" smtClean="0">
                <a:solidFill>
                  <a:srgbClr val="97281D"/>
                </a:solidFill>
                <a:latin typeface="Zurich BT" panose="020B0603020202030204" pitchFamily="34" charset="0"/>
                <a:ea typeface="+mn-ea"/>
                <a:cs typeface="+mn-cs"/>
              </a:rPr>
              <a:t>under development SPAARC/IRIS and </a:t>
            </a:r>
            <a:r>
              <a:rPr lang="en-US" sz="2800" b="1" dirty="0">
                <a:solidFill>
                  <a:srgbClr val="97281D"/>
                </a:solidFill>
                <a:latin typeface="Zurich BT" panose="020B0603020202030204" pitchFamily="34" charset="0"/>
                <a:ea typeface="+mn-ea"/>
                <a:cs typeface="+mn-cs"/>
              </a:rPr>
              <a:t>CLICKPSS</a:t>
            </a: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28</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1935834"/>
              </p:ext>
            </p:extLst>
          </p:nvPr>
        </p:nvGraphicFramePr>
        <p:xfrm>
          <a:off x="379412" y="658586"/>
          <a:ext cx="11059358" cy="5376454"/>
        </p:xfrm>
        <a:graphic>
          <a:graphicData uri="http://schemas.openxmlformats.org/drawingml/2006/table">
            <a:tbl>
              <a:tblPr firstRow="1" bandRow="1">
                <a:tableStyleId>{5C22544A-7EE6-4342-B048-85BDC9FD1C3A}</a:tableStyleId>
              </a:tblPr>
              <a:tblGrid>
                <a:gridCol w="2348356"/>
                <a:gridCol w="3747644"/>
                <a:gridCol w="3302136"/>
                <a:gridCol w="1661222"/>
              </a:tblGrid>
              <a:tr h="438694">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Social Data Points for Complaint Management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This is integration with </a:t>
                      </a:r>
                      <a:r>
                        <a:rPr lang="en-US" sz="1700" kern="1200" baseline="0" dirty="0" err="1" smtClean="0">
                          <a:solidFill>
                            <a:schemeClr val="tx1"/>
                          </a:solidFill>
                          <a:latin typeface="Zurich BT" pitchFamily="34" charset="0"/>
                          <a:ea typeface="+mn-ea"/>
                          <a:cs typeface="+mn-cs"/>
                        </a:rPr>
                        <a:t>Artivatic</a:t>
                      </a:r>
                      <a:r>
                        <a:rPr lang="en-US" sz="1700" kern="1200" baseline="0" dirty="0" smtClean="0">
                          <a:solidFill>
                            <a:schemeClr val="tx1"/>
                          </a:solidFill>
                          <a:latin typeface="Zurich BT" pitchFamily="34" charset="0"/>
                          <a:ea typeface="+mn-ea"/>
                          <a:cs typeface="+mn-cs"/>
                        </a:rPr>
                        <a:t> to fetch social information of customer  based on social data SRU team will take decision on customer complaint.</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30th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046117">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Synchronized Claims investigation platform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We are integrating  third party API for Claim investigation to check centralized investigation , it will be easy for our   risk controller to investigate on particular claim no need to collect other company report as well.</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30th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r>
                        <a:rPr lang="en-US" sz="1700" kern="1200" baseline="0" dirty="0" smtClean="0">
                          <a:solidFill>
                            <a:schemeClr val="tx1"/>
                          </a:solidFill>
                          <a:latin typeface="Zurich BT" pitchFamily="34" charset="0"/>
                          <a:ea typeface="+mn-ea"/>
                          <a:cs typeface="+mn-cs"/>
                        </a:rPr>
                        <a:t>Service Request from Web services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We are making API for our partners to log a call for customer request and services in SPAARC CRM directly no need to send mail and get status of customer request and services. </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11th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347453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29</a:t>
            </a:fld>
            <a:endParaRPr lang="en-GB" sz="1400">
              <a:solidFill>
                <a:srgbClr val="000000"/>
              </a:solidFill>
            </a:endParaRPr>
          </a:p>
        </p:txBody>
      </p:sp>
      <p:sp>
        <p:nvSpPr>
          <p:cNvPr id="6" name="Title 1"/>
          <p:cNvSpPr>
            <a:spLocks noGrp="1"/>
          </p:cNvSpPr>
          <p:nvPr>
            <p:ph type="title"/>
          </p:nvPr>
        </p:nvSpPr>
        <p:spPr>
          <a:xfrm>
            <a:off x="284570" y="68238"/>
            <a:ext cx="11677242" cy="693761"/>
          </a:xfrm>
        </p:spPr>
        <p:txBody>
          <a:bodyPr/>
          <a:lstStyle/>
          <a:p>
            <a:pPr algn="l"/>
            <a:r>
              <a:rPr lang="en-US" sz="2800" b="1" dirty="0">
                <a:solidFill>
                  <a:srgbClr val="97281D"/>
                </a:solidFill>
                <a:latin typeface="Zurich BT" panose="020B0603020202030204" pitchFamily="34" charset="0"/>
                <a:ea typeface="+mn-ea"/>
                <a:cs typeface="+mn-cs"/>
              </a:rPr>
              <a:t>Project</a:t>
            </a:r>
            <a:r>
              <a:rPr lang="en-US" sz="2800" dirty="0" smtClean="0"/>
              <a:t> </a:t>
            </a:r>
            <a:r>
              <a:rPr lang="en-US" sz="2800" b="1" dirty="0" smtClean="0">
                <a:solidFill>
                  <a:srgbClr val="97281D"/>
                </a:solidFill>
                <a:latin typeface="Zurich BT" panose="020B0603020202030204" pitchFamily="34" charset="0"/>
                <a:ea typeface="+mn-ea"/>
                <a:cs typeface="+mn-cs"/>
              </a:rPr>
              <a:t>under development SPAARC/IRIS and CLICKPSS (contd..)</a:t>
            </a:r>
            <a:endParaRPr lang="en-US" sz="2800" b="1" dirty="0">
              <a:solidFill>
                <a:srgbClr val="97281D"/>
              </a:solidFill>
              <a:latin typeface="Zurich BT" panose="020B0603020202030204" pitchFamily="34" charset="0"/>
              <a:ea typeface="+mn-ea"/>
              <a:cs typeface="+mn-cs"/>
            </a:endParaRPr>
          </a:p>
        </p:txBody>
      </p:sp>
      <p:sp>
        <p:nvSpPr>
          <p:cNvPr id="7" name="Slide Number Placeholder 3"/>
          <p:cNvSpPr txBox="1">
            <a:spLocks/>
          </p:cNvSpPr>
          <p:nvPr/>
        </p:nvSpPr>
        <p:spPr>
          <a:xfrm>
            <a:off x="11199818" y="6415626"/>
            <a:ext cx="609600" cy="366183"/>
          </a:xfrm>
          <a:prstGeom prst="rect">
            <a:avLst/>
          </a:prstGeom>
          <a:ln/>
        </p:spPr>
        <p:txBody>
          <a:bodyPr vert="horz" lIns="91427" tIns="45713" rIns="91427" bIns="45713" rtlCol="0" anchor="ctr"/>
          <a:lstStyle>
            <a:defPPr>
              <a:defRPr lang="en-US"/>
            </a:defPPr>
            <a:lvl1pPr marL="0" algn="r" defTabSz="913765" rtl="0" eaLnBrk="1" latinLnBrk="0" hangingPunct="1">
              <a:defRPr sz="1200" kern="1200">
                <a:solidFill>
                  <a:schemeClr val="tx2"/>
                </a:solidFill>
                <a:latin typeface="Zurich Lt BT" panose="020B0403020202030204" pitchFamily="34" charset="0"/>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pPr>
              <a:defRPr/>
            </a:pPr>
            <a:fld id="{CF18EACB-D0B1-494C-9845-C8EB0BAD1CC8}" type="slidenum">
              <a:rPr lang="en-GB" smtClean="0">
                <a:solidFill>
                  <a:srgbClr val="000000"/>
                </a:solidFill>
              </a:rPr>
              <a:pPr>
                <a:defRPr/>
              </a:pPr>
              <a:t>29</a:t>
            </a:fld>
            <a:endParaRPr lang="en-GB" sz="140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584331127"/>
              </p:ext>
            </p:extLst>
          </p:nvPr>
        </p:nvGraphicFramePr>
        <p:xfrm>
          <a:off x="303212" y="738052"/>
          <a:ext cx="11059358" cy="4340134"/>
        </p:xfrm>
        <a:graphic>
          <a:graphicData uri="http://schemas.openxmlformats.org/drawingml/2006/table">
            <a:tbl>
              <a:tblPr firstRow="1" bandRow="1">
                <a:tableStyleId>{5C22544A-7EE6-4342-B048-85BDC9FD1C3A}</a:tableStyleId>
              </a:tblPr>
              <a:tblGrid>
                <a:gridCol w="2348356"/>
                <a:gridCol w="3524890"/>
                <a:gridCol w="3524890"/>
                <a:gridCol w="1661222"/>
              </a:tblGrid>
              <a:tr h="438694">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endParaRPr lang="en-US" sz="1700" kern="1200" baseline="0" dirty="0" smtClean="0">
                        <a:solidFill>
                          <a:schemeClr val="tx1"/>
                        </a:solidFill>
                        <a:latin typeface="Zurich BT" pitchFamily="34" charset="0"/>
                        <a:ea typeface="+mn-ea"/>
                        <a:cs typeface="+mn-cs"/>
                      </a:endParaRPr>
                    </a:p>
                    <a:p>
                      <a:pPr marL="0" algn="l" defTabSz="913765" rtl="0" eaLnBrk="1" latinLnBrk="0" hangingPunct="1"/>
                      <a:r>
                        <a:rPr lang="en-US" sz="1700" kern="1200" baseline="0" dirty="0" smtClean="0">
                          <a:solidFill>
                            <a:schemeClr val="tx1"/>
                          </a:solidFill>
                          <a:latin typeface="Zurich BT" pitchFamily="34" charset="0"/>
                          <a:ea typeface="+mn-ea"/>
                          <a:cs typeface="+mn-cs"/>
                        </a:rPr>
                        <a:t>SPAARC-Web2Call Integration (lead generation)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The Call back/Call transfer request from customer is logged at touch points via SPAARC and the same request(leads) is passed to W2C so that the representative could talk to customer for policy pitching.</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16th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046117">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Auto Group communication and SPAARC closure</a:t>
                      </a:r>
                      <a:endParaRPr lang="en-IN"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All group communication will be auto sent to client and accordingly call will be auto closed in SPAARC</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kern="1200" baseline="0" dirty="0" smtClean="0">
                          <a:solidFill>
                            <a:schemeClr val="tx1"/>
                          </a:solidFill>
                          <a:latin typeface="Zurich BT" pitchFamily="34" charset="0"/>
                          <a:ea typeface="+mn-ea"/>
                          <a:cs typeface="+mn-cs"/>
                        </a:rPr>
                        <a:t>29th 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r>
                        <a:rPr lang="en-US" sz="1700" kern="1200" baseline="0" dirty="0" smtClean="0">
                          <a:solidFill>
                            <a:schemeClr val="tx1"/>
                          </a:solidFill>
                          <a:latin typeface="Zurich BT" pitchFamily="34" charset="0"/>
                          <a:ea typeface="+mn-ea"/>
                          <a:cs typeface="+mn-cs"/>
                        </a:rPr>
                        <a:t>Instant full welcome kit to be sent to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Full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to be sent to customer instantly while issuance happened.</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31th  Oct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107576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3</a:t>
            </a:fld>
            <a:endParaRPr lang="en-US" dirty="0">
              <a:solidFill>
                <a:srgbClr val="1F497D"/>
              </a:solidFill>
            </a:endParaRPr>
          </a:p>
        </p:txBody>
      </p:sp>
      <p:sp>
        <p:nvSpPr>
          <p:cNvPr id="6"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rgbClr val="97281D"/>
                </a:solidFill>
                <a:latin typeface="Zurich BT" panose="020B0603020202030204" pitchFamily="34" charset="0"/>
              </a:rPr>
              <a:t>Servicing</a:t>
            </a:r>
          </a:p>
          <a:p>
            <a:pPr marL="0" indent="0" algn="ctr">
              <a:buFont typeface="Arial" panose="020B0604020202020204" pitchFamily="34" charset="0"/>
              <a:buNone/>
            </a:pPr>
            <a:r>
              <a:rPr lang="en-US" b="1" dirty="0" smtClean="0">
                <a:solidFill>
                  <a:srgbClr val="97281D"/>
                </a:solidFill>
                <a:latin typeface="Zurich BT" panose="020B0603020202030204" pitchFamily="34" charset="0"/>
              </a:rPr>
              <a:t>Customer, Partner, Affinity, Groups, Website, AEM</a:t>
            </a:r>
            <a:endParaRPr lang="en-US" b="1" dirty="0">
              <a:solidFill>
                <a:srgbClr val="97281D"/>
              </a:solidFill>
              <a:latin typeface="Zurich BT" panose="020B0603020202030204" pitchFamily="34" charset="0"/>
            </a:endParaRPr>
          </a:p>
        </p:txBody>
      </p:sp>
      <p:sp>
        <p:nvSpPr>
          <p:cNvPr id="4" name="TextBox 3"/>
          <p:cNvSpPr txBox="1"/>
          <p:nvPr/>
        </p:nvSpPr>
        <p:spPr>
          <a:xfrm>
            <a:off x="6434804" y="4993321"/>
            <a:ext cx="4559261" cy="369332"/>
          </a:xfrm>
          <a:prstGeom prst="rect">
            <a:avLst/>
          </a:prstGeom>
          <a:noFill/>
        </p:spPr>
        <p:txBody>
          <a:bodyPr wrap="none" rtlCol="0">
            <a:spAutoFit/>
          </a:bodyPr>
          <a:lstStyle/>
          <a:p>
            <a:r>
              <a:rPr lang="en-US" sz="1800" dirty="0">
                <a:solidFill>
                  <a:srgbClr val="97281D"/>
                </a:solidFill>
                <a:latin typeface="Zurich BT" panose="020B0603020202030204" pitchFamily="34" charset="0"/>
              </a:rPr>
              <a:t>Application Owner: Rajdeep Chakroborty</a:t>
            </a:r>
          </a:p>
        </p:txBody>
      </p:sp>
    </p:spTree>
    <p:extLst>
      <p:ext uri="{BB962C8B-B14F-4D97-AF65-F5344CB8AC3E}">
        <p14:creationId xmlns:p14="http://schemas.microsoft.com/office/powerpoint/2010/main" val="2554211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30</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rgbClr val="97281D"/>
                </a:solidFill>
                <a:latin typeface="Zurich BT" panose="020B0603020202030204" pitchFamily="34" charset="0"/>
              </a:rPr>
              <a:t>App Dynamic, </a:t>
            </a:r>
          </a:p>
          <a:p>
            <a:pPr marL="0" indent="0" algn="ctr">
              <a:buFont typeface="Arial" panose="020B0604020202020204" pitchFamily="34" charset="0"/>
              <a:buNone/>
            </a:pPr>
            <a:r>
              <a:rPr lang="en-US" b="1" dirty="0" smtClean="0">
                <a:solidFill>
                  <a:srgbClr val="97281D"/>
                </a:solidFill>
                <a:latin typeface="Zurich BT" panose="020B0603020202030204" pitchFamily="34" charset="0"/>
              </a:rPr>
              <a:t>(Performance/ Synthetic monitoring)</a:t>
            </a:r>
            <a:endParaRPr lang="en-US" b="1" dirty="0">
              <a:solidFill>
                <a:srgbClr val="97281D"/>
              </a:solidFill>
              <a:latin typeface="Zurich BT" panose="020B0603020202030204" pitchFamily="34" charset="0"/>
            </a:endParaRPr>
          </a:p>
        </p:txBody>
      </p:sp>
      <p:sp>
        <p:nvSpPr>
          <p:cNvPr id="6" name="Rectangle 5"/>
          <p:cNvSpPr/>
          <p:nvPr/>
        </p:nvSpPr>
        <p:spPr>
          <a:xfrm>
            <a:off x="5996208" y="4777877"/>
            <a:ext cx="4887428" cy="400110"/>
          </a:xfrm>
          <a:prstGeom prst="rect">
            <a:avLst/>
          </a:prstGeom>
        </p:spPr>
        <p:txBody>
          <a:bodyPr wrap="none">
            <a:spAutoFit/>
          </a:bodyPr>
          <a:lstStyle/>
          <a:p>
            <a:r>
              <a:rPr lang="en-US" sz="2000" dirty="0">
                <a:solidFill>
                  <a:srgbClr val="97281D"/>
                </a:solidFill>
                <a:latin typeface="Zurich BT" panose="020B0603020202030204" pitchFamily="34" charset="0"/>
              </a:rPr>
              <a:t>Application </a:t>
            </a:r>
            <a:r>
              <a:rPr lang="en-US" sz="2000" dirty="0" smtClean="0">
                <a:solidFill>
                  <a:srgbClr val="97281D"/>
                </a:solidFill>
                <a:latin typeface="Zurich BT" panose="020B0603020202030204" pitchFamily="34" charset="0"/>
              </a:rPr>
              <a:t>Owner: Dhananjay </a:t>
            </a:r>
            <a:r>
              <a:rPr lang="en-US" sz="2000" dirty="0">
                <a:solidFill>
                  <a:srgbClr val="97281D"/>
                </a:solidFill>
                <a:latin typeface="Zurich BT" panose="020B0603020202030204" pitchFamily="34" charset="0"/>
              </a:rPr>
              <a:t>Kulkarni </a:t>
            </a:r>
          </a:p>
        </p:txBody>
      </p:sp>
    </p:spTree>
    <p:extLst>
      <p:ext uri="{BB962C8B-B14F-4D97-AF65-F5344CB8AC3E}">
        <p14:creationId xmlns:p14="http://schemas.microsoft.com/office/powerpoint/2010/main" val="328258105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3205" y="76200"/>
            <a:ext cx="11684000" cy="753533"/>
          </a:xfrm>
        </p:spPr>
        <p:txBody>
          <a:bodyPr/>
          <a:lstStyle/>
          <a:p>
            <a:r>
              <a:rPr lang="en-IN" dirty="0" smtClean="0"/>
              <a:t>Major completed project App Dynamic</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31</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165679525"/>
              </p:ext>
            </p:extLst>
          </p:nvPr>
        </p:nvGraphicFramePr>
        <p:xfrm>
          <a:off x="289893" y="762000"/>
          <a:ext cx="11062320" cy="5236055"/>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rowSpan="3">
                  <a:txBody>
                    <a:bodyPr/>
                    <a:lstStyle/>
                    <a:p>
                      <a:pPr algn="l" fontAlgn="ctr"/>
                      <a:r>
                        <a:rPr lang="en-US" sz="1700" kern="1200" baseline="0" dirty="0" err="1">
                          <a:solidFill>
                            <a:schemeClr val="tx1"/>
                          </a:solidFill>
                          <a:latin typeface="Zurich BT" pitchFamily="34" charset="0"/>
                          <a:ea typeface="+mn-ea"/>
                          <a:cs typeface="+mn-cs"/>
                        </a:rPr>
                        <a:t>AppDynamics</a:t>
                      </a:r>
                      <a:r>
                        <a:rPr lang="en-US" sz="1700" kern="1200" baseline="0" dirty="0">
                          <a:solidFill>
                            <a:schemeClr val="tx1"/>
                          </a:solidFill>
                          <a:latin typeface="Zurich BT" pitchFamily="34" charset="0"/>
                          <a:ea typeface="+mn-ea"/>
                          <a:cs typeface="+mn-cs"/>
                        </a:rPr>
                        <a:t> Agent installation</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kern="1200" baseline="0" dirty="0" err="1" smtClean="0">
                          <a:solidFill>
                            <a:schemeClr val="tx1"/>
                          </a:solidFill>
                          <a:latin typeface="Zurich BT" pitchFamily="34" charset="0"/>
                          <a:ea typeface="+mn-ea"/>
                          <a:cs typeface="+mn-cs"/>
                        </a:rPr>
                        <a:t>Appdynamic’s</a:t>
                      </a:r>
                      <a:r>
                        <a:rPr lang="en-US" sz="1700" kern="1200" baseline="0" dirty="0" smtClean="0">
                          <a:solidFill>
                            <a:schemeClr val="tx1"/>
                          </a:solidFill>
                          <a:latin typeface="Zurich BT" pitchFamily="34" charset="0"/>
                          <a:ea typeface="+mn-ea"/>
                          <a:cs typeface="+mn-cs"/>
                        </a:rPr>
                        <a:t> </a:t>
                      </a:r>
                      <a:r>
                        <a:rPr lang="en-US" sz="1700" kern="1200" baseline="0" dirty="0">
                          <a:solidFill>
                            <a:schemeClr val="tx1"/>
                          </a:solidFill>
                          <a:latin typeface="Zurich BT" pitchFamily="34" charset="0"/>
                          <a:ea typeface="+mn-ea"/>
                          <a:cs typeface="+mn-cs"/>
                        </a:rPr>
                        <a:t>installed on 17 application servers in last three </a:t>
                      </a:r>
                      <a:r>
                        <a:rPr lang="en-US" sz="1700" kern="1200" baseline="0" dirty="0" smtClean="0">
                          <a:solidFill>
                            <a:schemeClr val="tx1"/>
                          </a:solidFill>
                          <a:latin typeface="Zurich BT" pitchFamily="34" charset="0"/>
                          <a:ea typeface="+mn-ea"/>
                          <a:cs typeface="+mn-cs"/>
                        </a:rPr>
                        <a:t>month. (AEM,SPAARC,GROUPS,ECAMP,WEb2CALL etc.)</a:t>
                      </a: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endParaRPr lang="en-US"/>
                    </a:p>
                  </a:txBody>
                  <a:tcPr>
                    <a:solidFill>
                      <a:schemeClr val="bg1">
                        <a:lumMod val="75000"/>
                      </a:schemeClr>
                    </a:solidFill>
                  </a:tcPr>
                </a:tc>
                <a:tc>
                  <a:txBody>
                    <a:bodyPr/>
                    <a:lstStyle/>
                    <a:p>
                      <a:pPr algn="l" fontAlgn="ctr"/>
                      <a:r>
                        <a:rPr lang="en-US" sz="1700" kern="1200" baseline="0" dirty="0" err="1">
                          <a:solidFill>
                            <a:schemeClr val="tx1"/>
                          </a:solidFill>
                          <a:latin typeface="Zurich BT" pitchFamily="34" charset="0"/>
                          <a:ea typeface="+mn-ea"/>
                          <a:cs typeface="+mn-cs"/>
                        </a:rPr>
                        <a:t>DigiDrive</a:t>
                      </a:r>
                      <a:r>
                        <a:rPr lang="en-US" sz="1700" kern="1200" baseline="0" dirty="0">
                          <a:solidFill>
                            <a:schemeClr val="tx1"/>
                          </a:solidFill>
                          <a:latin typeface="Zurich BT" pitchFamily="34" charset="0"/>
                          <a:ea typeface="+mn-ea"/>
                          <a:cs typeface="+mn-cs"/>
                        </a:rPr>
                        <a:t> Webserver </a:t>
                      </a:r>
                      <a:r>
                        <a:rPr lang="en-US" sz="1700" kern="1200" baseline="0" dirty="0" smtClean="0">
                          <a:solidFill>
                            <a:schemeClr val="tx1"/>
                          </a:solidFill>
                          <a:latin typeface="Zurich BT" pitchFamily="34" charset="0"/>
                          <a:ea typeface="+mn-ea"/>
                          <a:cs typeface="+mn-cs"/>
                        </a:rPr>
                        <a:t>agents</a:t>
                      </a:r>
                    </a:p>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algn="l" fontAlgn="ctr"/>
                      <a:endParaRPr lang="en-US" sz="1800" b="0" kern="1200" dirty="0">
                        <a:solidFill>
                          <a:schemeClr val="tx1"/>
                        </a:solidFill>
                        <a:latin typeface="+mn-lt"/>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Agent installation is done (Python + synthetic agent)</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rowSpan="5">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Performance improvement activity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kern="1200" baseline="0" dirty="0">
                          <a:solidFill>
                            <a:schemeClr val="tx1"/>
                          </a:solidFill>
                          <a:latin typeface="Zurich BT" pitchFamily="34" charset="0"/>
                          <a:ea typeface="+mn-ea"/>
                          <a:cs typeface="+mn-cs"/>
                        </a:rPr>
                        <a:t>Monitoring of installed application</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a:solidFill>
                            <a:schemeClr val="tx1"/>
                          </a:solidFill>
                          <a:latin typeface="Zurich BT" pitchFamily="34" charset="0"/>
                          <a:ea typeface="+mn-ea"/>
                          <a:cs typeface="+mn-cs"/>
                        </a:rPr>
                        <a:t>Identified the issues while the monitoring</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smtClean="0">
                          <a:solidFill>
                            <a:schemeClr val="tx1"/>
                          </a:solidFill>
                          <a:latin typeface="Zurich BT" pitchFamily="34" charset="0"/>
                          <a:ea typeface="+mn-ea"/>
                          <a:cs typeface="+mn-cs"/>
                        </a:rPr>
                        <a:t>RCA and resolution of Email </a:t>
                      </a:r>
                      <a:r>
                        <a:rPr lang="en-US" sz="1700" kern="1200" baseline="0" dirty="0">
                          <a:solidFill>
                            <a:schemeClr val="tx1"/>
                          </a:solidFill>
                          <a:latin typeface="Zurich BT" pitchFamily="34" charset="0"/>
                          <a:ea typeface="+mn-ea"/>
                          <a:cs typeface="+mn-cs"/>
                        </a:rPr>
                        <a:t>camping  response time</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smtClean="0">
                          <a:solidFill>
                            <a:schemeClr val="tx1"/>
                          </a:solidFill>
                          <a:latin typeface="Zurich BT" pitchFamily="34" charset="0"/>
                          <a:ea typeface="+mn-ea"/>
                          <a:cs typeface="+mn-cs"/>
                        </a:rPr>
                        <a:t>RCA and resolution of LMS </a:t>
                      </a:r>
                      <a:r>
                        <a:rPr lang="en-US" sz="1700" kern="1200" baseline="0" dirty="0">
                          <a:solidFill>
                            <a:schemeClr val="tx1"/>
                          </a:solidFill>
                          <a:latin typeface="Zurich BT" pitchFamily="34" charset="0"/>
                          <a:ea typeface="+mn-ea"/>
                          <a:cs typeface="+mn-cs"/>
                        </a:rPr>
                        <a:t>DB issue</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smtClean="0">
                          <a:solidFill>
                            <a:schemeClr val="tx1"/>
                          </a:solidFill>
                          <a:latin typeface="Zurich BT" pitchFamily="34" charset="0"/>
                          <a:ea typeface="+mn-ea"/>
                          <a:cs typeface="+mn-cs"/>
                        </a:rPr>
                        <a:t>RCA and resolution of AEM </a:t>
                      </a:r>
                      <a:r>
                        <a:rPr lang="en-US" sz="1700" kern="1200" baseline="0" dirty="0">
                          <a:solidFill>
                            <a:schemeClr val="tx1"/>
                          </a:solidFill>
                          <a:latin typeface="Zurich BT" pitchFamily="34" charset="0"/>
                          <a:ea typeface="+mn-ea"/>
                          <a:cs typeface="+mn-cs"/>
                        </a:rPr>
                        <a:t>404 errors</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871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32</a:t>
            </a:fld>
            <a:endParaRPr lang="en-GB" sz="1400">
              <a:solidFill>
                <a:srgbClr val="000000"/>
              </a:solidFill>
            </a:endParaRPr>
          </a:p>
        </p:txBody>
      </p:sp>
      <p:sp>
        <p:nvSpPr>
          <p:cNvPr id="6" name="Text Placeholder 1"/>
          <p:cNvSpPr txBox="1">
            <a:spLocks/>
          </p:cNvSpPr>
          <p:nvPr/>
        </p:nvSpPr>
        <p:spPr>
          <a:xfrm>
            <a:off x="203205" y="76200"/>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project App Dynamic</a:t>
            </a:r>
          </a:p>
        </p:txBody>
      </p:sp>
      <p:graphicFrame>
        <p:nvGraphicFramePr>
          <p:cNvPr id="7" name="Table 6"/>
          <p:cNvGraphicFramePr>
            <a:graphicFrameLocks noGrp="1"/>
          </p:cNvGraphicFramePr>
          <p:nvPr>
            <p:extLst>
              <p:ext uri="{D42A27DB-BD31-4B8C-83A1-F6EECF244321}">
                <p14:modId xmlns:p14="http://schemas.microsoft.com/office/powerpoint/2010/main" val="2180334063"/>
              </p:ext>
            </p:extLst>
          </p:nvPr>
        </p:nvGraphicFramePr>
        <p:xfrm>
          <a:off x="379412" y="838200"/>
          <a:ext cx="11062320" cy="1676400"/>
        </p:xfrm>
        <a:graphic>
          <a:graphicData uri="http://schemas.openxmlformats.org/drawingml/2006/table">
            <a:tbl>
              <a:tblPr firstRow="1" bandRow="1">
                <a:tableStyleId>{5C22544A-7EE6-4342-B048-85BDC9FD1C3A}</a:tableStyleId>
              </a:tblPr>
              <a:tblGrid>
                <a:gridCol w="2348985"/>
                <a:gridCol w="3525834"/>
                <a:gridCol w="3525834"/>
                <a:gridCol w="1661667"/>
              </a:tblGrid>
              <a:tr h="449129">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29152">
                <a:tc rowSpan="2">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Synthetic Monitoring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kern="1200" baseline="0" dirty="0">
                          <a:solidFill>
                            <a:schemeClr val="tx1"/>
                          </a:solidFill>
                          <a:latin typeface="Zurich BT" pitchFamily="34" charset="0"/>
                          <a:ea typeface="+mn-ea"/>
                          <a:cs typeface="+mn-cs"/>
                        </a:rPr>
                        <a:t>POC completed .</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98119">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a:solidFill>
                            <a:schemeClr val="tx1"/>
                          </a:solidFill>
                          <a:latin typeface="Zurich BT" pitchFamily="34" charset="0"/>
                          <a:ea typeface="+mn-ea"/>
                          <a:cs typeface="+mn-cs"/>
                        </a:rPr>
                        <a:t>Scripting done for two flows which is belong to </a:t>
                      </a:r>
                      <a:r>
                        <a:rPr lang="en-US" sz="1700" kern="1200" baseline="0" dirty="0" err="1">
                          <a:solidFill>
                            <a:schemeClr val="tx1"/>
                          </a:solidFill>
                          <a:latin typeface="Zurich BT" pitchFamily="34" charset="0"/>
                          <a:ea typeface="+mn-ea"/>
                          <a:cs typeface="+mn-cs"/>
                        </a:rPr>
                        <a:t>DigiDrive</a:t>
                      </a:r>
                      <a:r>
                        <a:rPr lang="en-US" sz="1700" kern="1200" baseline="0" dirty="0">
                          <a:solidFill>
                            <a:schemeClr val="tx1"/>
                          </a:solidFill>
                          <a:latin typeface="Zurich BT" pitchFamily="34" charset="0"/>
                          <a:ea typeface="+mn-ea"/>
                          <a:cs typeface="+mn-cs"/>
                        </a:rPr>
                        <a:t> NB</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41247424"/>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App Dynamic</a:t>
            </a:r>
            <a:endParaRPr lang="en-US" sz="3200" b="1" dirty="0">
              <a:solidFill>
                <a:srgbClr val="97281D"/>
              </a:solidFill>
              <a:latin typeface="Zurich BT" panose="020B060302020203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33</a:t>
            </a:fld>
            <a:endParaRPr lang="en-GB" sz="140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55648089"/>
              </p:ext>
            </p:extLst>
          </p:nvPr>
        </p:nvGraphicFramePr>
        <p:xfrm>
          <a:off x="379412" y="838200"/>
          <a:ext cx="11059358" cy="3921199"/>
        </p:xfrm>
        <a:graphic>
          <a:graphicData uri="http://schemas.openxmlformats.org/drawingml/2006/table">
            <a:tbl>
              <a:tblPr firstRow="1" bandRow="1">
                <a:tableStyleId>{5C22544A-7EE6-4342-B048-85BDC9FD1C3A}</a:tableStyleId>
              </a:tblPr>
              <a:tblGrid>
                <a:gridCol w="2346767"/>
                <a:gridCol w="3525533"/>
                <a:gridCol w="3525533"/>
                <a:gridCol w="1661525"/>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Go 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rowSpan="2">
                  <a:txBody>
                    <a:bodyPr/>
                    <a:lstStyle/>
                    <a:p>
                      <a:pPr algn="l" fontAlgn="ctr"/>
                      <a:r>
                        <a:rPr lang="en-US" sz="1700" b="0" kern="1200" baseline="0" dirty="0" err="1">
                          <a:solidFill>
                            <a:schemeClr val="tx1"/>
                          </a:solidFill>
                          <a:latin typeface="Zurich BT" pitchFamily="34" charset="0"/>
                          <a:ea typeface="+mn-ea"/>
                          <a:cs typeface="+mn-cs"/>
                        </a:rPr>
                        <a:t>AppDynamics</a:t>
                      </a:r>
                      <a:r>
                        <a:rPr lang="en-US" sz="1700" b="0" kern="1200" baseline="0" dirty="0">
                          <a:solidFill>
                            <a:schemeClr val="tx1"/>
                          </a:solidFill>
                          <a:latin typeface="Zurich BT" pitchFamily="34" charset="0"/>
                          <a:ea typeface="+mn-ea"/>
                          <a:cs typeface="+mn-cs"/>
                        </a:rPr>
                        <a:t> Agent installation</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b="0" kern="1200" baseline="0" dirty="0" err="1">
                          <a:solidFill>
                            <a:schemeClr val="tx1"/>
                          </a:solidFill>
                          <a:latin typeface="Zurich BT" pitchFamily="34" charset="0"/>
                          <a:ea typeface="+mn-ea"/>
                          <a:cs typeface="+mn-cs"/>
                        </a:rPr>
                        <a:t>FrontEnd</a:t>
                      </a:r>
                      <a:r>
                        <a:rPr lang="en-US" sz="1700" b="0" kern="1200" baseline="0" dirty="0">
                          <a:solidFill>
                            <a:schemeClr val="tx1"/>
                          </a:solidFill>
                          <a:latin typeface="Zurich BT" pitchFamily="34" charset="0"/>
                          <a:ea typeface="+mn-ea"/>
                          <a:cs typeface="+mn-cs"/>
                        </a:rPr>
                        <a:t> Monitoring for mobile app and browser monitoring</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endParaRPr lang="en-US"/>
                    </a:p>
                  </a:txBody>
                  <a:tcPr>
                    <a:solidFill>
                      <a:schemeClr val="bg1">
                        <a:lumMod val="75000"/>
                      </a:schemeClr>
                    </a:solidFill>
                  </a:tcPr>
                </a:tc>
                <a:tc>
                  <a:txBody>
                    <a:bodyPr/>
                    <a:lstStyle/>
                    <a:p>
                      <a:pPr algn="l" fontAlgn="ctr"/>
                      <a:r>
                        <a:rPr lang="fr-FR" sz="1700" b="0" kern="1200" baseline="0" dirty="0" err="1" smtClean="0">
                          <a:solidFill>
                            <a:schemeClr val="tx1"/>
                          </a:solidFill>
                          <a:latin typeface="Zurich BT" pitchFamily="34" charset="0"/>
                          <a:ea typeface="+mn-ea"/>
                          <a:cs typeface="+mn-cs"/>
                        </a:rPr>
                        <a:t>Installing</a:t>
                      </a:r>
                      <a:r>
                        <a:rPr lang="fr-FR" sz="1700" b="0" kern="1200" baseline="0" dirty="0" smtClean="0">
                          <a:solidFill>
                            <a:schemeClr val="tx1"/>
                          </a:solidFill>
                          <a:latin typeface="Zurich BT" pitchFamily="34" charset="0"/>
                          <a:ea typeface="+mn-ea"/>
                          <a:cs typeface="+mn-cs"/>
                        </a:rPr>
                        <a:t> of DB </a:t>
                      </a:r>
                      <a:r>
                        <a:rPr lang="fr-FR" sz="1700" b="0" kern="1200" baseline="0" dirty="0">
                          <a:solidFill>
                            <a:schemeClr val="tx1"/>
                          </a:solidFill>
                          <a:latin typeface="Zurich BT" pitchFamily="34" charset="0"/>
                          <a:ea typeface="+mn-ea"/>
                          <a:cs typeface="+mn-cs"/>
                        </a:rPr>
                        <a:t>agents on compatible </a:t>
                      </a:r>
                      <a:r>
                        <a:rPr lang="fr-FR" sz="1700" b="0" kern="1200" baseline="0" dirty="0" smtClean="0">
                          <a:solidFill>
                            <a:schemeClr val="tx1"/>
                          </a:solidFill>
                          <a:latin typeface="Zurich BT" pitchFamily="34" charset="0"/>
                          <a:ea typeface="+mn-ea"/>
                          <a:cs typeface="+mn-cs"/>
                        </a:rPr>
                        <a:t>applications(ADW, </a:t>
                      </a:r>
                      <a:r>
                        <a:rPr lang="fr-FR" sz="1700" b="0" kern="1200" baseline="0" dirty="0" err="1" smtClean="0">
                          <a:solidFill>
                            <a:schemeClr val="tx1"/>
                          </a:solidFill>
                          <a:latin typeface="Zurich BT" pitchFamily="34" charset="0"/>
                          <a:ea typeface="+mn-ea"/>
                          <a:cs typeface="+mn-cs"/>
                        </a:rPr>
                        <a:t>Wega</a:t>
                      </a:r>
                      <a:r>
                        <a:rPr lang="fr-FR" sz="1700" b="0" kern="1200" baseline="0" dirty="0" smtClean="0">
                          <a:solidFill>
                            <a:schemeClr val="tx1"/>
                          </a:solidFill>
                          <a:latin typeface="Zurich BT" pitchFamily="34" charset="0"/>
                          <a:ea typeface="+mn-ea"/>
                          <a:cs typeface="+mn-cs"/>
                        </a:rPr>
                        <a:t> plus, </a:t>
                      </a:r>
                      <a:r>
                        <a:rPr lang="fr-FR" sz="1700" b="0" kern="1200" baseline="0" dirty="0" err="1" smtClean="0">
                          <a:solidFill>
                            <a:schemeClr val="tx1"/>
                          </a:solidFill>
                          <a:latin typeface="Zurich BT" pitchFamily="34" charset="0"/>
                          <a:ea typeface="+mn-ea"/>
                          <a:cs typeface="+mn-cs"/>
                        </a:rPr>
                        <a:t>Dedup</a:t>
                      </a:r>
                      <a:r>
                        <a:rPr lang="fr-FR" sz="1700" b="0" kern="1200" baseline="0" dirty="0" smtClean="0">
                          <a:solidFill>
                            <a:schemeClr val="tx1"/>
                          </a:solidFill>
                          <a:latin typeface="Zurich BT" pitchFamily="34" charset="0"/>
                          <a:ea typeface="+mn-ea"/>
                          <a:cs typeface="+mn-cs"/>
                        </a:rPr>
                        <a:t>)</a:t>
                      </a:r>
                      <a:endParaRPr lang="fr-FR"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fr-FR"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Performance improvement activity</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b="0" kern="1200" baseline="0" dirty="0" smtClean="0">
                          <a:solidFill>
                            <a:schemeClr val="tx1"/>
                          </a:solidFill>
                          <a:latin typeface="Zurich BT" pitchFamily="34" charset="0"/>
                          <a:ea typeface="+mn-ea"/>
                          <a:cs typeface="+mn-cs"/>
                        </a:rPr>
                        <a:t>Pending issues</a:t>
                      </a: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rowSpan="2">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Synthetic Monitoring</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Server Hardening and IRIS </a:t>
                      </a:r>
                      <a:r>
                        <a:rPr lang="en-US" sz="1700" b="0" kern="1200" baseline="0" dirty="0" err="1" smtClean="0">
                          <a:solidFill>
                            <a:schemeClr val="tx1"/>
                          </a:solidFill>
                          <a:latin typeface="Zurich BT" pitchFamily="34" charset="0"/>
                          <a:ea typeface="+mn-ea"/>
                          <a:cs typeface="+mn-cs"/>
                        </a:rPr>
                        <a:t>exceptoion</a:t>
                      </a:r>
                      <a:r>
                        <a:rPr lang="en-US" sz="1700" b="0" kern="1200" baseline="0" dirty="0" smtClean="0">
                          <a:solidFill>
                            <a:schemeClr val="tx1"/>
                          </a:solidFill>
                          <a:latin typeface="Zurich BT" pitchFamily="34" charset="0"/>
                          <a:ea typeface="+mn-ea"/>
                          <a:cs typeface="+mn-cs"/>
                        </a:rPr>
                        <a:t> is going on for synthetic.</a:t>
                      </a: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b="0" kern="1200" baseline="0" dirty="0">
                          <a:solidFill>
                            <a:schemeClr val="tx1"/>
                          </a:solidFill>
                          <a:latin typeface="Zurich BT" pitchFamily="34" charset="0"/>
                          <a:ea typeface="+mn-ea"/>
                          <a:cs typeface="+mn-cs"/>
                        </a:rPr>
                        <a:t>Started scripting for synthetic monitoring and it will completed by 31 Aug 2019.</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10175203"/>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34</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rgbClr val="97281D"/>
                </a:solidFill>
                <a:latin typeface="Zurich BT" panose="020B0603020202030204" pitchFamily="34" charset="0"/>
              </a:rPr>
              <a:t>Communication</a:t>
            </a:r>
          </a:p>
        </p:txBody>
      </p:sp>
      <p:sp>
        <p:nvSpPr>
          <p:cNvPr id="6" name="Rectangle 5"/>
          <p:cNvSpPr/>
          <p:nvPr/>
        </p:nvSpPr>
        <p:spPr>
          <a:xfrm>
            <a:off x="5637212" y="4019491"/>
            <a:ext cx="4086824"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Kedar </a:t>
            </a:r>
            <a:r>
              <a:rPr lang="en-US" sz="2000" dirty="0">
                <a:solidFill>
                  <a:srgbClr val="97281D"/>
                </a:solidFill>
                <a:latin typeface="Zurich BT" panose="020B0603020202030204" pitchFamily="34" charset="0"/>
              </a:rPr>
              <a:t>Aradhi</a:t>
            </a: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381454370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35</a:t>
            </a:fld>
            <a:endParaRPr lang="en-GB" sz="1400">
              <a:solidFill>
                <a:srgbClr val="000000"/>
              </a:solidFill>
            </a:endParaRPr>
          </a:p>
        </p:txBody>
      </p:sp>
      <p:sp>
        <p:nvSpPr>
          <p:cNvPr id="5" name="Text Placeholder 1"/>
          <p:cNvSpPr txBox="1">
            <a:spLocks/>
          </p:cNvSpPr>
          <p:nvPr/>
        </p:nvSpPr>
        <p:spPr>
          <a:xfrm>
            <a:off x="203205" y="76200"/>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a:t>
            </a:r>
            <a:r>
              <a:rPr lang="en-IN" b="1" dirty="0" smtClean="0">
                <a:solidFill>
                  <a:srgbClr val="97281D"/>
                </a:solidFill>
                <a:latin typeface="Zurich BT" panose="020B0603020202030204" pitchFamily="34" charset="0"/>
              </a:rPr>
              <a:t>project communication </a:t>
            </a:r>
            <a:endParaRPr lang="en-IN" b="1" dirty="0">
              <a:solidFill>
                <a:srgbClr val="97281D"/>
              </a:solidFill>
              <a:latin typeface="Zurich BT" panose="020B0603020202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63446052"/>
              </p:ext>
            </p:extLst>
          </p:nvPr>
        </p:nvGraphicFramePr>
        <p:xfrm>
          <a:off x="379412" y="826953"/>
          <a:ext cx="11062320" cy="3596640"/>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Persistency Communication data analytics at </a:t>
                      </a:r>
                      <a:r>
                        <a:rPr lang="en-US" sz="1700" b="0" kern="1200" baseline="0" dirty="0" err="1" smtClean="0">
                          <a:solidFill>
                            <a:schemeClr val="tx1"/>
                          </a:solidFill>
                          <a:latin typeface="Zurich BT" pitchFamily="34" charset="0"/>
                          <a:ea typeface="+mn-ea"/>
                          <a:cs typeface="+mn-cs"/>
                        </a:rPr>
                        <a:t>Netcore</a:t>
                      </a:r>
                      <a:endParaRPr lang="en-IN" sz="1700" b="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1. Persistency </a:t>
                      </a:r>
                      <a:r>
                        <a:rPr lang="en-US" sz="1700" b="0" kern="1200" baseline="0" dirty="0" err="1" smtClean="0">
                          <a:solidFill>
                            <a:schemeClr val="tx1"/>
                          </a:solidFill>
                          <a:latin typeface="Zurich BT" pitchFamily="34" charset="0"/>
                          <a:ea typeface="+mn-ea"/>
                          <a:cs typeface="+mn-cs"/>
                        </a:rPr>
                        <a:t>communicadtion</a:t>
                      </a:r>
                      <a:r>
                        <a:rPr lang="en-US" sz="1700" b="0" kern="1200" baseline="0" dirty="0" smtClean="0">
                          <a:solidFill>
                            <a:schemeClr val="tx1"/>
                          </a:solidFill>
                          <a:latin typeface="Zurich BT" pitchFamily="34" charset="0"/>
                          <a:ea typeface="+mn-ea"/>
                          <a:cs typeface="+mn-cs"/>
                        </a:rPr>
                        <a:t> (SMS &amp; Email) data push to </a:t>
                      </a:r>
                      <a:r>
                        <a:rPr lang="en-US" sz="1700" b="0" kern="1200" baseline="0" dirty="0" err="1" smtClean="0">
                          <a:solidFill>
                            <a:schemeClr val="tx1"/>
                          </a:solidFill>
                          <a:latin typeface="Zurich BT" pitchFamily="34" charset="0"/>
                          <a:ea typeface="+mn-ea"/>
                          <a:cs typeface="+mn-cs"/>
                        </a:rPr>
                        <a:t>Netcore</a:t>
                      </a:r>
                      <a:r>
                        <a:rPr lang="en-US" sz="1700" b="0" kern="1200" baseline="0" dirty="0" smtClean="0">
                          <a:solidFill>
                            <a:schemeClr val="tx1"/>
                          </a:solidFill>
                          <a:latin typeface="Zurich BT" pitchFamily="34" charset="0"/>
                          <a:ea typeface="+mn-ea"/>
                          <a:cs typeface="+mn-cs"/>
                        </a:rPr>
                        <a:t> (analytics) via SFTP</a:t>
                      </a:r>
                    </a:p>
                    <a:p>
                      <a:r>
                        <a:rPr lang="en-US" sz="1700" b="0" kern="1200" baseline="0" dirty="0" smtClean="0">
                          <a:solidFill>
                            <a:schemeClr val="tx1"/>
                          </a:solidFill>
                          <a:latin typeface="Zurich BT" pitchFamily="34" charset="0"/>
                          <a:ea typeface="+mn-ea"/>
                          <a:cs typeface="+mn-cs"/>
                        </a:rPr>
                        <a:t>2. Files - Transaction dump, campaign master, Delivery report, Policy data, receipt data</a:t>
                      </a:r>
                    </a:p>
                    <a:p>
                      <a:r>
                        <a:rPr lang="en-US" sz="1700" b="0" kern="1200" baseline="0" dirty="0" smtClean="0">
                          <a:solidFill>
                            <a:schemeClr val="tx1"/>
                          </a:solidFill>
                          <a:latin typeface="Zurich BT" pitchFamily="34" charset="0"/>
                          <a:ea typeface="+mn-ea"/>
                          <a:cs typeface="+mn-cs"/>
                        </a:rPr>
                        <a:t>3. </a:t>
                      </a:r>
                      <a:r>
                        <a:rPr lang="en-US" sz="1700" b="0" kern="1200" baseline="0" dirty="0" err="1" smtClean="0">
                          <a:solidFill>
                            <a:schemeClr val="tx1"/>
                          </a:solidFill>
                          <a:latin typeface="Zurich BT" pitchFamily="34" charset="0"/>
                          <a:ea typeface="+mn-ea"/>
                          <a:cs typeface="+mn-cs"/>
                        </a:rPr>
                        <a:t>Netcore</a:t>
                      </a:r>
                      <a:r>
                        <a:rPr lang="en-US" sz="1700" b="0" kern="1200" baseline="0" dirty="0" smtClean="0">
                          <a:solidFill>
                            <a:schemeClr val="tx1"/>
                          </a:solidFill>
                          <a:latin typeface="Zurich BT" pitchFamily="34" charset="0"/>
                          <a:ea typeface="+mn-ea"/>
                          <a:cs typeface="+mn-cs"/>
                        </a:rPr>
                        <a:t> to run the analytics and share the recommendations to business team to improve renewals (weekly/monthly)</a:t>
                      </a:r>
                    </a:p>
                    <a:p>
                      <a:r>
                        <a:rPr lang="en-US" sz="1700" b="0" kern="1200" baseline="0" dirty="0" smtClean="0">
                          <a:solidFill>
                            <a:schemeClr val="tx1"/>
                          </a:solidFill>
                          <a:latin typeface="Zurich BT" pitchFamily="34" charset="0"/>
                          <a:ea typeface="+mn-ea"/>
                          <a:cs typeface="+mn-cs"/>
                        </a:rPr>
                        <a:t>4. Usage/Result is shown in a last slide</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3rd July 2019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55288325"/>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36</a:t>
            </a:fld>
            <a:endParaRPr lang="en-GB" sz="1400">
              <a:solidFill>
                <a:srgbClr val="000000"/>
              </a:solidFill>
            </a:endParaRPr>
          </a:p>
        </p:txBody>
      </p:sp>
      <p:sp>
        <p:nvSpPr>
          <p:cNvPr id="5" name="Text Placeholder 1"/>
          <p:cNvSpPr txBox="1">
            <a:spLocks/>
          </p:cNvSpPr>
          <p:nvPr/>
        </p:nvSpPr>
        <p:spPr>
          <a:xfrm>
            <a:off x="203205" y="76200"/>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a:t>
            </a:r>
            <a:r>
              <a:rPr lang="en-IN" b="1" dirty="0" smtClean="0">
                <a:solidFill>
                  <a:srgbClr val="97281D"/>
                </a:solidFill>
                <a:latin typeface="Zurich BT" panose="020B0603020202030204" pitchFamily="34" charset="0"/>
              </a:rPr>
              <a:t>project communication (contd..)</a:t>
            </a:r>
            <a:endParaRPr lang="en-IN" b="1" dirty="0">
              <a:solidFill>
                <a:srgbClr val="97281D"/>
              </a:solidFill>
              <a:latin typeface="Zurich BT" panose="020B0603020202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05871989"/>
              </p:ext>
            </p:extLst>
          </p:nvPr>
        </p:nvGraphicFramePr>
        <p:xfrm>
          <a:off x="379412" y="826953"/>
          <a:ext cx="11062320" cy="3337560"/>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r>
                        <a:rPr lang="en-US" sz="1700" b="0" kern="1200" baseline="0" dirty="0" smtClean="0">
                          <a:solidFill>
                            <a:schemeClr val="tx1"/>
                          </a:solidFill>
                          <a:latin typeface="Zurich BT" pitchFamily="34" charset="0"/>
                          <a:ea typeface="+mn-ea"/>
                          <a:cs typeface="+mn-cs"/>
                        </a:rPr>
                        <a:t>Voice blast automation</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1. Integration with external API (KARIX) to broad voice blast communication</a:t>
                      </a:r>
                    </a:p>
                    <a:p>
                      <a:r>
                        <a:rPr lang="en-US" sz="1700" b="0" kern="1200" baseline="0" dirty="0" smtClean="0">
                          <a:solidFill>
                            <a:schemeClr val="tx1"/>
                          </a:solidFill>
                          <a:latin typeface="Zurich BT" pitchFamily="34" charset="0"/>
                          <a:ea typeface="+mn-ea"/>
                          <a:cs typeface="+mn-cs"/>
                        </a:rPr>
                        <a:t>2. Auto-sending interested leads to web2call for out calling</a:t>
                      </a:r>
                    </a:p>
                    <a:p>
                      <a:r>
                        <a:rPr lang="en-US" sz="1700" b="0" kern="1200" baseline="0" dirty="0" smtClean="0">
                          <a:solidFill>
                            <a:schemeClr val="tx1"/>
                          </a:solidFill>
                          <a:latin typeface="Zurich BT" pitchFamily="34" charset="0"/>
                          <a:ea typeface="+mn-ea"/>
                          <a:cs typeface="+mn-cs"/>
                        </a:rPr>
                        <a:t>3. Usage will be known when Business team start using voice blast campaign and leads generated as part of broadcast. Broadcast plan to start in July2019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4th July 2019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3523892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37</a:t>
            </a:fld>
            <a:endParaRPr lang="en-GB" sz="140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1961577"/>
              </p:ext>
            </p:extLst>
          </p:nvPr>
        </p:nvGraphicFramePr>
        <p:xfrm>
          <a:off x="379412" y="826953"/>
          <a:ext cx="11062320" cy="3779520"/>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Adding Dynamic Parameters for </a:t>
                      </a:r>
                      <a:r>
                        <a:rPr lang="en-IN" sz="1700" b="0" kern="1200" baseline="0" dirty="0" err="1" smtClean="0">
                          <a:solidFill>
                            <a:schemeClr val="tx1"/>
                          </a:solidFill>
                          <a:latin typeface="Zurich BT" pitchFamily="34" charset="0"/>
                          <a:ea typeface="+mn-ea"/>
                          <a:cs typeface="+mn-cs"/>
                        </a:rPr>
                        <a:t>whatsapp</a:t>
                      </a:r>
                      <a:r>
                        <a:rPr lang="en-IN" sz="1700" b="0" kern="1200" baseline="0" dirty="0" smtClean="0">
                          <a:solidFill>
                            <a:schemeClr val="tx1"/>
                          </a:solidFill>
                          <a:latin typeface="Zurich BT" pitchFamily="34" charset="0"/>
                          <a:ea typeface="+mn-ea"/>
                          <a:cs typeface="+mn-cs"/>
                        </a:rPr>
                        <a:t>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r>
                        <a:rPr lang="en-IN" sz="1700" b="0" kern="1200" baseline="0" dirty="0" smtClean="0">
                          <a:solidFill>
                            <a:schemeClr val="tx1"/>
                          </a:solidFill>
                          <a:latin typeface="Zurich BT" pitchFamily="34" charset="0"/>
                          <a:ea typeface="+mn-ea"/>
                          <a:cs typeface="+mn-cs"/>
                        </a:rPr>
                        <a:t>The campaigns will be accessible through </a:t>
                      </a:r>
                      <a:r>
                        <a:rPr lang="en-IN" sz="1700" b="0" kern="1200" baseline="0" dirty="0" err="1" smtClean="0">
                          <a:solidFill>
                            <a:schemeClr val="tx1"/>
                          </a:solidFill>
                          <a:latin typeface="Zurich BT" pitchFamily="34" charset="0"/>
                          <a:ea typeface="+mn-ea"/>
                          <a:cs typeface="+mn-cs"/>
                        </a:rPr>
                        <a:t>whatsapp</a:t>
                      </a:r>
                      <a:endParaRPr lang="en-IN" sz="1700" b="0" kern="1200" baseline="0" dirty="0" smtClean="0">
                        <a:solidFill>
                          <a:schemeClr val="tx1"/>
                        </a:solidFill>
                        <a:latin typeface="Zurich BT" pitchFamily="34" charset="0"/>
                        <a:ea typeface="+mn-ea"/>
                        <a:cs typeface="+mn-cs"/>
                      </a:endParaRPr>
                    </a:p>
                    <a:p>
                      <a:pPr marL="457200" indent="-457200">
                        <a:buAutoNum type="arabicPeriod"/>
                      </a:pPr>
                      <a:r>
                        <a:rPr lang="en-IN" sz="1700" b="0" kern="1200" baseline="0" dirty="0" smtClean="0">
                          <a:solidFill>
                            <a:schemeClr val="tx1"/>
                          </a:solidFill>
                          <a:latin typeface="Zurich BT" pitchFamily="34" charset="0"/>
                          <a:ea typeface="+mn-ea"/>
                          <a:cs typeface="+mn-cs"/>
                        </a:rPr>
                        <a:t>The Parameters will be passed from </a:t>
                      </a:r>
                      <a:r>
                        <a:rPr lang="en-IN" sz="1700" b="0" kern="1200" baseline="0" dirty="0" err="1" smtClean="0">
                          <a:solidFill>
                            <a:schemeClr val="tx1"/>
                          </a:solidFill>
                          <a:latin typeface="Zurich BT" pitchFamily="34" charset="0"/>
                          <a:ea typeface="+mn-ea"/>
                          <a:cs typeface="+mn-cs"/>
                        </a:rPr>
                        <a:t>ecamp</a:t>
                      </a:r>
                      <a:r>
                        <a:rPr lang="en-IN" sz="1700" b="0" kern="1200" baseline="0" dirty="0" smtClean="0">
                          <a:solidFill>
                            <a:schemeClr val="tx1"/>
                          </a:solidFill>
                          <a:latin typeface="Zurich BT" pitchFamily="34" charset="0"/>
                          <a:ea typeface="+mn-ea"/>
                          <a:cs typeface="+mn-cs"/>
                        </a:rPr>
                        <a:t> to </a:t>
                      </a:r>
                      <a:r>
                        <a:rPr lang="en-IN" sz="1700" b="0" kern="1200" baseline="0" dirty="0" err="1" smtClean="0">
                          <a:solidFill>
                            <a:schemeClr val="tx1"/>
                          </a:solidFill>
                          <a:latin typeface="Zurich BT" pitchFamily="34" charset="0"/>
                          <a:ea typeface="+mn-ea"/>
                          <a:cs typeface="+mn-cs"/>
                        </a:rPr>
                        <a:t>sms</a:t>
                      </a:r>
                      <a:r>
                        <a:rPr lang="en-IN" sz="1700" b="0" kern="1200" baseline="0" dirty="0" smtClean="0">
                          <a:solidFill>
                            <a:schemeClr val="tx1"/>
                          </a:solidFill>
                          <a:latin typeface="Zurich BT" pitchFamily="34" charset="0"/>
                          <a:ea typeface="+mn-ea"/>
                          <a:cs typeface="+mn-cs"/>
                        </a:rPr>
                        <a:t> end for attaching the components</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UAT 1</a:t>
                      </a:r>
                      <a:r>
                        <a:rPr lang="en-IN" sz="1700" b="0" kern="1200" baseline="30000" dirty="0" smtClean="0">
                          <a:solidFill>
                            <a:schemeClr val="tx1"/>
                          </a:solidFill>
                          <a:latin typeface="Zurich BT" pitchFamily="34" charset="0"/>
                          <a:ea typeface="+mn-ea"/>
                          <a:cs typeface="+mn-cs"/>
                        </a:rPr>
                        <a:t>st</a:t>
                      </a:r>
                      <a:r>
                        <a:rPr lang="en-IN" sz="1700" b="0" kern="1200" baseline="0" dirty="0" smtClean="0">
                          <a:solidFill>
                            <a:schemeClr val="tx1"/>
                          </a:solidFill>
                          <a:latin typeface="Zurich BT" pitchFamily="34" charset="0"/>
                          <a:ea typeface="+mn-ea"/>
                          <a:cs typeface="+mn-cs"/>
                        </a:rPr>
                        <a:t> Aug (</a:t>
                      </a:r>
                      <a:r>
                        <a:rPr lang="en-IN" sz="1700" b="0" kern="1200" baseline="0" dirty="0" err="1" smtClean="0">
                          <a:solidFill>
                            <a:schemeClr val="tx1"/>
                          </a:solidFill>
                          <a:latin typeface="Zurich BT" pitchFamily="34" charset="0"/>
                          <a:ea typeface="+mn-ea"/>
                          <a:cs typeface="+mn-cs"/>
                        </a:rPr>
                        <a:t>Ecamp</a:t>
                      </a:r>
                      <a:r>
                        <a:rPr lang="en-IN" sz="1700" b="0" kern="1200" baseline="0" dirty="0" smtClean="0">
                          <a:solidFill>
                            <a:schemeClr val="tx1"/>
                          </a:solidFill>
                          <a:latin typeface="Zurich BT" pitchFamily="34" charset="0"/>
                          <a:ea typeface="+mn-ea"/>
                          <a:cs typeface="+mn-cs"/>
                        </a:rPr>
                        <a:t> &amp; SMS)</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URL shortening implantation at IPRU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UAT 16</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Aug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Video communication for persistency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UAT 10</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Aug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7" name="Title 1"/>
          <p:cNvSpPr>
            <a:spLocks noGrp="1"/>
          </p:cNvSpPr>
          <p:nvPr>
            <p:ph type="title"/>
          </p:nvPr>
        </p:nvSpPr>
        <p:spPr>
          <a:xfrm>
            <a:off x="227012" y="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(contd..)</a:t>
            </a:r>
            <a:endParaRPr lang="en-US" sz="3200" b="1" dirty="0">
              <a:solidFill>
                <a:srgbClr val="97281D"/>
              </a:solidFill>
              <a:latin typeface="Zurich BT" panose="020B0603020202030204" pitchFamily="34" charset="0"/>
              <a:ea typeface="+mn-ea"/>
              <a:cs typeface="+mn-cs"/>
            </a:endParaRPr>
          </a:p>
        </p:txBody>
      </p:sp>
    </p:spTree>
    <p:extLst>
      <p:ext uri="{BB962C8B-B14F-4D97-AF65-F5344CB8AC3E}">
        <p14:creationId xmlns:p14="http://schemas.microsoft.com/office/powerpoint/2010/main" val="2374204408"/>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578" y="331641"/>
            <a:ext cx="9797172" cy="830781"/>
          </a:xfrm>
          <a:prstGeom prst="rect">
            <a:avLst/>
          </a:prstGeom>
          <a:noFill/>
        </p:spPr>
        <p:txBody>
          <a:bodyPr wrap="square">
            <a:spAutoFit/>
          </a:bodyPr>
          <a:lstStyle/>
          <a:p>
            <a:r>
              <a:rPr lang="en-US" sz="2799" b="1" dirty="0">
                <a:solidFill>
                  <a:srgbClr val="063480"/>
                </a:solidFill>
                <a:latin typeface="Trebuchet MS" panose="020B0603020202020204" pitchFamily="34" charset="0"/>
                <a:cs typeface="Arial" charset="0"/>
              </a:rPr>
              <a:t>STO Final Derived:</a:t>
            </a:r>
          </a:p>
          <a:p>
            <a:r>
              <a:rPr lang="en-US" sz="1999" b="1" dirty="0">
                <a:solidFill>
                  <a:srgbClr val="063480"/>
                </a:solidFill>
                <a:latin typeface="Trebuchet MS" panose="020B0603020202020204" pitchFamily="34" charset="0"/>
                <a:cs typeface="Arial" charset="0"/>
              </a:rPr>
              <a:t>Distribution of Policy Holder as per STO Algorithm</a:t>
            </a:r>
          </a:p>
        </p:txBody>
      </p:sp>
      <p:sp>
        <p:nvSpPr>
          <p:cNvPr id="14" name="TextBox 13"/>
          <p:cNvSpPr txBox="1"/>
          <p:nvPr/>
        </p:nvSpPr>
        <p:spPr>
          <a:xfrm>
            <a:off x="379412" y="4083784"/>
            <a:ext cx="11430012" cy="1477328"/>
          </a:xfrm>
          <a:prstGeom prst="rect">
            <a:avLst/>
          </a:prstGeom>
          <a:noFill/>
        </p:spPr>
        <p:txBody>
          <a:bodyPr wrap="square">
            <a:spAutoFit/>
          </a:bodyPr>
          <a:lstStyle/>
          <a:p>
            <a:pPr marL="285664" indent="-285664">
              <a:buFont typeface="Arial" panose="020B0604020202020204" pitchFamily="34" charset="0"/>
              <a:buChar char="•"/>
            </a:pPr>
            <a:r>
              <a:rPr lang="en-US" sz="1800" dirty="0" smtClean="0">
                <a:latin typeface="Zurich BT" pitchFamily="34" charset="0"/>
              </a:rPr>
              <a:t>9.5 Lakh policy holders are distributed in to two groups Test 80% &amp; Control 20%.</a:t>
            </a:r>
          </a:p>
          <a:p>
            <a:pPr marL="285664" indent="-285664">
              <a:buFont typeface="Arial" panose="020B0604020202020204" pitchFamily="34" charset="0"/>
              <a:buChar char="•"/>
            </a:pPr>
            <a:r>
              <a:rPr lang="en-US" sz="1800" dirty="0" smtClean="0">
                <a:latin typeface="Zurich BT" pitchFamily="34" charset="0"/>
              </a:rPr>
              <a:t>On 80% the campaigns will be executed as per the time suggested by Ml Algorithm.</a:t>
            </a:r>
          </a:p>
          <a:p>
            <a:pPr marL="285664" indent="-285664">
              <a:buFont typeface="Arial" panose="020B0604020202020204" pitchFamily="34" charset="0"/>
              <a:buChar char="•"/>
            </a:pPr>
            <a:r>
              <a:rPr lang="en-US" sz="1800" dirty="0" smtClean="0">
                <a:latin typeface="Zurich BT" pitchFamily="34" charset="0"/>
              </a:rPr>
              <a:t>On rest 20% campaigns to be executed as per the existing business logic.</a:t>
            </a:r>
          </a:p>
          <a:p>
            <a:pPr marL="285664" indent="-285664">
              <a:buFont typeface="Arial" panose="020B0604020202020204" pitchFamily="34" charset="0"/>
              <a:buChar char="•"/>
            </a:pPr>
            <a:r>
              <a:rPr lang="en-US" sz="1800" dirty="0" smtClean="0">
                <a:latin typeface="Zurich BT" pitchFamily="34" charset="0"/>
              </a:rPr>
              <a:t>After Month end we will analyze the incremental uplift by comparing the campaign performance on both groups</a:t>
            </a:r>
            <a:endParaRPr lang="en-US" sz="1800" dirty="0">
              <a:latin typeface="Zurich BT"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52741604"/>
              </p:ext>
            </p:extLst>
          </p:nvPr>
        </p:nvGraphicFramePr>
        <p:xfrm>
          <a:off x="357340" y="1295400"/>
          <a:ext cx="10906462" cy="2620561"/>
        </p:xfrm>
        <a:graphic>
          <a:graphicData uri="http://schemas.openxmlformats.org/drawingml/2006/table">
            <a:tbl>
              <a:tblPr>
                <a:tableStyleId>{2D5ABB26-0587-4C30-8999-92F81FD0307C}</a:tableStyleId>
              </a:tblPr>
              <a:tblGrid>
                <a:gridCol w="2640911">
                  <a:extLst>
                    <a:ext uri="{9D8B030D-6E8A-4147-A177-3AD203B41FA5}">
                      <a16:colId xmlns:a16="http://schemas.microsoft.com/office/drawing/2014/main" xmlns="" val="1803671800"/>
                    </a:ext>
                  </a:extLst>
                </a:gridCol>
                <a:gridCol w="1557461">
                  <a:extLst>
                    <a:ext uri="{9D8B030D-6E8A-4147-A177-3AD203B41FA5}">
                      <a16:colId xmlns:a16="http://schemas.microsoft.com/office/drawing/2014/main" xmlns="" val="899261019"/>
                    </a:ext>
                  </a:extLst>
                </a:gridCol>
                <a:gridCol w="1337386">
                  <a:extLst>
                    <a:ext uri="{9D8B030D-6E8A-4147-A177-3AD203B41FA5}">
                      <a16:colId xmlns:a16="http://schemas.microsoft.com/office/drawing/2014/main" xmlns="" val="692646107"/>
                    </a:ext>
                  </a:extLst>
                </a:gridCol>
                <a:gridCol w="1337386">
                  <a:extLst>
                    <a:ext uri="{9D8B030D-6E8A-4147-A177-3AD203B41FA5}">
                      <a16:colId xmlns:a16="http://schemas.microsoft.com/office/drawing/2014/main" xmlns="" val="3889460509"/>
                    </a:ext>
                  </a:extLst>
                </a:gridCol>
                <a:gridCol w="1358546">
                  <a:extLst>
                    <a:ext uri="{9D8B030D-6E8A-4147-A177-3AD203B41FA5}">
                      <a16:colId xmlns:a16="http://schemas.microsoft.com/office/drawing/2014/main" xmlns="" val="322599145"/>
                    </a:ext>
                  </a:extLst>
                </a:gridCol>
                <a:gridCol w="1337386">
                  <a:extLst>
                    <a:ext uri="{9D8B030D-6E8A-4147-A177-3AD203B41FA5}">
                      <a16:colId xmlns:a16="http://schemas.microsoft.com/office/drawing/2014/main" xmlns="" val="4210952190"/>
                    </a:ext>
                  </a:extLst>
                </a:gridCol>
                <a:gridCol w="1337386">
                  <a:extLst>
                    <a:ext uri="{9D8B030D-6E8A-4147-A177-3AD203B41FA5}">
                      <a16:colId xmlns:a16="http://schemas.microsoft.com/office/drawing/2014/main" xmlns="" val="2851254185"/>
                    </a:ext>
                  </a:extLst>
                </a:gridCol>
              </a:tblGrid>
              <a:tr h="343733">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Preferred time segment</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Preferred Time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June Policy Due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July Policy Due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June %</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July %</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Total Policy Due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90790110"/>
                  </a:ext>
                </a:extLst>
              </a:tr>
              <a:tr h="343733">
                <a:tc>
                  <a:txBody>
                    <a:bodyPr/>
                    <a:lstStyle/>
                    <a:p>
                      <a:pPr algn="l" fontAlgn="b"/>
                      <a:r>
                        <a:rPr lang="en-IN" sz="1400" u="none" strike="noStrike" dirty="0">
                          <a:effectLst/>
                        </a:rPr>
                        <a:t>Early Risers</a:t>
                      </a:r>
                      <a:endParaRPr lang="en-IN" sz="1400" b="1"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 6am to 10am</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a:effectLst/>
                        </a:rPr>
                        <a:t>33,871 </a:t>
                      </a:r>
                      <a:endParaRPr lang="en-IN" sz="1400" b="0" i="0" u="none" strike="noStrike">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a:effectLst/>
                        </a:rPr>
                        <a:t>16,716 </a:t>
                      </a:r>
                      <a:endParaRPr lang="en-IN" sz="1400" b="0" i="0" u="none" strike="noStrike">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50,587 </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939829770"/>
                  </a:ext>
                </a:extLst>
              </a:tr>
              <a:tr h="343733">
                <a:tc>
                  <a:txBody>
                    <a:bodyPr/>
                    <a:lstStyle/>
                    <a:p>
                      <a:pPr algn="l" fontAlgn="b"/>
                      <a:r>
                        <a:rPr lang="en-IN" sz="1400" u="none" strike="noStrike" dirty="0">
                          <a:effectLst/>
                        </a:rPr>
                        <a:t>Morning Working Hour Openers</a:t>
                      </a:r>
                      <a:endParaRPr lang="en-IN" sz="1400" b="1"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 10am to 2pm</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2,56,274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1,18,518 </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3,74,792 </a:t>
                      </a:r>
                      <a:endParaRPr lang="en-IN" sz="1400" b="0" i="0" u="none" strike="noStrike">
                        <a:solidFill>
                          <a:srgbClr val="000000"/>
                        </a:solidFill>
                        <a:effectLst/>
                        <a:latin typeface="Calibri" panose="020F0502020204030204" pitchFamily="34" charset="0"/>
                      </a:endParaRPr>
                    </a:p>
                  </a:txBody>
                  <a:tcPr marL="9523" marR="9523" marT="9523" marB="0" anchor="ctr"/>
                </a:tc>
                <a:extLst>
                  <a:ext uri="{0D108BD9-81ED-4DB2-BD59-A6C34878D82A}">
                    <a16:rowId xmlns:a16="http://schemas.microsoft.com/office/drawing/2014/main" xmlns="" val="378239568"/>
                  </a:ext>
                </a:extLst>
              </a:tr>
              <a:tr h="343733">
                <a:tc>
                  <a:txBody>
                    <a:bodyPr/>
                    <a:lstStyle/>
                    <a:p>
                      <a:pPr algn="l" fontAlgn="b"/>
                      <a:r>
                        <a:rPr lang="en-IN" sz="1400" u="none" strike="noStrike">
                          <a:effectLst/>
                        </a:rPr>
                        <a:t>Evening Working Hour Opener</a:t>
                      </a:r>
                      <a:endParaRPr lang="en-IN" sz="1400" b="1"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 2pm to 6pm</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1,02,456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44,042 </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1,46,498 </a:t>
                      </a:r>
                      <a:endParaRPr lang="en-IN" sz="1400" b="0" i="0" u="none" strike="noStrike">
                        <a:solidFill>
                          <a:srgbClr val="000000"/>
                        </a:solidFill>
                        <a:effectLst/>
                        <a:latin typeface="Calibri" panose="020F0502020204030204" pitchFamily="34" charset="0"/>
                      </a:endParaRPr>
                    </a:p>
                  </a:txBody>
                  <a:tcPr marL="9523" marR="9523" marT="9523" marB="0" anchor="ctr"/>
                </a:tc>
                <a:extLst>
                  <a:ext uri="{0D108BD9-81ED-4DB2-BD59-A6C34878D82A}">
                    <a16:rowId xmlns:a16="http://schemas.microsoft.com/office/drawing/2014/main" xmlns="" val="2910342140"/>
                  </a:ext>
                </a:extLst>
              </a:tr>
              <a:tr h="343733">
                <a:tc>
                  <a:txBody>
                    <a:bodyPr/>
                    <a:lstStyle/>
                    <a:p>
                      <a:pPr algn="l" fontAlgn="b"/>
                      <a:r>
                        <a:rPr lang="en-IN" sz="1400" u="none" strike="noStrike">
                          <a:effectLst/>
                        </a:rPr>
                        <a:t>After Work Openers</a:t>
                      </a:r>
                      <a:endParaRPr lang="en-IN" sz="1400" b="1"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 6pm to 10pm</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2,35,057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1,08,981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36%</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3,44,038 </a:t>
                      </a:r>
                      <a:endParaRPr lang="en-IN" sz="1400" b="0" i="0" u="none" strike="noStrike">
                        <a:solidFill>
                          <a:srgbClr val="000000"/>
                        </a:solidFill>
                        <a:effectLst/>
                        <a:latin typeface="Calibri" panose="020F0502020204030204" pitchFamily="34" charset="0"/>
                      </a:endParaRPr>
                    </a:p>
                  </a:txBody>
                  <a:tcPr marL="9523" marR="9523" marT="9523" marB="0" anchor="ctr"/>
                </a:tc>
                <a:extLst>
                  <a:ext uri="{0D108BD9-81ED-4DB2-BD59-A6C34878D82A}">
                    <a16:rowId xmlns:a16="http://schemas.microsoft.com/office/drawing/2014/main" xmlns="" val="1495062027"/>
                  </a:ext>
                </a:extLst>
              </a:tr>
              <a:tr h="343733">
                <a:tc>
                  <a:txBody>
                    <a:bodyPr/>
                    <a:lstStyle/>
                    <a:p>
                      <a:pPr algn="l" fontAlgn="b"/>
                      <a:r>
                        <a:rPr lang="en-IN" sz="1400" u="none" strike="noStrike">
                          <a:effectLst/>
                        </a:rPr>
                        <a:t>Late Nighters</a:t>
                      </a:r>
                      <a:endParaRPr lang="en-IN" sz="1400" b="1"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 10pm to 6am</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27,933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13,446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41,379 </a:t>
                      </a:r>
                      <a:endParaRPr lang="en-IN" sz="1400" b="0" i="0" u="none" strike="noStrike" dirty="0">
                        <a:solidFill>
                          <a:srgbClr val="000000"/>
                        </a:solidFill>
                        <a:effectLst/>
                        <a:latin typeface="Calibri" panose="020F0502020204030204" pitchFamily="34" charset="0"/>
                      </a:endParaRPr>
                    </a:p>
                  </a:txBody>
                  <a:tcPr marL="9523" marR="9523" marT="9523" marB="0" anchor="ctr"/>
                </a:tc>
                <a:extLst>
                  <a:ext uri="{0D108BD9-81ED-4DB2-BD59-A6C34878D82A}">
                    <a16:rowId xmlns:a16="http://schemas.microsoft.com/office/drawing/2014/main" xmlns="" val="358256719"/>
                  </a:ext>
                </a:extLst>
              </a:tr>
              <a:tr h="343733">
                <a:tc>
                  <a:txBody>
                    <a:bodyPr/>
                    <a:lstStyle/>
                    <a:p>
                      <a:pPr algn="l" fontAlgn="b"/>
                      <a:r>
                        <a:rPr lang="en-IN" sz="1400" u="none" strike="noStrike" dirty="0">
                          <a:effectLst/>
                        </a:rPr>
                        <a:t>Total Policy Due</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6,55,591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3,01,703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100%</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100%</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9,57,294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040337"/>
                  </a:ext>
                </a:extLst>
              </a:tr>
            </a:tbl>
          </a:graphicData>
        </a:graphic>
      </p:graphicFrame>
    </p:spTree>
    <p:extLst>
      <p:ext uri="{BB962C8B-B14F-4D97-AF65-F5344CB8AC3E}">
        <p14:creationId xmlns:p14="http://schemas.microsoft.com/office/powerpoint/2010/main" val="3244749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39</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ctr">
              <a:lnSpc>
                <a:spcPct val="150000"/>
              </a:lnSpc>
              <a:buNone/>
            </a:pPr>
            <a:r>
              <a:rPr lang="en-US" sz="3200" b="1" dirty="0" err="1" smtClean="0">
                <a:solidFill>
                  <a:srgbClr val="97281D"/>
                </a:solidFill>
                <a:latin typeface="Zurich BT" panose="020B0603020202030204" pitchFamily="34" charset="0"/>
              </a:rPr>
              <a:t>Apigee</a:t>
            </a:r>
            <a:r>
              <a:rPr lang="en-US" sz="3200" b="1" dirty="0">
                <a:solidFill>
                  <a:srgbClr val="97281D"/>
                </a:solidFill>
                <a:latin typeface="Zurich BT" panose="020B0603020202030204" pitchFamily="34" charset="0"/>
              </a:rPr>
              <a:t>, OCR, ADNIC, NPS</a:t>
            </a:r>
          </a:p>
          <a:p>
            <a:pPr marL="0" indent="0" algn="ctr">
              <a:buFont typeface="Arial" panose="020B0604020202020204" pitchFamily="34" charset="0"/>
              <a:buNone/>
            </a:pPr>
            <a:endParaRPr lang="en-US" b="1" dirty="0" smtClean="0">
              <a:solidFill>
                <a:srgbClr val="97281D"/>
              </a:solidFill>
              <a:latin typeface="Zurich BT" panose="020B0603020202030204" pitchFamily="34" charset="0"/>
            </a:endParaRPr>
          </a:p>
        </p:txBody>
      </p:sp>
      <p:sp>
        <p:nvSpPr>
          <p:cNvPr id="6" name="Rectangle 5"/>
          <p:cNvSpPr/>
          <p:nvPr/>
        </p:nvSpPr>
        <p:spPr>
          <a:xfrm>
            <a:off x="5637212" y="4019491"/>
            <a:ext cx="4148893"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Rohit Mathur</a:t>
            </a:r>
            <a:endParaRPr lang="en-US" sz="2000" dirty="0">
              <a:solidFill>
                <a:srgbClr val="97281D"/>
              </a:solidFill>
              <a:latin typeface="Zurich BT" panose="020B0603020202030204" pitchFamily="34" charset="0"/>
            </a:endParaRP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244493450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3205" y="76200"/>
            <a:ext cx="11684000" cy="753533"/>
          </a:xfrm>
        </p:spPr>
        <p:txBody>
          <a:bodyPr/>
          <a:lstStyle/>
          <a:p>
            <a:r>
              <a:rPr lang="en-IN" dirty="0" smtClean="0"/>
              <a:t>Major completed </a:t>
            </a:r>
            <a:r>
              <a:rPr lang="en-IN" dirty="0"/>
              <a:t>p</a:t>
            </a:r>
            <a:r>
              <a:rPr lang="en-IN" dirty="0" smtClean="0"/>
              <a:t>roject Customer Servicing</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4</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51353014"/>
              </p:ext>
            </p:extLst>
          </p:nvPr>
        </p:nvGraphicFramePr>
        <p:xfrm>
          <a:off x="303212" y="685800"/>
          <a:ext cx="11059358" cy="4445000"/>
        </p:xfrm>
        <a:graphic>
          <a:graphicData uri="http://schemas.openxmlformats.org/drawingml/2006/table">
            <a:tbl>
              <a:tblPr firstRow="1" bandRow="1">
                <a:tableStyleId>{5C22544A-7EE6-4342-B048-85BDC9FD1C3A}</a:tableStyleId>
              </a:tblPr>
              <a:tblGrid>
                <a:gridCol w="2348356"/>
                <a:gridCol w="4281044"/>
                <a:gridCol w="2768736"/>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Log a Call</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BOPS can do call logs in through Digidrive on SPAARC detail screen</a:t>
                      </a: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Top-up TimeStamp</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Business requirement to capture the timestamp for each financial transaction.</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E-muster</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Restricting BOPS to login through </a:t>
                      </a:r>
                      <a:r>
                        <a:rPr lang="en-US" sz="1700" kern="1200" baseline="0" dirty="0" err="1" smtClean="0">
                          <a:solidFill>
                            <a:schemeClr val="tx1"/>
                          </a:solidFill>
                          <a:latin typeface="Zurich BT" pitchFamily="34" charset="0"/>
                          <a:ea typeface="+mn-ea"/>
                          <a:cs typeface="+mn-cs"/>
                        </a:rPr>
                        <a:t>DigiDrive</a:t>
                      </a:r>
                      <a:r>
                        <a:rPr lang="en-US" sz="1700" kern="1200" baseline="0" dirty="0" smtClean="0">
                          <a:solidFill>
                            <a:schemeClr val="tx1"/>
                          </a:solidFill>
                          <a:latin typeface="Zurich BT" pitchFamily="34" charset="0"/>
                          <a:ea typeface="+mn-ea"/>
                          <a:cs typeface="+mn-cs"/>
                        </a:rPr>
                        <a:t> without signing in through </a:t>
                      </a:r>
                      <a:r>
                        <a:rPr lang="en-US" sz="1700" kern="1200" baseline="0" dirty="0" err="1" smtClean="0">
                          <a:solidFill>
                            <a:schemeClr val="tx1"/>
                          </a:solidFill>
                          <a:latin typeface="Zurich BT" pitchFamily="34" charset="0"/>
                          <a:ea typeface="+mn-ea"/>
                          <a:cs typeface="+mn-cs"/>
                        </a:rPr>
                        <a:t>emuster</a:t>
                      </a:r>
                      <a:r>
                        <a:rPr lang="en-US" sz="1700" kern="1200" baseline="0" dirty="0" smtClean="0">
                          <a:solidFill>
                            <a:schemeClr val="tx1"/>
                          </a:solidFill>
                          <a:latin typeface="Zurich BT" pitchFamily="34" charset="0"/>
                          <a:ea typeface="+mn-ea"/>
                          <a:cs typeface="+mn-cs"/>
                        </a:rPr>
                        <a: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Manual ECS re-debit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Manual ECS </a:t>
                      </a:r>
                      <a:r>
                        <a:rPr lang="en-US" sz="1700" kern="1200" baseline="0" dirty="0" err="1" smtClean="0">
                          <a:solidFill>
                            <a:schemeClr val="tx1"/>
                          </a:solidFill>
                          <a:latin typeface="Zurich BT" pitchFamily="34" charset="0"/>
                          <a:ea typeface="+mn-ea"/>
                          <a:cs typeface="+mn-cs"/>
                        </a:rPr>
                        <a:t>redebit</a:t>
                      </a:r>
                      <a:r>
                        <a:rPr lang="en-US" sz="1700" kern="1200" baseline="0" dirty="0" smtClean="0">
                          <a:solidFill>
                            <a:schemeClr val="tx1"/>
                          </a:solidFill>
                          <a:latin typeface="Zurich BT" pitchFamily="34" charset="0"/>
                          <a:ea typeface="+mn-ea"/>
                          <a:cs typeface="+mn-cs"/>
                        </a:rPr>
                        <a:t> option for customer role</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3 pager welcome kit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Download of three pager welcome kit</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RV bonus</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Download of RV Bonus</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SSO for Medical </a:t>
                      </a:r>
                      <a:r>
                        <a:rPr lang="en-IN" sz="1700" kern="1200" baseline="0" dirty="0" err="1" smtClean="0">
                          <a:solidFill>
                            <a:schemeClr val="tx1"/>
                          </a:solidFill>
                          <a:latin typeface="Zurich BT" pitchFamily="34" charset="0"/>
                          <a:ea typeface="+mn-ea"/>
                          <a:cs typeface="+mn-cs"/>
                        </a:rPr>
                        <a:t>Rpt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SSO for medical report to be made available for </a:t>
                      </a:r>
                      <a:r>
                        <a:rPr lang="en-US" sz="1700" kern="1200" baseline="0" dirty="0" err="1" smtClean="0">
                          <a:solidFill>
                            <a:schemeClr val="tx1"/>
                          </a:solidFill>
                          <a:latin typeface="Zurich BT" pitchFamily="34" charset="0"/>
                          <a:ea typeface="+mn-ea"/>
                          <a:cs typeface="+mn-cs"/>
                        </a:rPr>
                        <a:t>ligo</a:t>
                      </a:r>
                      <a:r>
                        <a:rPr lang="en-US" sz="1700" kern="1200" baseline="0" dirty="0" smtClean="0">
                          <a:solidFill>
                            <a:schemeClr val="tx1"/>
                          </a:solidFill>
                          <a:latin typeface="Zurich BT" pitchFamily="34" charset="0"/>
                          <a:ea typeface="+mn-ea"/>
                          <a:cs typeface="+mn-cs"/>
                        </a:rPr>
                        <a:t> and SMS</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75259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Apigee</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40</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98598319"/>
              </p:ext>
            </p:extLst>
          </p:nvPr>
        </p:nvGraphicFramePr>
        <p:xfrm>
          <a:off x="267582" y="862487"/>
          <a:ext cx="11056477" cy="5022782"/>
        </p:xfrm>
        <a:graphic>
          <a:graphicData uri="http://schemas.openxmlformats.org/drawingml/2006/table">
            <a:tbl>
              <a:tblPr firstRow="1" bandRow="1">
                <a:tableStyleId>{5C22544A-7EE6-4342-B048-85BDC9FD1C3A}</a:tableStyleId>
              </a:tblPr>
              <a:tblGrid>
                <a:gridCol w="2474030"/>
                <a:gridCol w="4648200"/>
                <a:gridCol w="2514600"/>
                <a:gridCol w="1419647"/>
              </a:tblGrid>
              <a:tr h="378348">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72937">
                <a:tc>
                  <a:txBody>
                    <a:bodyPr/>
                    <a:lstStyle/>
                    <a:p>
                      <a:pPr marL="0" indent="0" algn="l" defTabSz="913765" rtl="0" eaLnBrk="1" latinLnBrk="0" hangingPunct="1">
                        <a:buFont typeface="+mj-lt"/>
                        <a:buNone/>
                      </a:pPr>
                      <a:r>
                        <a:rPr lang="en-US" sz="1700" b="0" kern="1200" baseline="0" dirty="0" smtClean="0">
                          <a:solidFill>
                            <a:schemeClr val="tx1"/>
                          </a:solidFill>
                          <a:latin typeface="Zurich BT" pitchFamily="34" charset="0"/>
                          <a:ea typeface="+mn-ea"/>
                          <a:cs typeface="+mn-cs"/>
                        </a:rPr>
                        <a:t>EBI - popup for premium summary</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3765" rtl="0" eaLnBrk="1" latinLnBrk="0" hangingPunct="1">
                        <a:buFont typeface="+mj-lt"/>
                        <a:buNone/>
                      </a:pPr>
                      <a:r>
                        <a:rPr lang="en-US" sz="1700" b="0" kern="1200" baseline="0" dirty="0" smtClean="0">
                          <a:solidFill>
                            <a:schemeClr val="tx1"/>
                          </a:solidFill>
                          <a:latin typeface="Zurich BT" pitchFamily="34" charset="0"/>
                          <a:ea typeface="+mn-ea"/>
                          <a:cs typeface="+mn-cs"/>
                        </a:rPr>
                        <a:t>Calculating Multiple quote for different values provided</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3765" rtl="0" eaLnBrk="1" latinLnBrk="0" hangingPunct="1">
                        <a:buFont typeface="+mj-lt"/>
                        <a:buNone/>
                      </a:pPr>
                      <a:r>
                        <a:rPr lang="en-IN" sz="1700" b="0" kern="1200" baseline="0" dirty="0" smtClean="0">
                          <a:solidFill>
                            <a:schemeClr val="tx1"/>
                          </a:solidFill>
                          <a:latin typeface="Zurich BT" pitchFamily="34" charset="0"/>
                          <a:ea typeface="+mn-ea"/>
                          <a:cs typeface="+mn-cs"/>
                        </a:rPr>
                        <a:t>             6480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3765" rtl="0" eaLnBrk="1" latinLnBrk="0" hangingPunct="1">
                        <a:buFont typeface="+mj-lt"/>
                        <a:buNone/>
                      </a:pPr>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72937">
                <a:tc>
                  <a:txBody>
                    <a:bodyPr/>
                    <a:lstStyle/>
                    <a:p>
                      <a:pPr marL="0" indent="0">
                        <a:buFont typeface="+mj-lt"/>
                        <a:buNone/>
                      </a:pPr>
                      <a:r>
                        <a:rPr lang="en-US" sz="1700" b="0" kern="1200" baseline="0" dirty="0" smtClean="0">
                          <a:solidFill>
                            <a:schemeClr val="tx1"/>
                          </a:solidFill>
                          <a:latin typeface="Zurich BT" pitchFamily="34" charset="0"/>
                          <a:ea typeface="+mn-ea"/>
                          <a:cs typeface="+mn-cs"/>
                        </a:rPr>
                        <a:t>OCR two images input</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Apptracker is currently using the API to process KYC documents with two images of a single document in one API calls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23793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11056">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Google dialog flow design </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IVR is using to call Google dialog flow API through API</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34818">
                <a:tc>
                  <a:txBody>
                    <a:bodyPr/>
                    <a:lstStyle/>
                    <a:p>
                      <a:pPr marL="0" algn="l" defTabSz="913765" rtl="0" eaLnBrk="1" latinLnBrk="0" hangingPunct="1"/>
                      <a:r>
                        <a:rPr lang="en-US" sz="1700" b="0" kern="1200" baseline="0" dirty="0" err="1" smtClean="0">
                          <a:solidFill>
                            <a:schemeClr val="tx1"/>
                          </a:solidFill>
                          <a:latin typeface="Zurich BT" pitchFamily="34" charset="0"/>
                          <a:ea typeface="+mn-ea"/>
                          <a:cs typeface="+mn-cs"/>
                        </a:rPr>
                        <a:t>Equitas</a:t>
                      </a:r>
                      <a:r>
                        <a:rPr lang="en-US" sz="1700" b="0" kern="1200" baseline="0" dirty="0" smtClean="0">
                          <a:solidFill>
                            <a:schemeClr val="tx1"/>
                          </a:solidFill>
                          <a:latin typeface="Zurich BT" pitchFamily="34" charset="0"/>
                          <a:ea typeface="+mn-ea"/>
                          <a:cs typeface="+mn-cs"/>
                        </a:rPr>
                        <a:t> flow design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Equitas partner is live through Apigee, encryption and decryption is handling is done at apigee. Also Master handling for response consumption is handled at apigee</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1211</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34818">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NSDL Integration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Integrating with NSDL service for fetching  data of new subscribers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75733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41</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86538700"/>
              </p:ext>
            </p:extLst>
          </p:nvPr>
        </p:nvGraphicFramePr>
        <p:xfrm>
          <a:off x="267582" y="862486"/>
          <a:ext cx="11056477" cy="4952284"/>
        </p:xfrm>
        <a:graphic>
          <a:graphicData uri="http://schemas.openxmlformats.org/drawingml/2006/table">
            <a:tbl>
              <a:tblPr firstRow="1" bandRow="1">
                <a:tableStyleId>{5C22544A-7EE6-4342-B048-85BDC9FD1C3A}</a:tableStyleId>
              </a:tblPr>
              <a:tblGrid>
                <a:gridCol w="2550230"/>
                <a:gridCol w="3321486"/>
                <a:gridCol w="3523972"/>
                <a:gridCol w="166078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14162">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JWT security implementation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Adoption and usage: All the internal APIs or APIs charged for every call have JWT security on them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60200</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April’19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Hunter API consumption through APIGEE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Fraud detection – Service integration  using authentication certificate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Deployed in UAT</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Load Balancing through Nginx and Apigee</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Mobility, CSR, ChatBot, </a:t>
                      </a:r>
                      <a:r>
                        <a:rPr lang="en-US" sz="1700" b="0" kern="1200" baseline="0" dirty="0" err="1" smtClean="0">
                          <a:solidFill>
                            <a:schemeClr val="tx1"/>
                          </a:solidFill>
                          <a:latin typeface="Zurich BT" pitchFamily="34" charset="0"/>
                          <a:ea typeface="+mn-ea"/>
                          <a:cs typeface="+mn-cs"/>
                        </a:rPr>
                        <a:t>WhatsApp</a:t>
                      </a:r>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27000</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Flow creation for </a:t>
                      </a:r>
                      <a:r>
                        <a:rPr lang="en-US" sz="1700" b="0" kern="1200" baseline="0" dirty="0" err="1" smtClean="0">
                          <a:solidFill>
                            <a:schemeClr val="tx1"/>
                          </a:solidFill>
                          <a:latin typeface="Zurich BT" pitchFamily="34" charset="0"/>
                          <a:ea typeface="+mn-ea"/>
                          <a:cs typeface="+mn-cs"/>
                        </a:rPr>
                        <a:t>GenerateEBIDigitalPDF</a:t>
                      </a:r>
                      <a:endParaRPr lang="en-US" sz="1700" b="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Soap to Rest conversion for PDF method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          74</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err="1" smtClean="0">
                          <a:solidFill>
                            <a:schemeClr val="tx1"/>
                          </a:solidFill>
                          <a:latin typeface="Zurich BT" pitchFamily="34" charset="0"/>
                          <a:ea typeface="+mn-ea"/>
                          <a:cs typeface="+mn-cs"/>
                        </a:rPr>
                        <a:t>QuoteAPI</a:t>
                      </a:r>
                      <a:r>
                        <a:rPr lang="en-US" sz="1700" b="0" kern="1200" baseline="0" dirty="0" smtClean="0">
                          <a:solidFill>
                            <a:schemeClr val="tx1"/>
                          </a:solidFill>
                          <a:latin typeface="Zurich BT" pitchFamily="34" charset="0"/>
                          <a:ea typeface="+mn-ea"/>
                          <a:cs typeface="+mn-cs"/>
                        </a:rPr>
                        <a:t> Java Script hosting for </a:t>
                      </a:r>
                      <a:r>
                        <a:rPr lang="en-US" sz="1700" b="0" kern="1200" baseline="0" dirty="0" err="1" smtClean="0">
                          <a:solidFill>
                            <a:schemeClr val="tx1"/>
                          </a:solidFill>
                          <a:latin typeface="Zurich BT" pitchFamily="34" charset="0"/>
                          <a:ea typeface="+mn-ea"/>
                          <a:cs typeface="+mn-cs"/>
                        </a:rPr>
                        <a:t>Adnic</a:t>
                      </a:r>
                      <a:endParaRPr lang="en-US" sz="1700" b="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Hosting </a:t>
                      </a:r>
                      <a:r>
                        <a:rPr lang="en-US" sz="1700" b="0" kern="1200" baseline="0" dirty="0" err="1" smtClean="0">
                          <a:solidFill>
                            <a:schemeClr val="tx1"/>
                          </a:solidFill>
                          <a:latin typeface="Zurich BT" pitchFamily="34" charset="0"/>
                          <a:ea typeface="+mn-ea"/>
                          <a:cs typeface="+mn-cs"/>
                        </a:rPr>
                        <a:t>javascript</a:t>
                      </a:r>
                      <a:r>
                        <a:rPr lang="en-US" sz="1700" b="0" kern="1200" baseline="0" dirty="0" smtClean="0">
                          <a:solidFill>
                            <a:schemeClr val="tx1"/>
                          </a:solidFill>
                          <a:latin typeface="Zurich BT" pitchFamily="34" charset="0"/>
                          <a:ea typeface="+mn-ea"/>
                          <a:cs typeface="+mn-cs"/>
                        </a:rPr>
                        <a:t> on Apigee to use it using an API</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Deployed in UAT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err="1" smtClean="0">
                          <a:solidFill>
                            <a:schemeClr val="tx1"/>
                          </a:solidFill>
                          <a:latin typeface="Zurich BT" pitchFamily="34" charset="0"/>
                          <a:ea typeface="+mn-ea"/>
                          <a:cs typeface="+mn-cs"/>
                        </a:rPr>
                        <a:t>Ibank</a:t>
                      </a:r>
                      <a:r>
                        <a:rPr lang="en-US" sz="1700" b="0" kern="1200" baseline="0" dirty="0" smtClean="0">
                          <a:solidFill>
                            <a:schemeClr val="tx1"/>
                          </a:solidFill>
                          <a:latin typeface="Zurich BT" pitchFamily="34" charset="0"/>
                          <a:ea typeface="+mn-ea"/>
                          <a:cs typeface="+mn-cs"/>
                        </a:rPr>
                        <a:t> online LAS API integration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Service for ICICI </a:t>
                      </a:r>
                      <a:r>
                        <a:rPr lang="en-IN" sz="1700" b="0" kern="1200" baseline="0" smtClean="0">
                          <a:solidFill>
                            <a:schemeClr val="tx1"/>
                          </a:solidFill>
                          <a:latin typeface="Zurich BT" pitchFamily="34" charset="0"/>
                          <a:ea typeface="+mn-ea"/>
                          <a:cs typeface="+mn-cs"/>
                        </a:rPr>
                        <a:t>Loan requirement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Deployed in UAT</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July,19</a:t>
                      </a:r>
                    </a:p>
                    <a:p>
                      <a:pPr marL="0" algn="l" defTabSz="913765" rtl="0" eaLnBrk="1" latinLnBrk="0" hangingPunct="1"/>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22719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42</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135306677"/>
              </p:ext>
            </p:extLst>
          </p:nvPr>
        </p:nvGraphicFramePr>
        <p:xfrm>
          <a:off x="267582" y="862486"/>
          <a:ext cx="11056477" cy="4799765"/>
        </p:xfrm>
        <a:graphic>
          <a:graphicData uri="http://schemas.openxmlformats.org/drawingml/2006/table">
            <a:tbl>
              <a:tblPr firstRow="1" bandRow="1">
                <a:tableStyleId>{5C22544A-7EE6-4342-B048-85BDC9FD1C3A}</a:tableStyleId>
              </a:tblPr>
              <a:tblGrid>
                <a:gridCol w="3007430"/>
                <a:gridCol w="3581400"/>
                <a:gridCol w="2806858"/>
                <a:gridCol w="166078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Debit Mandate API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Encryption and XML to JSON conversion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Request distribution for </a:t>
                      </a:r>
                      <a:r>
                        <a:rPr lang="en-US" sz="1700" b="0" kern="1200" baseline="0" dirty="0" err="1" smtClean="0">
                          <a:solidFill>
                            <a:schemeClr val="tx1"/>
                          </a:solidFill>
                          <a:latin typeface="Zurich BT" pitchFamily="34" charset="0"/>
                          <a:ea typeface="+mn-ea"/>
                          <a:cs typeface="+mn-cs"/>
                        </a:rPr>
                        <a:t>cordys</a:t>
                      </a:r>
                      <a:r>
                        <a:rPr lang="en-US" sz="1700" b="0" kern="1200" baseline="0" dirty="0" smtClean="0">
                          <a:solidFill>
                            <a:schemeClr val="tx1"/>
                          </a:solidFill>
                          <a:latin typeface="Zurich BT" pitchFamily="34" charset="0"/>
                          <a:ea typeface="+mn-ea"/>
                          <a:cs typeface="+mn-cs"/>
                        </a:rPr>
                        <a:t> and IBM and </a:t>
                      </a:r>
                      <a:r>
                        <a:rPr lang="en-US" sz="1700" b="0" kern="1200" baseline="0" dirty="0" err="1" smtClean="0">
                          <a:solidFill>
                            <a:schemeClr val="tx1"/>
                          </a:solidFill>
                          <a:latin typeface="Zurich BT" pitchFamily="34" charset="0"/>
                          <a:ea typeface="+mn-ea"/>
                          <a:cs typeface="+mn-cs"/>
                        </a:rPr>
                        <a:t>rehit</a:t>
                      </a:r>
                      <a:r>
                        <a:rPr lang="en-US" sz="1700" b="0" kern="1200" baseline="0" dirty="0" smtClean="0">
                          <a:solidFill>
                            <a:schemeClr val="tx1"/>
                          </a:solidFill>
                          <a:latin typeface="Zurich BT" pitchFamily="34" charset="0"/>
                          <a:ea typeface="+mn-ea"/>
                          <a:cs typeface="+mn-cs"/>
                        </a:rPr>
                        <a:t> for </a:t>
                      </a:r>
                      <a:r>
                        <a:rPr lang="en-US" sz="1700" b="0" kern="1200" baseline="0" dirty="0" err="1" smtClean="0">
                          <a:solidFill>
                            <a:schemeClr val="tx1"/>
                          </a:solidFill>
                          <a:latin typeface="Zurich BT" pitchFamily="34" charset="0"/>
                          <a:ea typeface="+mn-ea"/>
                          <a:cs typeface="+mn-cs"/>
                        </a:rPr>
                        <a:t>seleted</a:t>
                      </a:r>
                      <a:r>
                        <a:rPr lang="en-US" sz="1700" b="0" kern="1200" baseline="0" dirty="0" smtClean="0">
                          <a:solidFill>
                            <a:schemeClr val="tx1"/>
                          </a:solidFill>
                          <a:latin typeface="Zurich BT" pitchFamily="34" charset="0"/>
                          <a:ea typeface="+mn-ea"/>
                          <a:cs typeface="+mn-cs"/>
                        </a:rPr>
                        <a:t> app numbers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App numbers starting with OB needs to be redirected IBM after changing header. All the requests need to be logged and </a:t>
                      </a:r>
                      <a:r>
                        <a:rPr lang="en-US" sz="1700" b="0" kern="1200" baseline="0" dirty="0" err="1" smtClean="0">
                          <a:solidFill>
                            <a:schemeClr val="tx1"/>
                          </a:solidFill>
                          <a:latin typeface="Zurich BT" pitchFamily="34" charset="0"/>
                          <a:ea typeface="+mn-ea"/>
                          <a:cs typeface="+mn-cs"/>
                        </a:rPr>
                        <a:t>rehit</a:t>
                      </a:r>
                      <a:r>
                        <a:rPr lang="en-US" sz="1700" b="0" kern="1200" baseline="0" dirty="0" smtClean="0">
                          <a:solidFill>
                            <a:schemeClr val="tx1"/>
                          </a:solidFill>
                          <a:latin typeface="Zurich BT" pitchFamily="34" charset="0"/>
                          <a:ea typeface="+mn-ea"/>
                          <a:cs typeface="+mn-cs"/>
                        </a:rPr>
                        <a:t> flow design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September’19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WhatsApp document flow</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Flow for getting PPC and </a:t>
                      </a:r>
                      <a:r>
                        <a:rPr lang="en-US" sz="1700" b="0" kern="1200" baseline="0" dirty="0" err="1" smtClean="0">
                          <a:solidFill>
                            <a:schemeClr val="tx1"/>
                          </a:solidFill>
                          <a:latin typeface="Zurich BT" pitchFamily="34" charset="0"/>
                          <a:ea typeface="+mn-ea"/>
                          <a:cs typeface="+mn-cs"/>
                        </a:rPr>
                        <a:t>ClickPss</a:t>
                      </a:r>
                      <a:r>
                        <a:rPr lang="en-US" sz="1700" b="0" kern="1200" baseline="0" dirty="0" smtClean="0">
                          <a:solidFill>
                            <a:schemeClr val="tx1"/>
                          </a:solidFill>
                          <a:latin typeface="Zurich BT" pitchFamily="34" charset="0"/>
                          <a:ea typeface="+mn-ea"/>
                          <a:cs typeface="+mn-cs"/>
                        </a:rPr>
                        <a:t> documents from a mobile number</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ADW response change for mobility</a:t>
                      </a: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Modified response structure as required by mobility team</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2145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43</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85704512"/>
              </p:ext>
            </p:extLst>
          </p:nvPr>
        </p:nvGraphicFramePr>
        <p:xfrm>
          <a:off x="267582" y="862486"/>
          <a:ext cx="11056477" cy="4830126"/>
        </p:xfrm>
        <a:graphic>
          <a:graphicData uri="http://schemas.openxmlformats.org/drawingml/2006/table">
            <a:tbl>
              <a:tblPr firstRow="1" bandRow="1">
                <a:tableStyleId>{5C22544A-7EE6-4342-B048-85BDC9FD1C3A}</a:tableStyleId>
              </a:tblPr>
              <a:tblGrid>
                <a:gridCol w="2347744"/>
                <a:gridCol w="3523972"/>
                <a:gridCol w="3523972"/>
                <a:gridCol w="166078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Negative pincode validation for partners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 service is designed for partners to check for negative </a:t>
                      </a:r>
                      <a:r>
                        <a:rPr lang="en-US" sz="1700" b="0" kern="1200" baseline="0" dirty="0" err="1" smtClean="0">
                          <a:solidFill>
                            <a:schemeClr val="tx1"/>
                          </a:solidFill>
                          <a:latin typeface="Zurich BT" pitchFamily="34" charset="0"/>
                          <a:ea typeface="+mn-ea"/>
                          <a:cs typeface="+mn-cs"/>
                        </a:rPr>
                        <a:t>pincodes</a:t>
                      </a:r>
                      <a:r>
                        <a:rPr lang="en-US" sz="1700" b="0" kern="1200" baseline="0" dirty="0" smtClean="0">
                          <a:solidFill>
                            <a:schemeClr val="tx1"/>
                          </a:solidFill>
                          <a:latin typeface="Zurich BT" pitchFamily="34" charset="0"/>
                          <a:ea typeface="+mn-ea"/>
                          <a:cs typeface="+mn-cs"/>
                        </a:rPr>
                        <a:t>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Not yet consumed by partner</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Policy details with status API</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Partners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8193</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May’19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Li UPI Payment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Encryption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166</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err="1" smtClean="0">
                          <a:solidFill>
                            <a:schemeClr val="tx1"/>
                          </a:solidFill>
                          <a:latin typeface="Zurich BT" pitchFamily="34" charset="0"/>
                          <a:ea typeface="+mn-ea"/>
                          <a:cs typeface="+mn-cs"/>
                        </a:rPr>
                        <a:t>Artivatic</a:t>
                      </a:r>
                      <a:r>
                        <a:rPr lang="en-US" sz="1700" b="0" kern="1200" baseline="0" dirty="0" smtClean="0">
                          <a:solidFill>
                            <a:schemeClr val="tx1"/>
                          </a:solidFill>
                          <a:latin typeface="Zurich BT" pitchFamily="34" charset="0"/>
                          <a:ea typeface="+mn-ea"/>
                          <a:cs typeface="+mn-cs"/>
                        </a:rPr>
                        <a:t> XML to JSON for </a:t>
                      </a:r>
                      <a:r>
                        <a:rPr lang="en-US" sz="1700" b="0" kern="1200" baseline="0" dirty="0" err="1" smtClean="0">
                          <a:solidFill>
                            <a:schemeClr val="tx1"/>
                          </a:solidFill>
                          <a:latin typeface="Zurich BT" pitchFamily="34" charset="0"/>
                          <a:ea typeface="+mn-ea"/>
                          <a:cs typeface="+mn-cs"/>
                        </a:rPr>
                        <a:t>telemer</a:t>
                      </a:r>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XML to JSON and JSON Mapping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786816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44</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05852525"/>
              </p:ext>
            </p:extLst>
          </p:nvPr>
        </p:nvGraphicFramePr>
        <p:xfrm>
          <a:off x="434042" y="862486"/>
          <a:ext cx="11056477" cy="1523952"/>
        </p:xfrm>
        <a:graphic>
          <a:graphicData uri="http://schemas.openxmlformats.org/drawingml/2006/table">
            <a:tbl>
              <a:tblPr firstRow="1" bandRow="1">
                <a:tableStyleId>{5C22544A-7EE6-4342-B048-85BDC9FD1C3A}</a:tableStyleId>
              </a:tblPr>
              <a:tblGrid>
                <a:gridCol w="2840970"/>
                <a:gridCol w="2413508"/>
                <a:gridCol w="3943496"/>
                <a:gridCol w="1858503"/>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13399">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Policy details with status API</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Partners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r>
                        <a:rPr lang="en-US" sz="1700" b="0" kern="1200" baseline="0" dirty="0" smtClean="0">
                          <a:solidFill>
                            <a:schemeClr val="tx1"/>
                          </a:solidFill>
                          <a:latin typeface="Zurich BT" pitchFamily="34" charset="0"/>
                          <a:ea typeface="+mn-ea"/>
                          <a:cs typeface="+mn-cs"/>
                        </a:rPr>
                        <a:t>Partners</a:t>
                      </a:r>
                    </a:p>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130 calls from different partners (July)</a:t>
                      </a:r>
                    </a:p>
                    <a:p>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r>
                        <a:rPr lang="en-IN" sz="1700" b="0" kern="1200" baseline="0" dirty="0" smtClean="0">
                          <a:solidFill>
                            <a:schemeClr val="tx1"/>
                          </a:solidFill>
                          <a:latin typeface="Zurich BT" pitchFamily="34" charset="0"/>
                          <a:ea typeface="+mn-ea"/>
                          <a:cs typeface="+mn-cs"/>
                        </a:rPr>
                        <a:t>May’19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r>
            </a:tbl>
          </a:graphicData>
        </a:graphic>
      </p:graphicFrame>
      <p:sp>
        <p:nvSpPr>
          <p:cNvPr id="6" name="Folded Corner 5"/>
          <p:cNvSpPr/>
          <p:nvPr/>
        </p:nvSpPr>
        <p:spPr>
          <a:xfrm>
            <a:off x="5184542" y="990600"/>
            <a:ext cx="7004283" cy="4186491"/>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97" indent="-342797">
              <a:buAutoNum type="arabicPeriod"/>
            </a:pPr>
            <a:endParaRPr lang="en-US" sz="1500" dirty="0"/>
          </a:p>
          <a:p>
            <a:pPr marL="342797" indent="-342797">
              <a:buAutoNum type="arabicPeriod"/>
            </a:pPr>
            <a:endParaRPr lang="en-US" sz="1500" dirty="0"/>
          </a:p>
          <a:p>
            <a:pPr marL="342797" indent="-342797">
              <a:buAutoNum type="arabicPeriod"/>
            </a:pPr>
            <a:endParaRPr lang="en-US" sz="1500" dirty="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300" dirty="0"/>
          </a:p>
          <a:p>
            <a:pPr marL="342797" indent="-342797">
              <a:buAutoNum type="arabicPeriod"/>
            </a:pPr>
            <a:endParaRPr lang="en-US" sz="1300" dirty="0"/>
          </a:p>
          <a:p>
            <a:pPr marL="342797" indent="-342797">
              <a:buAutoNum type="arabicPeriod"/>
            </a:pPr>
            <a:r>
              <a:rPr lang="en-US" sz="1300" b="1" dirty="0">
                <a:solidFill>
                  <a:srgbClr val="053C6D"/>
                </a:solidFill>
              </a:rPr>
              <a:t>Easy Policy</a:t>
            </a:r>
          </a:p>
          <a:p>
            <a:pPr marL="342797" indent="-342797">
              <a:buAutoNum type="arabicPeriod"/>
            </a:pPr>
            <a:r>
              <a:rPr lang="en-US" sz="1300" b="1" dirty="0">
                <a:solidFill>
                  <a:srgbClr val="053C6D"/>
                </a:solidFill>
              </a:rPr>
              <a:t>Policy Bazaar</a:t>
            </a:r>
          </a:p>
          <a:p>
            <a:pPr marL="342797" indent="-342797">
              <a:buAutoNum type="arabicPeriod"/>
            </a:pPr>
            <a:r>
              <a:rPr lang="en-US" sz="1300" b="1" dirty="0">
                <a:solidFill>
                  <a:srgbClr val="053C6D"/>
                </a:solidFill>
              </a:rPr>
              <a:t>Mahindra</a:t>
            </a:r>
          </a:p>
          <a:p>
            <a:pPr marL="342797" indent="-342797">
              <a:buAutoNum type="arabicPeriod"/>
            </a:pPr>
            <a:r>
              <a:rPr lang="en-US" sz="1300" b="1" dirty="0" err="1">
                <a:solidFill>
                  <a:srgbClr val="053C6D"/>
                </a:solidFill>
              </a:rPr>
              <a:t>InstaBima</a:t>
            </a:r>
            <a:endParaRPr lang="en-US" sz="1300" b="1" dirty="0">
              <a:solidFill>
                <a:srgbClr val="053C6D"/>
              </a:solidFill>
            </a:endParaRPr>
          </a:p>
          <a:p>
            <a:pPr marL="342797" indent="-342797">
              <a:buAutoNum type="arabicPeriod"/>
            </a:pPr>
            <a:r>
              <a:rPr lang="en-US" sz="1300" b="1" dirty="0">
                <a:solidFill>
                  <a:srgbClr val="053C6D"/>
                </a:solidFill>
              </a:rPr>
              <a:t>Open World Insurance Brokers </a:t>
            </a:r>
            <a:r>
              <a:rPr lang="en-US" sz="1300" b="1" dirty="0" err="1">
                <a:solidFill>
                  <a:srgbClr val="053C6D"/>
                </a:solidFill>
              </a:rPr>
              <a:t>Pvt</a:t>
            </a:r>
            <a:r>
              <a:rPr lang="en-US" sz="1300" b="1" dirty="0">
                <a:solidFill>
                  <a:srgbClr val="053C6D"/>
                </a:solidFill>
              </a:rPr>
              <a:t> Ltd</a:t>
            </a:r>
          </a:p>
          <a:p>
            <a:pPr marL="342797" indent="-342797">
              <a:buAutoNum type="arabicPeriod"/>
            </a:pPr>
            <a:r>
              <a:rPr lang="en-US" sz="1300" b="1" dirty="0">
                <a:solidFill>
                  <a:srgbClr val="053C6D"/>
                </a:solidFill>
              </a:rPr>
              <a:t>SRA Insurance Brokers </a:t>
            </a:r>
            <a:r>
              <a:rPr lang="en-US" sz="1300" b="1" dirty="0" err="1">
                <a:solidFill>
                  <a:srgbClr val="053C6D"/>
                </a:solidFill>
              </a:rPr>
              <a:t>Pvt</a:t>
            </a:r>
            <a:r>
              <a:rPr lang="en-US" sz="1300" b="1" dirty="0">
                <a:solidFill>
                  <a:srgbClr val="053C6D"/>
                </a:solidFill>
              </a:rPr>
              <a:t> Ltd</a:t>
            </a:r>
          </a:p>
          <a:p>
            <a:pPr marL="342797" indent="-342797">
              <a:buAutoNum type="arabicPeriod"/>
            </a:pPr>
            <a:r>
              <a:rPr lang="en-US" sz="1300" b="1" dirty="0" err="1">
                <a:solidFill>
                  <a:srgbClr val="053C6D"/>
                </a:solidFill>
              </a:rPr>
              <a:t>Finwizard</a:t>
            </a:r>
            <a:r>
              <a:rPr lang="en-US" sz="1300" b="1" dirty="0">
                <a:solidFill>
                  <a:srgbClr val="053C6D"/>
                </a:solidFill>
              </a:rPr>
              <a:t> Technology </a:t>
            </a:r>
            <a:r>
              <a:rPr lang="en-US" sz="1300" b="1" dirty="0" err="1">
                <a:solidFill>
                  <a:srgbClr val="053C6D"/>
                </a:solidFill>
              </a:rPr>
              <a:t>Pvt</a:t>
            </a:r>
            <a:r>
              <a:rPr lang="en-US" sz="1300" b="1" dirty="0">
                <a:solidFill>
                  <a:srgbClr val="053C6D"/>
                </a:solidFill>
              </a:rPr>
              <a:t> Ltd</a:t>
            </a:r>
          </a:p>
          <a:p>
            <a:pPr marL="342797" indent="-342797">
              <a:buAutoNum type="arabicPeriod"/>
            </a:pPr>
            <a:r>
              <a:rPr lang="en-US" sz="1300" b="1" dirty="0">
                <a:solidFill>
                  <a:srgbClr val="053C6D"/>
                </a:solidFill>
              </a:rPr>
              <a:t>WMG Risk Advisory and Insurance Broking Services LLP</a:t>
            </a:r>
          </a:p>
          <a:p>
            <a:pPr marL="342797" indent="-342797">
              <a:buAutoNum type="arabicPeriod"/>
            </a:pPr>
            <a:r>
              <a:rPr lang="en-US" sz="1300" b="1" dirty="0">
                <a:solidFill>
                  <a:srgbClr val="053C6D"/>
                </a:solidFill>
              </a:rPr>
              <a:t>Angel Broking</a:t>
            </a:r>
          </a:p>
          <a:p>
            <a:pPr marL="342797" indent="-342797">
              <a:buAutoNum type="arabicPeriod"/>
            </a:pPr>
            <a:r>
              <a:rPr lang="en-US" sz="1300" b="1" dirty="0">
                <a:solidFill>
                  <a:srgbClr val="053C6D"/>
                </a:solidFill>
              </a:rPr>
              <a:t>Bank Bazaar</a:t>
            </a:r>
          </a:p>
          <a:p>
            <a:pPr marL="342797" indent="-342797">
              <a:buAutoNum type="arabicPeriod"/>
            </a:pPr>
            <a:r>
              <a:rPr lang="en-US" sz="1300" b="1" dirty="0" err="1">
                <a:solidFill>
                  <a:srgbClr val="053C6D"/>
                </a:solidFill>
              </a:rPr>
              <a:t>Policyx</a:t>
            </a:r>
            <a:endParaRPr lang="en-US" sz="1300" b="1" dirty="0">
              <a:solidFill>
                <a:srgbClr val="053C6D"/>
              </a:solidFill>
            </a:endParaRPr>
          </a:p>
          <a:p>
            <a:pPr marL="342797" indent="-342797">
              <a:buAutoNum type="arabicPeriod"/>
            </a:pPr>
            <a:r>
              <a:rPr lang="en-US" sz="1300" b="1" dirty="0">
                <a:solidFill>
                  <a:srgbClr val="053C6D"/>
                </a:solidFill>
              </a:rPr>
              <a:t>My Insurance Club</a:t>
            </a:r>
          </a:p>
          <a:p>
            <a:pPr marL="342797" indent="-342797">
              <a:buAutoNum type="arabicPeriod"/>
            </a:pPr>
            <a:r>
              <a:rPr lang="en-US" sz="1300" b="1" dirty="0">
                <a:solidFill>
                  <a:srgbClr val="053C6D"/>
                </a:solidFill>
              </a:rPr>
              <a:t>Platinum one</a:t>
            </a:r>
          </a:p>
          <a:p>
            <a:pPr marL="342797" indent="-342797">
              <a:buAutoNum type="arabicPeriod"/>
            </a:pPr>
            <a:r>
              <a:rPr lang="en-US" sz="1300" b="1" dirty="0">
                <a:solidFill>
                  <a:srgbClr val="053C6D"/>
                </a:solidFill>
              </a:rPr>
              <a:t>Compare Policy</a:t>
            </a:r>
          </a:p>
          <a:p>
            <a:pPr marL="342797" indent="-342797">
              <a:buAutoNum type="arabicPeriod"/>
            </a:pPr>
            <a:r>
              <a:rPr lang="en-US" sz="1300" b="1" dirty="0">
                <a:solidFill>
                  <a:srgbClr val="053C6D"/>
                </a:solidFill>
              </a:rPr>
              <a:t>ET insure</a:t>
            </a:r>
          </a:p>
          <a:p>
            <a:pPr marL="342797" indent="-342797">
              <a:buAutoNum type="arabicPeriod"/>
            </a:pPr>
            <a:r>
              <a:rPr lang="en-US" sz="1300" b="1" dirty="0" err="1">
                <a:solidFill>
                  <a:srgbClr val="053C6D"/>
                </a:solidFill>
              </a:rPr>
              <a:t>Innovage</a:t>
            </a:r>
            <a:r>
              <a:rPr lang="en-US" sz="1300" b="1" dirty="0">
                <a:solidFill>
                  <a:srgbClr val="053C6D"/>
                </a:solidFill>
              </a:rPr>
              <a:t> </a:t>
            </a:r>
            <a:r>
              <a:rPr lang="en-US" sz="1300" b="1" dirty="0" err="1">
                <a:solidFill>
                  <a:srgbClr val="053C6D"/>
                </a:solidFill>
              </a:rPr>
              <a:t>fintech</a:t>
            </a:r>
            <a:endParaRPr lang="en-US" sz="1300" b="1" dirty="0">
              <a:solidFill>
                <a:srgbClr val="053C6D"/>
              </a:solidFill>
            </a:endParaRPr>
          </a:p>
          <a:p>
            <a:pPr marL="342797" indent="-342797">
              <a:buAutoNum type="arabicPeriod"/>
            </a:pPr>
            <a:r>
              <a:rPr lang="en-US" sz="1300" b="1" dirty="0">
                <a:solidFill>
                  <a:srgbClr val="053C6D"/>
                </a:solidFill>
              </a:rPr>
              <a:t>CNB insurance</a:t>
            </a:r>
          </a:p>
          <a:p>
            <a:pPr marL="342797" indent="-342797">
              <a:buAutoNum type="arabicPeriod"/>
            </a:pPr>
            <a:r>
              <a:rPr lang="en-US" sz="1300" b="1" dirty="0" err="1">
                <a:solidFill>
                  <a:srgbClr val="053C6D"/>
                </a:solidFill>
              </a:rPr>
              <a:t>Alphafront</a:t>
            </a:r>
            <a:r>
              <a:rPr lang="en-US" sz="1300" b="1" dirty="0">
                <a:solidFill>
                  <a:srgbClr val="053C6D"/>
                </a:solidFill>
              </a:rPr>
              <a:t> </a:t>
            </a:r>
            <a:r>
              <a:rPr lang="en-US" sz="1300" b="1" dirty="0" err="1">
                <a:solidFill>
                  <a:srgbClr val="053C6D"/>
                </a:solidFill>
              </a:rPr>
              <a:t>Finserv</a:t>
            </a:r>
            <a:endParaRPr lang="en-US" sz="1300" b="1" dirty="0">
              <a:solidFill>
                <a:srgbClr val="053C6D"/>
              </a:solidFill>
            </a:endParaRPr>
          </a:p>
          <a:p>
            <a:pPr marL="342797" indent="-342797">
              <a:buAutoNum type="arabicPeriod"/>
            </a:pPr>
            <a:r>
              <a:rPr lang="en-US" sz="1300" b="1" dirty="0" err="1">
                <a:solidFill>
                  <a:srgbClr val="053C6D"/>
                </a:solidFill>
              </a:rPr>
              <a:t>Suvision</a:t>
            </a:r>
            <a:r>
              <a:rPr lang="en-US" sz="1300" b="1" dirty="0">
                <a:solidFill>
                  <a:srgbClr val="053C6D"/>
                </a:solidFill>
              </a:rPr>
              <a:t> Insurance brokers</a:t>
            </a:r>
          </a:p>
          <a:p>
            <a:pPr marL="342797" indent="-342797">
              <a:buAutoNum type="arabicPeriod"/>
            </a:pPr>
            <a:r>
              <a:rPr lang="en-US" sz="1300" b="1" dirty="0" err="1">
                <a:solidFill>
                  <a:srgbClr val="053C6D"/>
                </a:solidFill>
              </a:rPr>
              <a:t>Anandrathi</a:t>
            </a:r>
            <a:r>
              <a:rPr lang="en-US" sz="1300" b="1" dirty="0">
                <a:solidFill>
                  <a:srgbClr val="053C6D"/>
                </a:solidFill>
              </a:rPr>
              <a:t> wealth insurance</a:t>
            </a:r>
          </a:p>
          <a:p>
            <a:pPr marL="342797" indent="-342797">
              <a:buAutoNum type="arabicPeriod"/>
            </a:pPr>
            <a:endParaRPr lang="en-US" sz="1899" b="1" dirty="0"/>
          </a:p>
          <a:p>
            <a:pPr marL="342797" indent="-342797">
              <a:buAutoNum type="arabicPeriod"/>
            </a:pPr>
            <a:endParaRPr lang="en-US" sz="1899" b="1" dirty="0"/>
          </a:p>
          <a:p>
            <a:pPr marL="342797" indent="-342797">
              <a:buAutoNum type="arabicPeriod"/>
            </a:pPr>
            <a:endParaRPr lang="en-US" sz="1899" b="1" dirty="0"/>
          </a:p>
          <a:p>
            <a:pPr marL="342797" indent="-342797">
              <a:buAutoNum type="arabicPeriod"/>
            </a:pPr>
            <a:endParaRPr lang="en-US" sz="1899" b="1" dirty="0"/>
          </a:p>
          <a:p>
            <a:pPr marL="342797" indent="-342797">
              <a:buAutoNum type="arabicPeriod"/>
            </a:pPr>
            <a:endParaRPr lang="en-US" sz="1899" dirty="0"/>
          </a:p>
        </p:txBody>
      </p:sp>
    </p:spTree>
    <p:extLst>
      <p:ext uri="{BB962C8B-B14F-4D97-AF65-F5344CB8AC3E}">
        <p14:creationId xmlns:p14="http://schemas.microsoft.com/office/powerpoint/2010/main" val="1899522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Apigee- WIP</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45</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41996669"/>
              </p:ext>
            </p:extLst>
          </p:nvPr>
        </p:nvGraphicFramePr>
        <p:xfrm>
          <a:off x="203205" y="991240"/>
          <a:ext cx="10615607" cy="2620674"/>
        </p:xfrm>
        <a:graphic>
          <a:graphicData uri="http://schemas.openxmlformats.org/drawingml/2006/table">
            <a:tbl>
              <a:tblPr firstRow="1" bandRow="1">
                <a:tableStyleId>{5C22544A-7EE6-4342-B048-85BDC9FD1C3A}</a:tableStyleId>
              </a:tblPr>
              <a:tblGrid>
                <a:gridCol w="8275046"/>
                <a:gridCol w="2340561"/>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ADW Services – Load Balancing and fallback</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Ongoing</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Social Scrapping – Hit multiple requests through </a:t>
                      </a:r>
                      <a:r>
                        <a:rPr lang="en-US" sz="1700" b="0" kern="1200" baseline="0" dirty="0" err="1" smtClean="0">
                          <a:solidFill>
                            <a:schemeClr val="tx1"/>
                          </a:solidFill>
                          <a:latin typeface="Zurich BT" pitchFamily="34" charset="0"/>
                          <a:ea typeface="+mn-ea"/>
                          <a:cs typeface="+mn-cs"/>
                        </a:rPr>
                        <a:t>Jmeter</a:t>
                      </a:r>
                      <a:endParaRPr lang="en-US" sz="1700" b="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Ongoing</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Airtel Payments Bank Encryption Manipulation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13</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September’19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Experian internet exposed link integration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On Hold</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Google Dialog flow services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In discussion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DR designing from web server</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13</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September’19</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83695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38615" y="2819400"/>
            <a:ext cx="11684000" cy="753337"/>
          </a:xfrm>
        </p:spPr>
        <p:txBody>
          <a:bodyPr/>
          <a:lstStyle/>
          <a:p>
            <a:r>
              <a:rPr lang="en-US" dirty="0" smtClean="0"/>
              <a:t>Major Projects completed - OCR</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46</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19851619"/>
              </p:ext>
            </p:extLst>
          </p:nvPr>
        </p:nvGraphicFramePr>
        <p:xfrm>
          <a:off x="203205" y="991240"/>
          <a:ext cx="10463207" cy="1137702"/>
        </p:xfrm>
        <a:graphic>
          <a:graphicData uri="http://schemas.openxmlformats.org/drawingml/2006/table">
            <a:tbl>
              <a:tblPr firstRow="1" bandRow="1">
                <a:tableStyleId>{5C22544A-7EE6-4342-B048-85BDC9FD1C3A}</a:tableStyleId>
              </a:tblPr>
              <a:tblGrid>
                <a:gridCol w="8156248"/>
                <a:gridCol w="230695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 </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Cancelled </a:t>
                      </a:r>
                      <a:r>
                        <a:rPr lang="en-US" sz="1700" b="0" kern="1200" baseline="0" dirty="0" err="1" smtClean="0">
                          <a:solidFill>
                            <a:schemeClr val="tx1"/>
                          </a:solidFill>
                          <a:latin typeface="Zurich BT" pitchFamily="34" charset="0"/>
                          <a:ea typeface="+mn-ea"/>
                          <a:cs typeface="+mn-cs"/>
                        </a:rPr>
                        <a:t>cheque</a:t>
                      </a:r>
                      <a:r>
                        <a:rPr lang="en-US" sz="1700" b="0" kern="1200" baseline="0" dirty="0" smtClean="0">
                          <a:solidFill>
                            <a:schemeClr val="tx1"/>
                          </a:solidFill>
                          <a:latin typeface="Zurich BT" pitchFamily="34" charset="0"/>
                          <a:ea typeface="+mn-ea"/>
                          <a:cs typeface="+mn-cs"/>
                        </a:rPr>
                        <a:t> testing</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Ongoing</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Financial docs testing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On going</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8" name="Text Placeholder 1"/>
          <p:cNvSpPr>
            <a:spLocks noGrp="1"/>
          </p:cNvSpPr>
          <p:nvPr>
            <p:ph type="body" sz="quarter" idx="12"/>
          </p:nvPr>
        </p:nvSpPr>
        <p:spPr>
          <a:xfrm>
            <a:off x="160224" y="267950"/>
            <a:ext cx="11684000" cy="753337"/>
          </a:xfrm>
        </p:spPr>
        <p:txBody>
          <a:bodyPr/>
          <a:lstStyle/>
          <a:p>
            <a:r>
              <a:rPr lang="en-US" dirty="0" smtClean="0"/>
              <a:t>OCR - WIP</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74829771"/>
              </p:ext>
            </p:extLst>
          </p:nvPr>
        </p:nvGraphicFramePr>
        <p:xfrm>
          <a:off x="244637" y="3544006"/>
          <a:ext cx="10497976" cy="1376535"/>
        </p:xfrm>
        <a:graphic>
          <a:graphicData uri="http://schemas.openxmlformats.org/drawingml/2006/table">
            <a:tbl>
              <a:tblPr firstRow="1" bandRow="1">
                <a:tableStyleId>{5C22544A-7EE6-4342-B048-85BDC9FD1C3A}</a:tableStyleId>
              </a:tblPr>
              <a:tblGrid>
                <a:gridCol w="4097175"/>
                <a:gridCol w="4086176"/>
                <a:gridCol w="2314625"/>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743">
                <a:tc>
                  <a:txBody>
                    <a:bodyPr/>
                    <a:lstStyle/>
                    <a:p>
                      <a:pPr marL="0" indent="0">
                        <a:buFont typeface="+mj-lt"/>
                        <a:buNone/>
                      </a:pPr>
                      <a:r>
                        <a:rPr lang="en-US" sz="1700" b="0" kern="1200" baseline="0" dirty="0" smtClean="0">
                          <a:solidFill>
                            <a:schemeClr val="tx1"/>
                          </a:solidFill>
                          <a:latin typeface="Zurich BT" pitchFamily="34" charset="0"/>
                          <a:ea typeface="+mn-ea"/>
                          <a:cs typeface="+mn-cs"/>
                        </a:rPr>
                        <a:t>KYC online OCR implementation</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700" b="0" kern="1200" baseline="0" dirty="0" smtClean="0">
                          <a:solidFill>
                            <a:schemeClr val="tx1"/>
                          </a:solidFill>
                          <a:latin typeface="Zurich BT" pitchFamily="34" charset="0"/>
                          <a:ea typeface="+mn-ea"/>
                          <a:cs typeface="+mn-cs"/>
                        </a:rPr>
                        <a:t>Unified JSON structure </a:t>
                      </a:r>
                      <a:r>
                        <a:rPr lang="en-US" sz="1700" b="0" kern="1200" baseline="0" dirty="0" err="1" smtClean="0">
                          <a:solidFill>
                            <a:schemeClr val="tx1"/>
                          </a:solidFill>
                          <a:latin typeface="Zurich BT" pitchFamily="34" charset="0"/>
                          <a:ea typeface="+mn-ea"/>
                          <a:cs typeface="+mn-cs"/>
                        </a:rPr>
                        <a:t>incoporation</a:t>
                      </a:r>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743">
                <a:tc>
                  <a:txBody>
                    <a:bodyPr/>
                    <a:lstStyle/>
                    <a:p>
                      <a:pPr marL="0" indent="0">
                        <a:buFont typeface="+mj-lt"/>
                        <a:buNone/>
                      </a:pPr>
                      <a:r>
                        <a:rPr lang="en-US" sz="1700" b="0" kern="1200" baseline="0" dirty="0" smtClean="0">
                          <a:solidFill>
                            <a:schemeClr val="tx1"/>
                          </a:solidFill>
                          <a:latin typeface="Zurich BT" pitchFamily="34" charset="0"/>
                          <a:ea typeface="+mn-ea"/>
                          <a:cs typeface="+mn-cs"/>
                        </a:rPr>
                        <a:t>String comparison API</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700" b="0" kern="1200" baseline="0" dirty="0" err="1" smtClean="0">
                          <a:solidFill>
                            <a:schemeClr val="tx1"/>
                          </a:solidFill>
                          <a:latin typeface="Zurich BT" pitchFamily="34" charset="0"/>
                          <a:ea typeface="+mn-ea"/>
                          <a:cs typeface="+mn-cs"/>
                        </a:rPr>
                        <a:t>Comparision</a:t>
                      </a:r>
                      <a:r>
                        <a:rPr lang="en-US" sz="1700" b="0" kern="1200" baseline="0" dirty="0" smtClean="0">
                          <a:solidFill>
                            <a:schemeClr val="tx1"/>
                          </a:solidFill>
                          <a:latin typeface="Zurich BT" pitchFamily="34" charset="0"/>
                          <a:ea typeface="+mn-ea"/>
                          <a:cs typeface="+mn-cs"/>
                        </a:rPr>
                        <a:t> API Integration with App tracker</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750114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ADNIC - WIP</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47</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02892296"/>
              </p:ext>
            </p:extLst>
          </p:nvPr>
        </p:nvGraphicFramePr>
        <p:xfrm>
          <a:off x="203205" y="991240"/>
          <a:ext cx="11072807" cy="1508445"/>
        </p:xfrm>
        <a:graphic>
          <a:graphicData uri="http://schemas.openxmlformats.org/drawingml/2006/table">
            <a:tbl>
              <a:tblPr firstRow="1" bandRow="1">
                <a:tableStyleId>{5C22544A-7EE6-4342-B048-85BDC9FD1C3A}</a:tableStyleId>
              </a:tblPr>
              <a:tblGrid>
                <a:gridCol w="8631441"/>
                <a:gridCol w="2441366"/>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 </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Data Base and </a:t>
                      </a:r>
                      <a:r>
                        <a:rPr lang="en-US" sz="1700" b="0" kern="1200" baseline="0" dirty="0" err="1" smtClean="0">
                          <a:solidFill>
                            <a:schemeClr val="tx1"/>
                          </a:solidFill>
                          <a:latin typeface="Zurich BT" pitchFamily="34" charset="0"/>
                          <a:ea typeface="+mn-ea"/>
                          <a:cs typeface="+mn-cs"/>
                        </a:rPr>
                        <a:t>microservice</a:t>
                      </a:r>
                      <a:r>
                        <a:rPr lang="en-US" sz="1700" b="0" kern="1200" baseline="0" dirty="0" smtClean="0">
                          <a:solidFill>
                            <a:schemeClr val="tx1"/>
                          </a:solidFill>
                          <a:latin typeface="Zurich BT" pitchFamily="34" charset="0"/>
                          <a:ea typeface="+mn-ea"/>
                          <a:cs typeface="+mn-cs"/>
                        </a:rPr>
                        <a:t> design in spring boot</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Low Priority</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Angular JS design for application form</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Low Priority</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Calculator design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551433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NPS - WIP</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48</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6901982"/>
              </p:ext>
            </p:extLst>
          </p:nvPr>
        </p:nvGraphicFramePr>
        <p:xfrm>
          <a:off x="203205" y="991240"/>
          <a:ext cx="11056479" cy="1005792"/>
        </p:xfrm>
        <a:graphic>
          <a:graphicData uri="http://schemas.openxmlformats.org/drawingml/2006/table">
            <a:tbl>
              <a:tblPr firstRow="1" bandRow="1">
                <a:tableStyleId>{5C22544A-7EE6-4342-B048-85BDC9FD1C3A}</a:tableStyleId>
              </a:tblPr>
              <a:tblGrid>
                <a:gridCol w="4843288"/>
                <a:gridCol w="4843288"/>
                <a:gridCol w="1369903"/>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ACT 21 software installation and testing</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b="0" kern="1200" baseline="0" dirty="0" smtClean="0">
                        <a:solidFill>
                          <a:schemeClr val="tx1"/>
                        </a:solidFill>
                        <a:latin typeface="Zurich BT" pitchFamily="34" charset="0"/>
                        <a:ea typeface="+mn-ea"/>
                        <a:cs typeface="+mn-cs"/>
                      </a:endParaRP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11th July,19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398376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053C6D"/>
                </a:solidFill>
              </a:rPr>
              <a:t>Thank </a:t>
            </a:r>
            <a:r>
              <a:rPr lang="en-US" dirty="0" smtClean="0">
                <a:solidFill>
                  <a:srgbClr val="053C6D"/>
                </a:solidFill>
              </a:rPr>
              <a:t>you</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5</a:t>
            </a:fld>
            <a:endParaRPr lang="en-GB" sz="1400">
              <a:solidFill>
                <a:srgbClr val="000000"/>
              </a:solidFill>
            </a:endParaRPr>
          </a:p>
        </p:txBody>
      </p:sp>
      <p:sp>
        <p:nvSpPr>
          <p:cNvPr id="5" name="Title 1"/>
          <p:cNvSpPr>
            <a:spLocks noGrp="1"/>
          </p:cNvSpPr>
          <p:nvPr>
            <p:ph type="title"/>
          </p:nvPr>
        </p:nvSpPr>
        <p:spPr>
          <a:xfrm>
            <a:off x="227012" y="-15240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Customer Servicing</a:t>
            </a:r>
            <a:endParaRPr lang="en-US" sz="3200" b="1" dirty="0">
              <a:solidFill>
                <a:srgbClr val="97281D"/>
              </a:solidFill>
              <a:latin typeface="Zurich BT" panose="020B0603020202030204" pitchFamily="34" charset="0"/>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666696878"/>
              </p:ext>
            </p:extLst>
          </p:nvPr>
        </p:nvGraphicFramePr>
        <p:xfrm>
          <a:off x="303212" y="533400"/>
          <a:ext cx="11059358" cy="370332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Insta Loan ICICI Bank</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One rupee debit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Next Week Live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Existence verification online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Self Annuity verification for retail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Loggedin section cookie for nominee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Pass the Nominee details to logged out page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Insta SMS for switch fund details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Detailed SMS to be given to the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Login restriction for BOPS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To restrict the branch employee for login outside ICICI PRU network</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42839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15240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Customer Servicing</a:t>
            </a:r>
            <a:endParaRPr lang="en-US" sz="3200" b="1" dirty="0">
              <a:solidFill>
                <a:srgbClr val="97281D"/>
              </a:solidFill>
              <a:latin typeface="Zurich BT" panose="020B060302020203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6</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88552950"/>
              </p:ext>
            </p:extLst>
          </p:nvPr>
        </p:nvGraphicFramePr>
        <p:xfrm>
          <a:off x="303212" y="563880"/>
          <a:ext cx="11059358" cy="520192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56388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Frequency</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Customer will be able to change the frequency of the policy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 after Life Asia goes live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Double Data entry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Business requirement to capture the transaction detail of ULIP policy twice </a:t>
                      </a:r>
                      <a:r>
                        <a:rPr lang="en-US" sz="1700" kern="1200" baseline="0" dirty="0" err="1" smtClean="0">
                          <a:solidFill>
                            <a:schemeClr val="tx1"/>
                          </a:solidFill>
                          <a:latin typeface="Zurich BT" pitchFamily="34" charset="0"/>
                          <a:ea typeface="+mn-ea"/>
                          <a:cs typeface="+mn-cs"/>
                        </a:rPr>
                        <a:t>eg</a:t>
                      </a:r>
                      <a:r>
                        <a:rPr lang="en-US" sz="1700" kern="1200" baseline="0" dirty="0" smtClean="0">
                          <a:solidFill>
                            <a:schemeClr val="tx1"/>
                          </a:solidFill>
                          <a:latin typeface="Zurich BT" pitchFamily="34" charset="0"/>
                          <a:ea typeface="+mn-ea"/>
                          <a:cs typeface="+mn-cs"/>
                        </a:rPr>
                        <a:t>. Switch , CIPS etc. for BOPS role.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XIIR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Displaying XIRR to customers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09 Oct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Transaction history for SWITCH/CIPS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Displaying detailed transaction history for switch and cips</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IVR whatsapp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IVR whatsapp role creation and logic changes for different response.</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SIT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Log a call phase 2</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Four CT/ST a call are build to do call login</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SIT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HUF login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Creating HUF login in the CSR login</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err="1" smtClean="0">
                          <a:solidFill>
                            <a:schemeClr val="tx1"/>
                          </a:solidFill>
                          <a:latin typeface="Zurich BT" pitchFamily="34" charset="0"/>
                          <a:ea typeface="+mn-ea"/>
                          <a:cs typeface="+mn-cs"/>
                        </a:rPr>
                        <a:t>Feasibitlity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8688242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7</a:t>
            </a:fld>
            <a:endParaRPr lang="en-GB" sz="1400">
              <a:solidFill>
                <a:srgbClr val="000000"/>
              </a:solidFill>
            </a:endParaRPr>
          </a:p>
        </p:txBody>
      </p:sp>
      <p:sp>
        <p:nvSpPr>
          <p:cNvPr id="5" name="Title 1"/>
          <p:cNvSpPr>
            <a:spLocks noGrp="1"/>
          </p:cNvSpPr>
          <p:nvPr>
            <p:ph type="title"/>
          </p:nvPr>
        </p:nvSpPr>
        <p:spPr>
          <a:xfrm>
            <a:off x="227012" y="-15240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Customer Servicing</a:t>
            </a:r>
            <a:endParaRPr lang="en-US" sz="3200" b="1" dirty="0">
              <a:solidFill>
                <a:srgbClr val="97281D"/>
              </a:solidFill>
              <a:latin typeface="Zurich BT" panose="020B0603020202030204" pitchFamily="34" charset="0"/>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90267534"/>
              </p:ext>
            </p:extLst>
          </p:nvPr>
        </p:nvGraphicFramePr>
        <p:xfrm>
          <a:off x="303212" y="533400"/>
          <a:ext cx="11059358" cy="22250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Sales Code Capture</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Sales code to be captured and SMS to send for payout requrest.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Loan against policy ICICI</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Providing loan to ICICI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WIP-priority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Popup for contact update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Creating 90 days logic to display popup for contact details</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priority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0810291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artner </a:t>
            </a:r>
            <a:r>
              <a:rPr lang="en-IN" sz="3200" b="1" dirty="0">
                <a:solidFill>
                  <a:srgbClr val="97281D"/>
                </a:solidFill>
                <a:latin typeface="Zurich BT" panose="020B0603020202030204" pitchFamily="34" charset="0"/>
                <a:ea typeface="+mn-ea"/>
                <a:cs typeface="+mn-cs"/>
              </a:rPr>
              <a:t>s</a:t>
            </a:r>
            <a:r>
              <a:rPr lang="en-IN" sz="3200" b="1" dirty="0" smtClean="0">
                <a:solidFill>
                  <a:srgbClr val="97281D"/>
                </a:solidFill>
                <a:latin typeface="Zurich BT" panose="020B0603020202030204" pitchFamily="34" charset="0"/>
                <a:ea typeface="+mn-ea"/>
                <a:cs typeface="+mn-cs"/>
              </a:rPr>
              <a:t>ervicing</a:t>
            </a:r>
            <a:r>
              <a:rPr lang="en-IN" dirty="0"/>
              <a:t/>
            </a:r>
            <a:br>
              <a:rPr lang="en-IN" dirty="0"/>
            </a:br>
            <a:endParaRPr lang="en-US" dirty="0"/>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8</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68012579"/>
              </p:ext>
            </p:extLst>
          </p:nvPr>
        </p:nvGraphicFramePr>
        <p:xfrm>
          <a:off x="303212" y="609600"/>
          <a:ext cx="11059358" cy="34645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Commission Statement</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Commission</a:t>
                      </a:r>
                      <a:r>
                        <a:rPr lang="en-IN" sz="1700" b="0" kern="1200" baseline="0" dirty="0" smtClean="0">
                          <a:solidFill>
                            <a:schemeClr val="tx1"/>
                          </a:solidFill>
                          <a:latin typeface="+mn-lt"/>
                          <a:ea typeface="+mn-ea"/>
                          <a:cs typeface="+mn-cs"/>
                        </a:rPr>
                        <a:t> summary statement to be created for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Sept</a:t>
                      </a:r>
                      <a:r>
                        <a:rPr lang="en-IN" sz="1700" b="0" baseline="0" dirty="0" smtClean="0">
                          <a:solidFill>
                            <a:schemeClr val="tx1"/>
                          </a:solidFill>
                        </a:rPr>
                        <a: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Fund Performance pdf</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Redesigning</a:t>
                      </a:r>
                      <a:r>
                        <a:rPr lang="en-IN" sz="1700" b="0" kern="1200" baseline="0" dirty="0" smtClean="0">
                          <a:solidFill>
                            <a:schemeClr val="tx1"/>
                          </a:solidFill>
                          <a:latin typeface="+mn-lt"/>
                          <a:ea typeface="+mn-ea"/>
                          <a:cs typeface="+mn-cs"/>
                        </a:rPr>
                        <a:t> Fund performance Pdf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Grievance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Restructuring Grievance Page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baseline="0" dirty="0" smtClean="0">
                          <a:solidFill>
                            <a:schemeClr val="tx1"/>
                          </a:solidFill>
                        </a:rPr>
                        <a:t>Oct </a:t>
                      </a:r>
                      <a:r>
                        <a:rPr lang="en-IN" sz="1700" b="0" baseline="0" dirty="0" smtClean="0">
                          <a:solidFill>
                            <a:schemeClr val="tx1"/>
                          </a:solidFill>
                        </a:rPr>
                        <a:t>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Advisor OTP</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Commission statement and client diary to be downloadable.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Sept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err="1" smtClean="0">
                          <a:solidFill>
                            <a:schemeClr val="tx1"/>
                          </a:solidFill>
                          <a:latin typeface="+mn-lt"/>
                          <a:ea typeface="+mn-ea"/>
                          <a:cs typeface="+mn-cs"/>
                        </a:rPr>
                        <a:t>Whatsapp</a:t>
                      </a:r>
                      <a:r>
                        <a:rPr lang="en-IN" sz="1700" b="0" kern="1200" dirty="0" smtClean="0">
                          <a:solidFill>
                            <a:schemeClr val="tx1"/>
                          </a:solidFill>
                          <a:latin typeface="+mn-lt"/>
                          <a:ea typeface="+mn-ea"/>
                          <a:cs typeface="+mn-cs"/>
                        </a:rPr>
                        <a:t> Cruz</a:t>
                      </a:r>
                      <a:r>
                        <a:rPr lang="en-IN" sz="1700" b="0" kern="1200" baseline="0" dirty="0" smtClean="0">
                          <a:solidFill>
                            <a:schemeClr val="tx1"/>
                          </a:solidFill>
                          <a:latin typeface="+mn-lt"/>
                          <a:ea typeface="+mn-ea"/>
                          <a:cs typeface="+mn-cs"/>
                        </a:rPr>
                        <a:t>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Document Flow from</a:t>
                      </a:r>
                      <a:r>
                        <a:rPr lang="en-IN" sz="1700" b="0" kern="1200" baseline="0" dirty="0" smtClean="0">
                          <a:solidFill>
                            <a:schemeClr val="tx1"/>
                          </a:solidFill>
                          <a:latin typeface="+mn-lt"/>
                          <a:ea typeface="+mn-ea"/>
                          <a:cs typeface="+mn-cs"/>
                        </a:rPr>
                        <a:t> OCRM to </a:t>
                      </a:r>
                      <a:r>
                        <a:rPr lang="en-IN" sz="1700" b="0" kern="1200" baseline="0" dirty="0" err="1" smtClean="0">
                          <a:solidFill>
                            <a:schemeClr val="tx1"/>
                          </a:solidFill>
                          <a:latin typeface="+mn-lt"/>
                          <a:ea typeface="+mn-ea"/>
                          <a:cs typeface="+mn-cs"/>
                        </a:rPr>
                        <a:t>Omnidocs</a:t>
                      </a:r>
                      <a:r>
                        <a:rPr lang="en-IN" sz="1700" b="0" kern="1200" baseline="0" dirty="0" smtClean="0">
                          <a:solidFill>
                            <a:schemeClr val="tx1"/>
                          </a:solidFill>
                          <a:latin typeface="+mn-lt"/>
                          <a:ea typeface="+mn-ea"/>
                          <a:cs typeface="+mn-cs"/>
                        </a:rPr>
                        <a:t> and call log in SPAARC</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Sept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7680046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9</a:t>
            </a:fld>
            <a:endParaRPr lang="en-GB" sz="1400">
              <a:solidFill>
                <a:srgbClr val="000000"/>
              </a:solidFill>
            </a:endParaRPr>
          </a:p>
        </p:txBody>
      </p:sp>
      <p:sp>
        <p:nvSpPr>
          <p:cNvPr id="5" name="Title 1"/>
          <p:cNvSpPr txBox="1">
            <a:spLocks/>
          </p:cNvSpPr>
          <p:nvPr/>
        </p:nvSpPr>
        <p:spPr>
          <a:xfrm>
            <a:off x="8648" y="3810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partner </a:t>
            </a:r>
            <a:r>
              <a:rPr lang="en-IN" sz="3200" b="1" dirty="0">
                <a:solidFill>
                  <a:srgbClr val="97281D"/>
                </a:solidFill>
                <a:latin typeface="Zurich BT" panose="020B0603020202030204" pitchFamily="34" charset="0"/>
                <a:ea typeface="+mn-ea"/>
                <a:cs typeface="+mn-cs"/>
              </a:rPr>
              <a:t>s</a:t>
            </a:r>
            <a:r>
              <a:rPr lang="en-IN" sz="3200" b="1" dirty="0" smtClean="0">
                <a:solidFill>
                  <a:srgbClr val="97281D"/>
                </a:solidFill>
                <a:latin typeface="Zurich BT" panose="020B0603020202030204" pitchFamily="34" charset="0"/>
                <a:ea typeface="+mn-ea"/>
                <a:cs typeface="+mn-cs"/>
              </a:rPr>
              <a:t>ervicing</a:t>
            </a:r>
            <a:r>
              <a:rPr lang="en-IN" dirty="0" smtClean="0"/>
              <a:t/>
            </a:r>
            <a:br>
              <a:rPr lang="en-IN"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62123995"/>
              </p:ext>
            </p:extLst>
          </p:nvPr>
        </p:nvGraphicFramePr>
        <p:xfrm>
          <a:off x="292854" y="1143000"/>
          <a:ext cx="11059358" cy="32613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US" sz="1700" b="0" kern="1200" dirty="0" smtClean="0">
                          <a:solidFill>
                            <a:schemeClr val="tx1"/>
                          </a:solidFill>
                          <a:latin typeface="+mn-lt"/>
                          <a:ea typeface="+mn-ea"/>
                          <a:cs typeface="+mn-cs"/>
                        </a:rPr>
                        <a:t>Advisor Self Services</a:t>
                      </a:r>
                      <a:endParaRPr lang="en-IN" sz="1700" b="0" kern="1200" dirty="0">
                        <a:solidFill>
                          <a:schemeClr val="tx1"/>
                        </a:solidFill>
                        <a:latin typeface="+mn-lt"/>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Revamping My profile page for</a:t>
                      </a:r>
                      <a:r>
                        <a:rPr lang="en-IN" sz="1700" b="0" kern="1200" baseline="0" dirty="0" smtClean="0">
                          <a:solidFill>
                            <a:schemeClr val="tx1"/>
                          </a:solidFill>
                          <a:latin typeface="+mn-lt"/>
                          <a:ea typeface="+mn-ea"/>
                          <a:cs typeface="+mn-cs"/>
                        </a:rPr>
                        <a:t> advisors</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err="1" smtClean="0">
                          <a:solidFill>
                            <a:schemeClr val="tx1"/>
                          </a:solidFill>
                        </a:rPr>
                        <a:t>Feasability</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Document download for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Documents of the customer to be downloadable</a:t>
                      </a:r>
                      <a:r>
                        <a:rPr lang="en-IN" sz="1700" b="0" kern="1200" baseline="0" dirty="0" smtClean="0">
                          <a:solidFill>
                            <a:schemeClr val="tx1"/>
                          </a:solidFill>
                          <a:latin typeface="+mn-lt"/>
                          <a:ea typeface="+mn-ea"/>
                          <a:cs typeface="+mn-cs"/>
                        </a:rPr>
                        <a:t> </a:t>
                      </a:r>
                      <a:r>
                        <a:rPr lang="en-IN" sz="1700" b="0" kern="1200" dirty="0" smtClean="0">
                          <a:solidFill>
                            <a:schemeClr val="tx1"/>
                          </a:solidFill>
                          <a:latin typeface="+mn-lt"/>
                          <a:ea typeface="+mn-ea"/>
                          <a:cs typeface="+mn-cs"/>
                        </a:rPr>
                        <a:t>by titanium, platinum and gold</a:t>
                      </a:r>
                      <a:r>
                        <a:rPr lang="en-IN" sz="1700" b="0" kern="1200" baseline="0" dirty="0" smtClean="0">
                          <a:solidFill>
                            <a:schemeClr val="tx1"/>
                          </a:solidFill>
                          <a:latin typeface="+mn-lt"/>
                          <a:ea typeface="+mn-ea"/>
                          <a:cs typeface="+mn-cs"/>
                        </a:rPr>
                        <a:t>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SIT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Self Help</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Advisor to be able to perform self help through </a:t>
                      </a:r>
                      <a:r>
                        <a:rPr lang="en-IN" sz="1700" b="0" kern="1200" dirty="0" err="1" smtClean="0">
                          <a:solidFill>
                            <a:schemeClr val="tx1"/>
                          </a:solidFill>
                          <a:latin typeface="+mn-lt"/>
                          <a:ea typeface="+mn-ea"/>
                          <a:cs typeface="+mn-cs"/>
                        </a:rPr>
                        <a:t>digi</a:t>
                      </a:r>
                      <a:r>
                        <a:rPr lang="en-IN" sz="1700" b="0" kern="1200" dirty="0" smtClean="0">
                          <a:solidFill>
                            <a:schemeClr val="tx1"/>
                          </a:solidFill>
                          <a:latin typeface="+mn-lt"/>
                          <a:ea typeface="+mn-ea"/>
                          <a:cs typeface="+mn-cs"/>
                        </a:rPr>
                        <a:t> drive like nominee updating, Advisor code renewal, PT-PTEC</a:t>
                      </a:r>
                      <a:r>
                        <a:rPr lang="en-IN" sz="1700" b="0" kern="1200" baseline="0" dirty="0" smtClean="0">
                          <a:solidFill>
                            <a:schemeClr val="tx1"/>
                          </a:solidFill>
                          <a:latin typeface="+mn-lt"/>
                          <a:ea typeface="+mn-ea"/>
                          <a:cs typeface="+mn-cs"/>
                        </a:rPr>
                        <a:t> reversal/certificate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UAT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42656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itle +Thank You">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xt Slide">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xt + Media ">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Graph Slides">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Full Table ">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mart Art ">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mpact Slide">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2918</TotalTime>
  <Words>3244</Words>
  <Application>Microsoft Office PowerPoint</Application>
  <PresentationFormat>Custom</PresentationFormat>
  <Paragraphs>801</Paragraphs>
  <Slides>49</Slides>
  <Notes>2</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49</vt:i4>
      </vt:variant>
    </vt:vector>
  </HeadingPairs>
  <TitlesOfParts>
    <vt:vector size="65" baseType="lpstr">
      <vt:lpstr>Arial</vt:lpstr>
      <vt:lpstr>Calibri</vt:lpstr>
      <vt:lpstr>Trebuchet MS</vt:lpstr>
      <vt:lpstr>Zurich</vt:lpstr>
      <vt:lpstr>Zurich BT</vt:lpstr>
      <vt:lpstr>Zurich BT Roman</vt:lpstr>
      <vt:lpstr>Zurich Lt BT</vt:lpstr>
      <vt:lpstr>Title +Thank You</vt:lpstr>
      <vt:lpstr>Agenda</vt:lpstr>
      <vt:lpstr>Text Slide</vt:lpstr>
      <vt:lpstr>Text + Media </vt:lpstr>
      <vt:lpstr>Graph Slides</vt:lpstr>
      <vt:lpstr>Full Table </vt:lpstr>
      <vt:lpstr>Smart Art </vt:lpstr>
      <vt:lpstr>Impact Slide</vt:lpstr>
      <vt:lpstr>1_Office Theme</vt:lpstr>
      <vt:lpstr>PowerPoint Presentation</vt:lpstr>
      <vt:lpstr>PowerPoint Presentation</vt:lpstr>
      <vt:lpstr>PowerPoint Presentation</vt:lpstr>
      <vt:lpstr>PowerPoint Presentation</vt:lpstr>
      <vt:lpstr>Project under development Customer Servicing</vt:lpstr>
      <vt:lpstr>Project under development Customer Servicing</vt:lpstr>
      <vt:lpstr>Project under development Customer Servicing</vt:lpstr>
      <vt:lpstr>Major completed project partner servicing </vt:lpstr>
      <vt:lpstr>PowerPoint Presentation</vt:lpstr>
      <vt:lpstr>PowerPoint Presentation</vt:lpstr>
      <vt:lpstr>Major completed project Affinity </vt:lpstr>
      <vt:lpstr>Major completed project Group </vt:lpstr>
      <vt:lpstr>Major completed project Website </vt:lpstr>
      <vt:lpstr>PowerPoint Presentation</vt:lpstr>
      <vt:lpstr>Major completed project AEM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under development SPAARC/IRIS and CLICKPSS</vt:lpstr>
      <vt:lpstr>Project under development SPAARC/IRIS and CLICKPSS (contd..)</vt:lpstr>
      <vt:lpstr>PowerPoint Presentation</vt:lpstr>
      <vt:lpstr>PowerPoint Presentation</vt:lpstr>
      <vt:lpstr>PowerPoint Presentation</vt:lpstr>
      <vt:lpstr>Project under development App Dynamic</vt:lpstr>
      <vt:lpstr>PowerPoint Presentation</vt:lpstr>
      <vt:lpstr>PowerPoint Presentation</vt:lpstr>
      <vt:lpstr>PowerPoint Presentation</vt:lpstr>
      <vt:lpstr>Project under development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ICICI Prudential Life Insurance</dc:creator>
  <cp:lastModifiedBy>Nishant Singh     /IT/ICICIPRU/Mum</cp:lastModifiedBy>
  <cp:revision>458</cp:revision>
  <dcterms:created xsi:type="dcterms:W3CDTF">2018-10-01T06:33:00Z</dcterms:created>
  <dcterms:modified xsi:type="dcterms:W3CDTF">2019-10-07T12:48:14Z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