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70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7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1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16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21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1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9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63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9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659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475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7" Type="http://schemas.openxmlformats.org/officeDocument/2006/relationships/image" Target="../media/image7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6.jpg" /><Relationship Id="rId5" Type="http://schemas.openxmlformats.org/officeDocument/2006/relationships/image" Target="../media/image5.jpg" /><Relationship Id="rId4" Type="http://schemas.openxmlformats.org/officeDocument/2006/relationships/image" Target="../media/image4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910" y="1216933"/>
            <a:ext cx="3857159" cy="4390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770188">
            <a:off x="1038684" y="-113942"/>
            <a:ext cx="2186419" cy="3700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0016535">
            <a:off x="9415915" y="461060"/>
            <a:ext cx="2283454" cy="2577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t="10298" b="7111"/>
          <a:stretch/>
        </p:blipFill>
        <p:spPr>
          <a:xfrm rot="1291675">
            <a:off x="8786348" y="3431279"/>
            <a:ext cx="2394856" cy="3132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263062">
            <a:off x="1257890" y="3602020"/>
            <a:ext cx="2768285" cy="279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Savon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Nishant Singh</cp:lastModifiedBy>
  <cp:revision>2</cp:revision>
  <dcterms:modified xsi:type="dcterms:W3CDTF">2019-04-01T09:58:54Z</dcterms:modified>
</cp:coreProperties>
</file>