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aytona Condensed Light"/>
          <a:ea typeface="Daytona Condensed Light"/>
          <a:cs typeface="Daytona Condensed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FF8"/>
          </a:solidFill>
        </a:fill>
      </a:tcStyle>
    </a:wholeTbl>
    <a:band2H>
      <a:tcTxStyle b="def" i="def"/>
      <a:tcStyle>
        <a:tcBdr/>
        <a:fill>
          <a:solidFill>
            <a:srgbClr val="EEF7FC"/>
          </a:solidFill>
        </a:fill>
      </a:tcStyle>
    </a:band2H>
    <a:firstCol>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Daytona Condensed Light"/>
          <a:ea typeface="Daytona Condensed Light"/>
          <a:cs typeface="Daytona Condensed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AE7"/>
          </a:solidFill>
        </a:fill>
      </a:tcStyle>
    </a:wholeTbl>
    <a:band2H>
      <a:tcTxStyle b="def" i="def"/>
      <a:tcStyle>
        <a:tcBdr/>
        <a:fill>
          <a:solidFill>
            <a:srgbClr val="EAEDF4"/>
          </a:solidFill>
        </a:fill>
      </a:tcStyle>
    </a:band2H>
    <a:firstCol>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Daytona Condensed Light"/>
          <a:ea typeface="Daytona Condensed Light"/>
          <a:cs typeface="Daytona Condensed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EDD1"/>
          </a:solidFill>
        </a:fill>
      </a:tcStyle>
    </a:wholeTbl>
    <a:band2H>
      <a:tcTxStyle b="def" i="def"/>
      <a:tcStyle>
        <a:tcBdr/>
        <a:fill>
          <a:solidFill>
            <a:srgbClr val="F9F6EA"/>
          </a:solidFill>
        </a:fill>
      </a:tcStyle>
    </a:band2H>
    <a:firstCol>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Daytona Condensed Light"/>
          <a:ea typeface="Daytona Condensed Light"/>
          <a:cs typeface="Daytona Condensed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Daytona Condensed Light"/>
          <a:ea typeface="Daytona Condensed Light"/>
          <a:cs typeface="Daytona Condensed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aytona Condensed Light"/>
          <a:ea typeface="Daytona Condensed Light"/>
          <a:cs typeface="Daytona Condensed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Daytona Condensed Light"/>
          <a:ea typeface="Daytona Condensed Light"/>
          <a:cs typeface="Daytona Condensed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aytona Condensed Light"/>
          <a:ea typeface="Daytona Condensed Light"/>
          <a:cs typeface="Daytona Condensed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Daytona Condensed Light"/>
          <a:ea typeface="Daytona Condensed Light"/>
          <a:cs typeface="Daytona Condensed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Daytona Condensed Light"/>
          <a:ea typeface="Daytona Condensed Light"/>
          <a:cs typeface="Daytona Condensed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Daytona Condensed Light"/>
          <a:ea typeface="Daytona Condensed Light"/>
          <a:cs typeface="Daytona Condensed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Daytona Condensed Light"/>
          <a:ea typeface="Daytona Condensed Light"/>
          <a:cs typeface="Daytona Condensed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Daytona Condensed Light"/>
          <a:ea typeface="Daytona Condensed Light"/>
          <a:cs typeface="Daytona Condensed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0" name="Shape 290"/>
          <p:cNvSpPr/>
          <p:nvPr>
            <p:ph type="sldImg"/>
          </p:nvPr>
        </p:nvSpPr>
        <p:spPr>
          <a:xfrm>
            <a:off x="1143000" y="685800"/>
            <a:ext cx="4572000" cy="3429000"/>
          </a:xfrm>
          <a:prstGeom prst="rect">
            <a:avLst/>
          </a:prstGeom>
        </p:spPr>
        <p:txBody>
          <a:bodyPr/>
          <a:lstStyle/>
          <a:p>
            <a:pPr/>
          </a:p>
        </p:txBody>
      </p:sp>
      <p:sp>
        <p:nvSpPr>
          <p:cNvPr id="291" name="Shape 29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solidFill>
          <a:schemeClr val="accent2"/>
        </a:solidFill>
      </p:bgPr>
    </p:bg>
    <p:spTree>
      <p:nvGrpSpPr>
        <p:cNvPr id="1" name=""/>
        <p:cNvGrpSpPr/>
        <p:nvPr/>
      </p:nvGrpSpPr>
      <p:grpSpPr>
        <a:xfrm>
          <a:off x="0" y="0"/>
          <a:ext cx="0" cy="0"/>
          <a:chOff x="0" y="0"/>
          <a:chExt cx="0" cy="0"/>
        </a:xfrm>
      </p:grpSpPr>
      <p:sp>
        <p:nvSpPr>
          <p:cNvPr id="12" name="Rectangle 1"/>
          <p:cNvSpPr/>
          <p:nvPr/>
        </p:nvSpPr>
        <p:spPr>
          <a:xfrm>
            <a:off x="304800" y="266700"/>
            <a:ext cx="11582400" cy="632460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 name="Body Level One…"/>
          <p:cNvSpPr txBox="1"/>
          <p:nvPr>
            <p:ph type="body" sz="quarter" idx="1"/>
          </p:nvPr>
        </p:nvSpPr>
        <p:spPr>
          <a:xfrm>
            <a:off x="1524000" y="6044184"/>
            <a:ext cx="9144000" cy="356617"/>
          </a:xfrm>
          <a:prstGeom prst="rect">
            <a:avLst/>
          </a:prstGeom>
        </p:spPr>
        <p:txBody>
          <a:bodyPr/>
          <a:lstStyle>
            <a:lvl1pPr marL="0" indent="0" algn="ctr">
              <a:buSzTx/>
              <a:buFontTx/>
              <a:buNone/>
              <a:defRPr cap="all"/>
            </a:lvl1pPr>
            <a:lvl2pPr marL="0" indent="457200" algn="ctr">
              <a:buSzTx/>
              <a:buFontTx/>
              <a:buNone/>
              <a:defRPr cap="all"/>
            </a:lvl2pPr>
            <a:lvl3pPr marL="0" indent="914400" algn="ctr">
              <a:buSzTx/>
              <a:buFontTx/>
              <a:buNone/>
              <a:defRPr cap="all"/>
            </a:lvl3pPr>
            <a:lvl4pPr marL="0" indent="1371600" algn="ctr">
              <a:buSzTx/>
              <a:buFontTx/>
              <a:buNone/>
              <a:defRPr cap="all"/>
            </a:lvl4pPr>
            <a:lvl5pPr marL="0" indent="1828800" algn="ctr">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14" name="Picture Placeholder 9"/>
          <p:cNvSpPr/>
          <p:nvPr>
            <p:ph type="pic" idx="21"/>
          </p:nvPr>
        </p:nvSpPr>
        <p:spPr>
          <a:xfrm>
            <a:off x="2324100" y="758951"/>
            <a:ext cx="7543800" cy="5029201"/>
          </a:xfrm>
          <a:prstGeom prst="rect">
            <a:avLst/>
          </a:prstGeom>
        </p:spPr>
        <p:txBody>
          <a:bodyPr lIns="91439" tIns="45719" rIns="91439" bIns="45719">
            <a:noAutofit/>
          </a:bodyPr>
          <a:lstStyle/>
          <a:p>
            <a:pPr/>
          </a:p>
        </p:txBody>
      </p:sp>
      <p:sp>
        <p:nvSpPr>
          <p:cNvPr id="15" name="Title Text"/>
          <p:cNvSpPr txBox="1"/>
          <p:nvPr>
            <p:ph type="title"/>
          </p:nvPr>
        </p:nvSpPr>
        <p:spPr>
          <a:xfrm>
            <a:off x="838200" y="3108960"/>
            <a:ext cx="10515600" cy="640081"/>
          </a:xfrm>
          <a:prstGeom prst="rect">
            <a:avLst/>
          </a:prstGeom>
        </p:spPr>
        <p:txBody>
          <a:bodyPr anchor="ctr"/>
          <a:lstStyle>
            <a:lvl1pPr algn="ctr">
              <a:defRPr sz="6000"/>
            </a:lvl1pPr>
          </a:lstStyle>
          <a:p>
            <a:pPr/>
            <a:r>
              <a:t>Title Text</a:t>
            </a:r>
          </a:p>
        </p:txBody>
      </p:sp>
      <p:sp>
        <p:nvSpPr>
          <p:cNvPr id="16" name="Rectangle 10"/>
          <p:cNvSpPr/>
          <p:nvPr/>
        </p:nvSpPr>
        <p:spPr>
          <a:xfrm>
            <a:off x="5891212" y="5628221"/>
            <a:ext cx="409576" cy="883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st">
    <p:spTree>
      <p:nvGrpSpPr>
        <p:cNvPr id="1" name=""/>
        <p:cNvGrpSpPr/>
        <p:nvPr/>
      </p:nvGrpSpPr>
      <p:grpSpPr>
        <a:xfrm>
          <a:off x="0" y="0"/>
          <a:ext cx="0" cy="0"/>
          <a:chOff x="0" y="0"/>
          <a:chExt cx="0" cy="0"/>
        </a:xfrm>
      </p:grpSpPr>
      <p:sp>
        <p:nvSpPr>
          <p:cNvPr id="154" name="Picture Placeholder 37"/>
          <p:cNvSpPr/>
          <p:nvPr>
            <p:ph type="pic" sz="half" idx="21"/>
          </p:nvPr>
        </p:nvSpPr>
        <p:spPr>
          <a:xfrm>
            <a:off x="0" y="5175503"/>
            <a:ext cx="12188953" cy="1682497"/>
          </a:xfrm>
          <a:prstGeom prst="rect">
            <a:avLst/>
          </a:prstGeom>
        </p:spPr>
        <p:txBody>
          <a:bodyPr lIns="91439" tIns="45719" rIns="91439" bIns="45719">
            <a:noAutofit/>
          </a:bodyPr>
          <a:lstStyle/>
          <a:p>
            <a:pPr/>
          </a:p>
        </p:txBody>
      </p:sp>
      <p:sp>
        <p:nvSpPr>
          <p:cNvPr id="155" name="Title Text"/>
          <p:cNvSpPr txBox="1"/>
          <p:nvPr>
            <p:ph type="title"/>
          </p:nvPr>
        </p:nvSpPr>
        <p:spPr>
          <a:xfrm>
            <a:off x="1085088" y="609600"/>
            <a:ext cx="10021824" cy="1252728"/>
          </a:xfrm>
          <a:prstGeom prst="rect">
            <a:avLst/>
          </a:prstGeom>
        </p:spPr>
        <p:txBody>
          <a:bodyPr/>
          <a:lstStyle>
            <a:lvl1pPr algn="ctr">
              <a:lnSpc>
                <a:spcPts val="5700"/>
              </a:lnSpc>
            </a:lvl1pPr>
          </a:lstStyle>
          <a:p>
            <a:pPr/>
            <a:r>
              <a:t>Title Text</a:t>
            </a:r>
          </a:p>
        </p:txBody>
      </p:sp>
      <p:sp>
        <p:nvSpPr>
          <p:cNvPr id="15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157" name="Body Level One…"/>
          <p:cNvSpPr txBox="1"/>
          <p:nvPr>
            <p:ph type="body" sz="quarter" idx="1"/>
          </p:nvPr>
        </p:nvSpPr>
        <p:spPr>
          <a:xfrm>
            <a:off x="1298447" y="2441448"/>
            <a:ext cx="1280162" cy="758953"/>
          </a:xfrm>
          <a:prstGeom prst="rect">
            <a:avLst/>
          </a:prstGeom>
        </p:spPr>
        <p:txBody>
          <a:bodyPr anchor="b"/>
          <a:lstStyle>
            <a:lvl1pPr marL="0" indent="0">
              <a:lnSpc>
                <a:spcPct val="100000"/>
              </a:lnSpc>
              <a:spcBef>
                <a:spcPts val="0"/>
              </a:spcBef>
              <a:buSzTx/>
              <a:buFontTx/>
              <a:buNone/>
              <a:defRPr cap="all" spc="200" sz="1400">
                <a:latin typeface="Posterama"/>
                <a:ea typeface="Posterama"/>
                <a:cs typeface="Posterama"/>
                <a:sym typeface="Posterama"/>
              </a:defRPr>
            </a:lvl1pPr>
            <a:lvl2pPr marL="617219" indent="-160019">
              <a:lnSpc>
                <a:spcPct val="100000"/>
              </a:lnSpc>
              <a:spcBef>
                <a:spcPts val="0"/>
              </a:spcBef>
              <a:buFontTx/>
              <a:defRPr cap="all" spc="200" sz="1400">
                <a:latin typeface="Posterama"/>
                <a:ea typeface="Posterama"/>
                <a:cs typeface="Posterama"/>
                <a:sym typeface="Posterama"/>
              </a:defRPr>
            </a:lvl2pPr>
            <a:lvl3pPr marL="1092200" indent="-177800">
              <a:lnSpc>
                <a:spcPct val="100000"/>
              </a:lnSpc>
              <a:spcBef>
                <a:spcPts val="0"/>
              </a:spcBef>
              <a:buFontTx/>
              <a:defRPr cap="all" spc="200" sz="1400">
                <a:latin typeface="Posterama"/>
                <a:ea typeface="Posterama"/>
                <a:cs typeface="Posterama"/>
                <a:sym typeface="Posterama"/>
              </a:defRPr>
            </a:lvl3pPr>
            <a:lvl4pPr marL="1571625" indent="-200025">
              <a:lnSpc>
                <a:spcPct val="100000"/>
              </a:lnSpc>
              <a:spcBef>
                <a:spcPts val="0"/>
              </a:spcBef>
              <a:buFontTx/>
              <a:defRPr cap="all" spc="200" sz="1400">
                <a:latin typeface="Posterama"/>
                <a:ea typeface="Posterama"/>
                <a:cs typeface="Posterama"/>
                <a:sym typeface="Posterama"/>
              </a:defRPr>
            </a:lvl4pPr>
            <a:lvl5pPr marL="2057400" indent="-228600">
              <a:lnSpc>
                <a:spcPct val="100000"/>
              </a:lnSpc>
              <a:spcBef>
                <a:spcPts val="0"/>
              </a:spcBef>
              <a:buFontTx/>
              <a:defRPr cap="all" spc="200" sz="1400">
                <a:latin typeface="Posterama"/>
                <a:ea typeface="Posterama"/>
                <a:cs typeface="Posterama"/>
                <a:sym typeface="Posterama"/>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13"/>
          <p:cNvSpPr/>
          <p:nvPr>
            <p:ph type="body" sz="quarter" idx="22"/>
          </p:nvPr>
        </p:nvSpPr>
        <p:spPr>
          <a:xfrm>
            <a:off x="1298447" y="3730752"/>
            <a:ext cx="1280161" cy="1143001"/>
          </a:xfrm>
          <a:prstGeom prst="rect">
            <a:avLst/>
          </a:prstGeom>
        </p:spPr>
        <p:txBody>
          <a:bodyPr/>
          <a:lstStyle/>
          <a:p>
            <a:pPr marL="0" indent="0">
              <a:lnSpc>
                <a:spcPts val="1500"/>
              </a:lnSpc>
              <a:spcBef>
                <a:spcPts val="0"/>
              </a:spcBef>
              <a:buSzTx/>
              <a:buFontTx/>
              <a:buNone/>
              <a:defRPr sz="1400"/>
            </a:pPr>
          </a:p>
        </p:txBody>
      </p:sp>
      <p:sp>
        <p:nvSpPr>
          <p:cNvPr id="159" name="Text Placeholder 13"/>
          <p:cNvSpPr/>
          <p:nvPr>
            <p:ph type="body" sz="quarter" idx="23"/>
          </p:nvPr>
        </p:nvSpPr>
        <p:spPr>
          <a:xfrm>
            <a:off x="3383279" y="2441448"/>
            <a:ext cx="1280161" cy="758953"/>
          </a:xfrm>
          <a:prstGeom prst="rect">
            <a:avLst/>
          </a:prstGeom>
        </p:spPr>
        <p:txBody>
          <a:bodyPr anchor="b"/>
          <a:lstStyle/>
          <a:p>
            <a:pPr marL="0" indent="0">
              <a:lnSpc>
                <a:spcPct val="100000"/>
              </a:lnSpc>
              <a:spcBef>
                <a:spcPts val="0"/>
              </a:spcBef>
              <a:buSzTx/>
              <a:buFontTx/>
              <a:buNone/>
              <a:defRPr cap="all" spc="200" sz="1400">
                <a:latin typeface="Posterama"/>
                <a:ea typeface="Posterama"/>
                <a:cs typeface="Posterama"/>
                <a:sym typeface="Posterama"/>
              </a:defRPr>
            </a:pPr>
          </a:p>
        </p:txBody>
      </p:sp>
      <p:sp>
        <p:nvSpPr>
          <p:cNvPr id="160" name="Text Placeholder 13"/>
          <p:cNvSpPr/>
          <p:nvPr>
            <p:ph type="body" sz="quarter" idx="24"/>
          </p:nvPr>
        </p:nvSpPr>
        <p:spPr>
          <a:xfrm>
            <a:off x="3383279" y="3730752"/>
            <a:ext cx="1280161" cy="1143001"/>
          </a:xfrm>
          <a:prstGeom prst="rect">
            <a:avLst/>
          </a:prstGeom>
        </p:spPr>
        <p:txBody>
          <a:bodyPr/>
          <a:lstStyle/>
          <a:p>
            <a:pPr marL="0" indent="0">
              <a:lnSpc>
                <a:spcPts val="1500"/>
              </a:lnSpc>
              <a:spcBef>
                <a:spcPts val="0"/>
              </a:spcBef>
              <a:buSzTx/>
              <a:buFontTx/>
              <a:buNone/>
              <a:defRPr sz="1400"/>
            </a:pPr>
          </a:p>
        </p:txBody>
      </p:sp>
      <p:sp>
        <p:nvSpPr>
          <p:cNvPr id="161" name="Text Placeholder 13"/>
          <p:cNvSpPr/>
          <p:nvPr>
            <p:ph type="body" sz="quarter" idx="25"/>
          </p:nvPr>
        </p:nvSpPr>
        <p:spPr>
          <a:xfrm>
            <a:off x="5468111" y="2441448"/>
            <a:ext cx="1280161" cy="758953"/>
          </a:xfrm>
          <a:prstGeom prst="rect">
            <a:avLst/>
          </a:prstGeom>
        </p:spPr>
        <p:txBody>
          <a:bodyPr anchor="b"/>
          <a:lstStyle/>
          <a:p>
            <a:pPr marL="0" indent="0">
              <a:lnSpc>
                <a:spcPct val="100000"/>
              </a:lnSpc>
              <a:spcBef>
                <a:spcPts val="0"/>
              </a:spcBef>
              <a:buSzTx/>
              <a:buFontTx/>
              <a:buNone/>
              <a:defRPr cap="all" spc="200" sz="1400">
                <a:latin typeface="Posterama"/>
                <a:ea typeface="Posterama"/>
                <a:cs typeface="Posterama"/>
                <a:sym typeface="Posterama"/>
              </a:defRPr>
            </a:pPr>
          </a:p>
        </p:txBody>
      </p:sp>
      <p:sp>
        <p:nvSpPr>
          <p:cNvPr id="162" name="Text Placeholder 13"/>
          <p:cNvSpPr/>
          <p:nvPr>
            <p:ph type="body" sz="quarter" idx="26"/>
          </p:nvPr>
        </p:nvSpPr>
        <p:spPr>
          <a:xfrm>
            <a:off x="5468111" y="3730752"/>
            <a:ext cx="1280161" cy="1143001"/>
          </a:xfrm>
          <a:prstGeom prst="rect">
            <a:avLst/>
          </a:prstGeom>
        </p:spPr>
        <p:txBody>
          <a:bodyPr/>
          <a:lstStyle/>
          <a:p>
            <a:pPr marL="0" indent="0">
              <a:lnSpc>
                <a:spcPts val="1500"/>
              </a:lnSpc>
              <a:spcBef>
                <a:spcPts val="0"/>
              </a:spcBef>
              <a:buSzTx/>
              <a:buFontTx/>
              <a:buNone/>
              <a:defRPr sz="1400"/>
            </a:pPr>
          </a:p>
        </p:txBody>
      </p:sp>
      <p:sp>
        <p:nvSpPr>
          <p:cNvPr id="163" name="Text Placeholder 13"/>
          <p:cNvSpPr/>
          <p:nvPr>
            <p:ph type="body" sz="quarter" idx="27"/>
          </p:nvPr>
        </p:nvSpPr>
        <p:spPr>
          <a:xfrm>
            <a:off x="7552943" y="2441448"/>
            <a:ext cx="1280161" cy="758953"/>
          </a:xfrm>
          <a:prstGeom prst="rect">
            <a:avLst/>
          </a:prstGeom>
        </p:spPr>
        <p:txBody>
          <a:bodyPr anchor="b"/>
          <a:lstStyle/>
          <a:p>
            <a:pPr marL="0" indent="0">
              <a:lnSpc>
                <a:spcPct val="100000"/>
              </a:lnSpc>
              <a:spcBef>
                <a:spcPts val="0"/>
              </a:spcBef>
              <a:buSzTx/>
              <a:buFontTx/>
              <a:buNone/>
              <a:defRPr cap="all" spc="200" sz="1400">
                <a:latin typeface="Posterama"/>
                <a:ea typeface="Posterama"/>
                <a:cs typeface="Posterama"/>
                <a:sym typeface="Posterama"/>
              </a:defRPr>
            </a:pPr>
          </a:p>
        </p:txBody>
      </p:sp>
      <p:sp>
        <p:nvSpPr>
          <p:cNvPr id="164" name="Text Placeholder 13"/>
          <p:cNvSpPr/>
          <p:nvPr>
            <p:ph type="body" sz="quarter" idx="28"/>
          </p:nvPr>
        </p:nvSpPr>
        <p:spPr>
          <a:xfrm>
            <a:off x="7552943" y="3730752"/>
            <a:ext cx="1280161" cy="1143001"/>
          </a:xfrm>
          <a:prstGeom prst="rect">
            <a:avLst/>
          </a:prstGeom>
        </p:spPr>
        <p:txBody>
          <a:bodyPr/>
          <a:lstStyle/>
          <a:p>
            <a:pPr marL="0" indent="0">
              <a:lnSpc>
                <a:spcPts val="1500"/>
              </a:lnSpc>
              <a:spcBef>
                <a:spcPts val="0"/>
              </a:spcBef>
              <a:buSzTx/>
              <a:buFontTx/>
              <a:buNone/>
              <a:defRPr sz="1400"/>
            </a:pPr>
          </a:p>
        </p:txBody>
      </p:sp>
      <p:sp>
        <p:nvSpPr>
          <p:cNvPr id="165" name="Straight Connector 16"/>
          <p:cNvSpPr/>
          <p:nvPr/>
        </p:nvSpPr>
        <p:spPr>
          <a:xfrm>
            <a:off x="3383279" y="3438144"/>
            <a:ext cx="228601" cy="1"/>
          </a:xfrm>
          <a:prstGeom prst="line">
            <a:avLst/>
          </a:prstGeom>
          <a:ln w="88900">
            <a:solidFill>
              <a:schemeClr val="accent1"/>
            </a:solidFill>
            <a:miter/>
          </a:ln>
        </p:spPr>
        <p:txBody>
          <a:bodyPr lIns="45719" rIns="45719"/>
          <a:lstStyle/>
          <a:p>
            <a:pPr/>
          </a:p>
        </p:txBody>
      </p:sp>
      <p:sp>
        <p:nvSpPr>
          <p:cNvPr id="166" name="Straight Connector 17"/>
          <p:cNvSpPr/>
          <p:nvPr/>
        </p:nvSpPr>
        <p:spPr>
          <a:xfrm>
            <a:off x="9637776" y="3438144"/>
            <a:ext cx="228601" cy="1"/>
          </a:xfrm>
          <a:prstGeom prst="line">
            <a:avLst/>
          </a:prstGeom>
          <a:ln w="88900">
            <a:solidFill>
              <a:schemeClr val="accent1"/>
            </a:solidFill>
            <a:miter/>
          </a:ln>
        </p:spPr>
        <p:txBody>
          <a:bodyPr lIns="45719" rIns="45719"/>
          <a:lstStyle/>
          <a:p>
            <a:pPr/>
          </a:p>
        </p:txBody>
      </p:sp>
      <p:sp>
        <p:nvSpPr>
          <p:cNvPr id="167" name="Straight Connector 18"/>
          <p:cNvSpPr/>
          <p:nvPr/>
        </p:nvSpPr>
        <p:spPr>
          <a:xfrm>
            <a:off x="7552943" y="3438144"/>
            <a:ext cx="228601" cy="1"/>
          </a:xfrm>
          <a:prstGeom prst="line">
            <a:avLst/>
          </a:prstGeom>
          <a:ln w="88900">
            <a:solidFill>
              <a:schemeClr val="accent1"/>
            </a:solidFill>
            <a:miter/>
          </a:ln>
        </p:spPr>
        <p:txBody>
          <a:bodyPr lIns="45719" rIns="45719"/>
          <a:lstStyle/>
          <a:p>
            <a:pPr/>
          </a:p>
        </p:txBody>
      </p:sp>
      <p:sp>
        <p:nvSpPr>
          <p:cNvPr id="168" name="Straight Connector 19"/>
          <p:cNvSpPr/>
          <p:nvPr/>
        </p:nvSpPr>
        <p:spPr>
          <a:xfrm>
            <a:off x="5468111" y="3438144"/>
            <a:ext cx="228601" cy="1"/>
          </a:xfrm>
          <a:prstGeom prst="line">
            <a:avLst/>
          </a:prstGeom>
          <a:ln w="88900">
            <a:solidFill>
              <a:schemeClr val="accent1"/>
            </a:solidFill>
            <a:miter/>
          </a:ln>
        </p:spPr>
        <p:txBody>
          <a:bodyPr lIns="45719" rIns="45719"/>
          <a:lstStyle/>
          <a:p>
            <a:pPr/>
          </a:p>
        </p:txBody>
      </p:sp>
      <p:sp>
        <p:nvSpPr>
          <p:cNvPr id="169" name="Text Placeholder 13"/>
          <p:cNvSpPr/>
          <p:nvPr>
            <p:ph type="body" sz="quarter" idx="29"/>
          </p:nvPr>
        </p:nvSpPr>
        <p:spPr>
          <a:xfrm>
            <a:off x="9637776" y="2441448"/>
            <a:ext cx="1280161" cy="758953"/>
          </a:xfrm>
          <a:prstGeom prst="rect">
            <a:avLst/>
          </a:prstGeom>
        </p:spPr>
        <p:txBody>
          <a:bodyPr anchor="b"/>
          <a:lstStyle/>
          <a:p>
            <a:pPr marL="0" indent="0">
              <a:lnSpc>
                <a:spcPct val="100000"/>
              </a:lnSpc>
              <a:spcBef>
                <a:spcPts val="0"/>
              </a:spcBef>
              <a:buSzTx/>
              <a:buFontTx/>
              <a:buNone/>
              <a:defRPr cap="all" spc="200" sz="1400">
                <a:latin typeface="Posterama"/>
                <a:ea typeface="Posterama"/>
                <a:cs typeface="Posterama"/>
                <a:sym typeface="Posterama"/>
              </a:defRPr>
            </a:pPr>
          </a:p>
        </p:txBody>
      </p:sp>
      <p:sp>
        <p:nvSpPr>
          <p:cNvPr id="170" name="Text Placeholder 13"/>
          <p:cNvSpPr/>
          <p:nvPr>
            <p:ph type="body" sz="quarter" idx="30"/>
          </p:nvPr>
        </p:nvSpPr>
        <p:spPr>
          <a:xfrm>
            <a:off x="9637776" y="3730752"/>
            <a:ext cx="1280161" cy="1143001"/>
          </a:xfrm>
          <a:prstGeom prst="rect">
            <a:avLst/>
          </a:prstGeom>
        </p:spPr>
        <p:txBody>
          <a:bodyPr/>
          <a:lstStyle/>
          <a:p>
            <a:pPr marL="0" indent="0">
              <a:lnSpc>
                <a:spcPts val="1500"/>
              </a:lnSpc>
              <a:spcBef>
                <a:spcPts val="0"/>
              </a:spcBef>
              <a:buSzTx/>
              <a:buFontTx/>
              <a:buNone/>
              <a:defRPr sz="1400"/>
            </a:pPr>
          </a:p>
        </p:txBody>
      </p:sp>
      <p:sp>
        <p:nvSpPr>
          <p:cNvPr id="171" name="Straight Connector 33"/>
          <p:cNvSpPr/>
          <p:nvPr/>
        </p:nvSpPr>
        <p:spPr>
          <a:xfrm>
            <a:off x="1298447" y="3438144"/>
            <a:ext cx="228601" cy="1"/>
          </a:xfrm>
          <a:prstGeom prst="line">
            <a:avLst/>
          </a:prstGeom>
          <a:ln w="88900">
            <a:solidFill>
              <a:schemeClr val="accent1"/>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meline">
    <p:spTree>
      <p:nvGrpSpPr>
        <p:cNvPr id="1" name=""/>
        <p:cNvGrpSpPr/>
        <p:nvPr/>
      </p:nvGrpSpPr>
      <p:grpSpPr>
        <a:xfrm>
          <a:off x="0" y="0"/>
          <a:ext cx="0" cy="0"/>
          <a:chOff x="0" y="0"/>
          <a:chExt cx="0" cy="0"/>
        </a:xfrm>
      </p:grpSpPr>
      <p:sp>
        <p:nvSpPr>
          <p:cNvPr id="178" name="Picture Placeholder 37"/>
          <p:cNvSpPr/>
          <p:nvPr>
            <p:ph type="pic" sz="half" idx="21"/>
          </p:nvPr>
        </p:nvSpPr>
        <p:spPr>
          <a:xfrm>
            <a:off x="0" y="0"/>
            <a:ext cx="12188953" cy="1682496"/>
          </a:xfrm>
          <a:prstGeom prst="rect">
            <a:avLst/>
          </a:prstGeom>
        </p:spPr>
        <p:txBody>
          <a:bodyPr lIns="91439" tIns="45719" rIns="91439" bIns="45719">
            <a:noAutofit/>
          </a:bodyPr>
          <a:lstStyle/>
          <a:p>
            <a:pPr/>
          </a:p>
        </p:txBody>
      </p:sp>
      <p:sp>
        <p:nvSpPr>
          <p:cNvPr id="179" name="Title Text"/>
          <p:cNvSpPr txBox="1"/>
          <p:nvPr>
            <p:ph type="title"/>
          </p:nvPr>
        </p:nvSpPr>
        <p:spPr>
          <a:xfrm>
            <a:off x="1298447" y="5221223"/>
            <a:ext cx="3621025" cy="621793"/>
          </a:xfrm>
          <a:prstGeom prst="rect">
            <a:avLst/>
          </a:prstGeom>
        </p:spPr>
        <p:txBody>
          <a:bodyPr/>
          <a:lstStyle>
            <a:lvl1pPr>
              <a:lnSpc>
                <a:spcPts val="5700"/>
              </a:lnSpc>
            </a:lvl1pPr>
          </a:lstStyle>
          <a:p>
            <a:pPr/>
            <a:r>
              <a:t>Title Text</a:t>
            </a:r>
          </a:p>
        </p:txBody>
      </p:sp>
      <p:sp>
        <p:nvSpPr>
          <p:cNvPr id="180" name="Slide Number"/>
          <p:cNvSpPr txBox="1"/>
          <p:nvPr>
            <p:ph type="sldNum" sz="quarter" idx="2"/>
          </p:nvPr>
        </p:nvSpPr>
        <p:spPr>
          <a:prstGeom prst="rect">
            <a:avLst/>
          </a:prstGeom>
        </p:spPr>
        <p:txBody>
          <a:bodyPr/>
          <a:lstStyle/>
          <a:p>
            <a:pPr/>
            <a:fld id="{86CB4B4D-7CA3-9044-876B-883B54F8677D}" type="slidenum"/>
          </a:p>
        </p:txBody>
      </p:sp>
      <p:sp>
        <p:nvSpPr>
          <p:cNvPr id="181" name="Body Level One…"/>
          <p:cNvSpPr txBox="1"/>
          <p:nvPr>
            <p:ph type="body" sz="quarter" idx="1"/>
          </p:nvPr>
        </p:nvSpPr>
        <p:spPr>
          <a:xfrm>
            <a:off x="1298447" y="3351784"/>
            <a:ext cx="1620521" cy="411477"/>
          </a:xfrm>
          <a:prstGeom prst="rect">
            <a:avLst/>
          </a:prstGeom>
        </p:spPr>
        <p:txBody>
          <a:bodyPr/>
          <a:lstStyle>
            <a:lvl1pPr marL="0" indent="0">
              <a:lnSpc>
                <a:spcPct val="100000"/>
              </a:lnSpc>
              <a:spcBef>
                <a:spcPts val="0"/>
              </a:spcBef>
              <a:buSzTx/>
              <a:buFontTx/>
              <a:buNone/>
              <a:defRPr cap="all" spc="200" sz="2000">
                <a:latin typeface="Posterama"/>
                <a:ea typeface="Posterama"/>
                <a:cs typeface="Posterama"/>
                <a:sym typeface="Posterama"/>
              </a:defRPr>
            </a:lvl1pPr>
            <a:lvl2pPr marL="685800" indent="-228600">
              <a:lnSpc>
                <a:spcPct val="100000"/>
              </a:lnSpc>
              <a:spcBef>
                <a:spcPts val="0"/>
              </a:spcBef>
              <a:buFontTx/>
              <a:defRPr cap="all" spc="200" sz="2000">
                <a:latin typeface="Posterama"/>
                <a:ea typeface="Posterama"/>
                <a:cs typeface="Posterama"/>
                <a:sym typeface="Posterama"/>
              </a:defRPr>
            </a:lvl2pPr>
            <a:lvl3pPr marL="1168400" indent="-254000">
              <a:lnSpc>
                <a:spcPct val="100000"/>
              </a:lnSpc>
              <a:spcBef>
                <a:spcPts val="0"/>
              </a:spcBef>
              <a:buFontTx/>
              <a:defRPr cap="all" spc="200" sz="2000">
                <a:latin typeface="Posterama"/>
                <a:ea typeface="Posterama"/>
                <a:cs typeface="Posterama"/>
                <a:sym typeface="Posterama"/>
              </a:defRPr>
            </a:lvl3pPr>
            <a:lvl4pPr marL="1657350" indent="-285750">
              <a:lnSpc>
                <a:spcPct val="100000"/>
              </a:lnSpc>
              <a:spcBef>
                <a:spcPts val="0"/>
              </a:spcBef>
              <a:buFontTx/>
              <a:defRPr cap="all" spc="200" sz="2000">
                <a:latin typeface="Posterama"/>
                <a:ea typeface="Posterama"/>
                <a:cs typeface="Posterama"/>
                <a:sym typeface="Posterama"/>
              </a:defRPr>
            </a:lvl4pPr>
            <a:lvl5pPr marL="2155371" indent="-326571">
              <a:lnSpc>
                <a:spcPct val="100000"/>
              </a:lnSpc>
              <a:spcBef>
                <a:spcPts val="0"/>
              </a:spcBef>
              <a:buFontTx/>
              <a:defRPr cap="all" spc="200" sz="2000">
                <a:latin typeface="Posterama"/>
                <a:ea typeface="Posterama"/>
                <a:cs typeface="Posterama"/>
                <a:sym typeface="Posterama"/>
              </a:defRPr>
            </a:lvl5pPr>
          </a:lstStyle>
          <a:p>
            <a:pPr/>
            <a:r>
              <a:t>Body Level One</a:t>
            </a:r>
          </a:p>
          <a:p>
            <a:pPr lvl="1"/>
            <a:r>
              <a:t>Body Level Two</a:t>
            </a:r>
          </a:p>
          <a:p>
            <a:pPr lvl="2"/>
            <a:r>
              <a:t>Body Level Three</a:t>
            </a:r>
          </a:p>
          <a:p>
            <a:pPr lvl="3"/>
            <a:r>
              <a:t>Body Level Four</a:t>
            </a:r>
          </a:p>
          <a:p>
            <a:pPr lvl="4"/>
            <a:r>
              <a:t>Body Level Five</a:t>
            </a:r>
          </a:p>
        </p:txBody>
      </p:sp>
      <p:sp>
        <p:nvSpPr>
          <p:cNvPr id="182" name="Text Placeholder 13"/>
          <p:cNvSpPr/>
          <p:nvPr>
            <p:ph type="body" sz="quarter" idx="22"/>
          </p:nvPr>
        </p:nvSpPr>
        <p:spPr>
          <a:xfrm>
            <a:off x="3300984" y="3351784"/>
            <a:ext cx="1620521" cy="411477"/>
          </a:xfrm>
          <a:prstGeom prst="rect">
            <a:avLst/>
          </a:prstGeom>
        </p:spPr>
        <p:txBody>
          <a:bodyPr/>
          <a:lstStyle/>
          <a:p>
            <a:pPr marL="0" indent="0">
              <a:lnSpc>
                <a:spcPct val="100000"/>
              </a:lnSpc>
              <a:spcBef>
                <a:spcPts val="0"/>
              </a:spcBef>
              <a:buSzTx/>
              <a:buFontTx/>
              <a:buNone/>
              <a:defRPr cap="all" spc="200" sz="2000">
                <a:latin typeface="Posterama"/>
                <a:ea typeface="Posterama"/>
                <a:cs typeface="Posterama"/>
                <a:sym typeface="Posterama"/>
              </a:defRPr>
            </a:pPr>
          </a:p>
        </p:txBody>
      </p:sp>
      <p:sp>
        <p:nvSpPr>
          <p:cNvPr id="183" name="Text Placeholder 13"/>
          <p:cNvSpPr/>
          <p:nvPr>
            <p:ph type="body" sz="quarter" idx="23"/>
          </p:nvPr>
        </p:nvSpPr>
        <p:spPr>
          <a:xfrm>
            <a:off x="5312664" y="3351784"/>
            <a:ext cx="1620521" cy="411477"/>
          </a:xfrm>
          <a:prstGeom prst="rect">
            <a:avLst/>
          </a:prstGeom>
        </p:spPr>
        <p:txBody>
          <a:bodyPr/>
          <a:lstStyle/>
          <a:p>
            <a:pPr marL="0" indent="0">
              <a:lnSpc>
                <a:spcPct val="100000"/>
              </a:lnSpc>
              <a:spcBef>
                <a:spcPts val="0"/>
              </a:spcBef>
              <a:buSzTx/>
              <a:buFontTx/>
              <a:buNone/>
              <a:defRPr cap="all" spc="200" sz="2000">
                <a:latin typeface="Posterama"/>
                <a:ea typeface="Posterama"/>
                <a:cs typeface="Posterama"/>
                <a:sym typeface="Posterama"/>
              </a:defRPr>
            </a:pPr>
          </a:p>
        </p:txBody>
      </p:sp>
      <p:sp>
        <p:nvSpPr>
          <p:cNvPr id="184" name="Text Placeholder 13"/>
          <p:cNvSpPr/>
          <p:nvPr>
            <p:ph type="body" sz="quarter" idx="24"/>
          </p:nvPr>
        </p:nvSpPr>
        <p:spPr>
          <a:xfrm>
            <a:off x="7315200" y="3351784"/>
            <a:ext cx="1620520" cy="411477"/>
          </a:xfrm>
          <a:prstGeom prst="rect">
            <a:avLst/>
          </a:prstGeom>
        </p:spPr>
        <p:txBody>
          <a:bodyPr/>
          <a:lstStyle/>
          <a:p>
            <a:pPr marL="0" indent="0">
              <a:lnSpc>
                <a:spcPct val="100000"/>
              </a:lnSpc>
              <a:spcBef>
                <a:spcPts val="0"/>
              </a:spcBef>
              <a:buSzTx/>
              <a:buFontTx/>
              <a:buNone/>
              <a:defRPr cap="all" spc="200" sz="2000">
                <a:latin typeface="Posterama"/>
                <a:ea typeface="Posterama"/>
                <a:cs typeface="Posterama"/>
                <a:sym typeface="Posterama"/>
              </a:defRPr>
            </a:pPr>
          </a:p>
        </p:txBody>
      </p:sp>
      <p:sp>
        <p:nvSpPr>
          <p:cNvPr id="185" name="Text Placeholder 13"/>
          <p:cNvSpPr/>
          <p:nvPr>
            <p:ph type="body" sz="quarter" idx="25"/>
          </p:nvPr>
        </p:nvSpPr>
        <p:spPr>
          <a:xfrm>
            <a:off x="9321800" y="3351784"/>
            <a:ext cx="1620520" cy="411477"/>
          </a:xfrm>
          <a:prstGeom prst="rect">
            <a:avLst/>
          </a:prstGeom>
        </p:spPr>
        <p:txBody>
          <a:bodyPr/>
          <a:lstStyle/>
          <a:p>
            <a:pPr marL="0" indent="0">
              <a:lnSpc>
                <a:spcPct val="100000"/>
              </a:lnSpc>
              <a:spcBef>
                <a:spcPts val="0"/>
              </a:spcBef>
              <a:buSzTx/>
              <a:buFontTx/>
              <a:buNone/>
              <a:defRPr cap="all" spc="200" sz="2000">
                <a:latin typeface="Posterama"/>
                <a:ea typeface="Posterama"/>
                <a:cs typeface="Posterama"/>
                <a:sym typeface="Posterama"/>
              </a:defRPr>
            </a:pPr>
          </a:p>
        </p:txBody>
      </p:sp>
      <p:sp>
        <p:nvSpPr>
          <p:cNvPr id="186" name="Straight Connector 4"/>
          <p:cNvSpPr/>
          <p:nvPr/>
        </p:nvSpPr>
        <p:spPr>
          <a:xfrm>
            <a:off x="1298447" y="6111876"/>
            <a:ext cx="411481" cy="1"/>
          </a:xfrm>
          <a:prstGeom prst="line">
            <a:avLst/>
          </a:prstGeom>
          <a:ln w="88900">
            <a:solidFill>
              <a:schemeClr val="accent1"/>
            </a:solidFill>
            <a:miter/>
          </a:ln>
        </p:spPr>
        <p:txBody>
          <a:bodyPr lIns="45719" rIns="45719"/>
          <a:lstStyle/>
          <a:p>
            <a:pPr/>
          </a:p>
        </p:txBody>
      </p:sp>
      <p:sp>
        <p:nvSpPr>
          <p:cNvPr id="187" name="Straight Connector 5"/>
          <p:cNvSpPr/>
          <p:nvPr/>
        </p:nvSpPr>
        <p:spPr>
          <a:xfrm flipH="1" flipV="1">
            <a:off x="1219200" y="2871216"/>
            <a:ext cx="9595105" cy="1"/>
          </a:xfrm>
          <a:prstGeom prst="line">
            <a:avLst/>
          </a:prstGeom>
          <a:ln w="12700">
            <a:solidFill>
              <a:schemeClr val="accent1"/>
            </a:solidFill>
            <a:headEnd type="triangle"/>
          </a:ln>
        </p:spPr>
        <p:txBody>
          <a:bodyPr lIns="45719" rIns="45719"/>
          <a:lstStyle/>
          <a:p>
            <a:pPr/>
          </a:p>
        </p:txBody>
      </p:sp>
      <p:sp>
        <p:nvSpPr>
          <p:cNvPr id="188" name="Text Placeholder 13"/>
          <p:cNvSpPr/>
          <p:nvPr>
            <p:ph type="body" sz="quarter" idx="26"/>
          </p:nvPr>
        </p:nvSpPr>
        <p:spPr>
          <a:xfrm>
            <a:off x="1298447" y="3803903"/>
            <a:ext cx="1620521" cy="1143001"/>
          </a:xfrm>
          <a:prstGeom prst="rect">
            <a:avLst/>
          </a:prstGeom>
        </p:spPr>
        <p:txBody>
          <a:bodyPr/>
          <a:lstStyle/>
          <a:p>
            <a:pPr marL="0" indent="0">
              <a:lnSpc>
                <a:spcPts val="1500"/>
              </a:lnSpc>
              <a:spcBef>
                <a:spcPts val="0"/>
              </a:spcBef>
              <a:buSzTx/>
              <a:buFontTx/>
              <a:buNone/>
              <a:defRPr sz="1400"/>
            </a:pPr>
          </a:p>
        </p:txBody>
      </p:sp>
      <p:sp>
        <p:nvSpPr>
          <p:cNvPr id="189" name="Text Placeholder 13"/>
          <p:cNvSpPr/>
          <p:nvPr>
            <p:ph type="body" sz="quarter" idx="27"/>
          </p:nvPr>
        </p:nvSpPr>
        <p:spPr>
          <a:xfrm>
            <a:off x="3300984" y="3803903"/>
            <a:ext cx="1620521" cy="1143001"/>
          </a:xfrm>
          <a:prstGeom prst="rect">
            <a:avLst/>
          </a:prstGeom>
        </p:spPr>
        <p:txBody>
          <a:bodyPr/>
          <a:lstStyle/>
          <a:p>
            <a:pPr marL="0" indent="0">
              <a:lnSpc>
                <a:spcPts val="1500"/>
              </a:lnSpc>
              <a:spcBef>
                <a:spcPts val="0"/>
              </a:spcBef>
              <a:buSzTx/>
              <a:buFontTx/>
              <a:buNone/>
              <a:defRPr sz="1400"/>
            </a:pPr>
          </a:p>
        </p:txBody>
      </p:sp>
      <p:sp>
        <p:nvSpPr>
          <p:cNvPr id="190" name="Text Placeholder 13"/>
          <p:cNvSpPr/>
          <p:nvPr>
            <p:ph type="body" sz="quarter" idx="28"/>
          </p:nvPr>
        </p:nvSpPr>
        <p:spPr>
          <a:xfrm>
            <a:off x="5312664" y="3803903"/>
            <a:ext cx="1620521" cy="1143001"/>
          </a:xfrm>
          <a:prstGeom prst="rect">
            <a:avLst/>
          </a:prstGeom>
        </p:spPr>
        <p:txBody>
          <a:bodyPr/>
          <a:lstStyle/>
          <a:p>
            <a:pPr marL="0" indent="0">
              <a:lnSpc>
                <a:spcPts val="1500"/>
              </a:lnSpc>
              <a:spcBef>
                <a:spcPts val="0"/>
              </a:spcBef>
              <a:buSzTx/>
              <a:buFontTx/>
              <a:buNone/>
              <a:defRPr sz="1400"/>
            </a:pPr>
          </a:p>
        </p:txBody>
      </p:sp>
      <p:sp>
        <p:nvSpPr>
          <p:cNvPr id="191" name="Text Placeholder 13"/>
          <p:cNvSpPr/>
          <p:nvPr>
            <p:ph type="body" sz="quarter" idx="29"/>
          </p:nvPr>
        </p:nvSpPr>
        <p:spPr>
          <a:xfrm>
            <a:off x="7315200" y="3803903"/>
            <a:ext cx="1620520" cy="1143001"/>
          </a:xfrm>
          <a:prstGeom prst="rect">
            <a:avLst/>
          </a:prstGeom>
        </p:spPr>
        <p:txBody>
          <a:bodyPr/>
          <a:lstStyle/>
          <a:p>
            <a:pPr marL="0" indent="0">
              <a:lnSpc>
                <a:spcPts val="1500"/>
              </a:lnSpc>
              <a:spcBef>
                <a:spcPts val="0"/>
              </a:spcBef>
              <a:buSzTx/>
              <a:buFontTx/>
              <a:buNone/>
              <a:defRPr sz="1400"/>
            </a:pPr>
          </a:p>
        </p:txBody>
      </p:sp>
      <p:sp>
        <p:nvSpPr>
          <p:cNvPr id="192" name="Text Placeholder 13"/>
          <p:cNvSpPr/>
          <p:nvPr>
            <p:ph type="body" sz="quarter" idx="30"/>
          </p:nvPr>
        </p:nvSpPr>
        <p:spPr>
          <a:xfrm>
            <a:off x="9321800" y="3803903"/>
            <a:ext cx="1620520" cy="1143001"/>
          </a:xfrm>
          <a:prstGeom prst="rect">
            <a:avLst/>
          </a:prstGeom>
        </p:spPr>
        <p:txBody>
          <a:bodyPr/>
          <a:lstStyle/>
          <a:p>
            <a:pPr marL="0" indent="0">
              <a:lnSpc>
                <a:spcPts val="1500"/>
              </a:lnSpc>
              <a:spcBef>
                <a:spcPts val="0"/>
              </a:spcBef>
              <a:buSzTx/>
              <a:buFontTx/>
              <a:buNone/>
              <a:defRPr sz="1400"/>
            </a:pPr>
          </a:p>
        </p:txBody>
      </p:sp>
      <p:sp>
        <p:nvSpPr>
          <p:cNvPr id="193" name="Text Placeholder 7"/>
          <p:cNvSpPr/>
          <p:nvPr>
            <p:ph type="body" sz="quarter" idx="31" hasCustomPrompt="1"/>
          </p:nvPr>
        </p:nvSpPr>
        <p:spPr>
          <a:xfrm>
            <a:off x="3300984" y="2638737"/>
            <a:ext cx="91441" cy="411481"/>
          </a:xfrm>
          <a:prstGeom prst="rect">
            <a:avLst/>
          </a:prstGeom>
          <a:solidFill>
            <a:schemeClr val="accent1"/>
          </a:solidFill>
        </p:spPr>
        <p:txBody>
          <a:bodyPr anchor="ctr"/>
          <a:lstStyle>
            <a:lvl1pPr marL="0" indent="0" algn="ctr">
              <a:buSzTx/>
              <a:buFontTx/>
              <a:buNone/>
              <a:defRPr>
                <a:solidFill>
                  <a:srgbClr val="000000">
                    <a:alpha val="0"/>
                  </a:srgbClr>
                </a:solidFill>
              </a:defRPr>
            </a:lvl1pPr>
          </a:lstStyle>
          <a:p>
            <a:pPr/>
            <a:r>
              <a:t>X</a:t>
            </a:r>
          </a:p>
        </p:txBody>
      </p:sp>
      <p:sp>
        <p:nvSpPr>
          <p:cNvPr id="194" name="Text Placeholder 7"/>
          <p:cNvSpPr/>
          <p:nvPr>
            <p:ph type="body" sz="quarter" idx="32" hasCustomPrompt="1"/>
          </p:nvPr>
        </p:nvSpPr>
        <p:spPr>
          <a:xfrm>
            <a:off x="1298447" y="2638737"/>
            <a:ext cx="91441" cy="411481"/>
          </a:xfrm>
          <a:prstGeom prst="rect">
            <a:avLst/>
          </a:prstGeom>
          <a:solidFill>
            <a:schemeClr val="accent1"/>
          </a:solidFill>
        </p:spPr>
        <p:txBody>
          <a:bodyPr anchor="ctr"/>
          <a:lstStyle>
            <a:lvl1pPr marL="0" indent="0" algn="ctr">
              <a:buSzTx/>
              <a:buFontTx/>
              <a:buNone/>
              <a:defRPr>
                <a:solidFill>
                  <a:srgbClr val="000000">
                    <a:alpha val="0"/>
                  </a:srgbClr>
                </a:solidFill>
              </a:defRPr>
            </a:lvl1pPr>
          </a:lstStyle>
          <a:p>
            <a:pPr/>
            <a:r>
              <a:t>X</a:t>
            </a:r>
          </a:p>
        </p:txBody>
      </p:sp>
      <p:sp>
        <p:nvSpPr>
          <p:cNvPr id="195" name="Text Placeholder 7"/>
          <p:cNvSpPr/>
          <p:nvPr>
            <p:ph type="body" sz="quarter" idx="33" hasCustomPrompt="1"/>
          </p:nvPr>
        </p:nvSpPr>
        <p:spPr>
          <a:xfrm>
            <a:off x="5312664" y="2638737"/>
            <a:ext cx="91441" cy="411481"/>
          </a:xfrm>
          <a:prstGeom prst="rect">
            <a:avLst/>
          </a:prstGeom>
          <a:solidFill>
            <a:schemeClr val="accent1"/>
          </a:solidFill>
        </p:spPr>
        <p:txBody>
          <a:bodyPr anchor="ctr"/>
          <a:lstStyle>
            <a:lvl1pPr marL="0" indent="0" algn="ctr">
              <a:buSzTx/>
              <a:buFontTx/>
              <a:buNone/>
              <a:defRPr>
                <a:solidFill>
                  <a:srgbClr val="000000">
                    <a:alpha val="0"/>
                  </a:srgbClr>
                </a:solidFill>
              </a:defRPr>
            </a:lvl1pPr>
          </a:lstStyle>
          <a:p>
            <a:pPr/>
            <a:r>
              <a:t>X</a:t>
            </a:r>
          </a:p>
        </p:txBody>
      </p:sp>
      <p:sp>
        <p:nvSpPr>
          <p:cNvPr id="196" name="Text Placeholder 7"/>
          <p:cNvSpPr/>
          <p:nvPr>
            <p:ph type="body" sz="quarter" idx="34" hasCustomPrompt="1"/>
          </p:nvPr>
        </p:nvSpPr>
        <p:spPr>
          <a:xfrm>
            <a:off x="7315199" y="2638737"/>
            <a:ext cx="91442" cy="411481"/>
          </a:xfrm>
          <a:prstGeom prst="rect">
            <a:avLst/>
          </a:prstGeom>
          <a:solidFill>
            <a:schemeClr val="accent1"/>
          </a:solidFill>
        </p:spPr>
        <p:txBody>
          <a:bodyPr anchor="ctr"/>
          <a:lstStyle>
            <a:lvl1pPr marL="0" indent="0" algn="ctr">
              <a:buSzTx/>
              <a:buFontTx/>
              <a:buNone/>
              <a:defRPr>
                <a:solidFill>
                  <a:srgbClr val="000000">
                    <a:alpha val="0"/>
                  </a:srgbClr>
                </a:solidFill>
              </a:defRPr>
            </a:lvl1pPr>
          </a:lstStyle>
          <a:p>
            <a:pPr/>
            <a:r>
              <a:t>X</a:t>
            </a:r>
          </a:p>
        </p:txBody>
      </p:sp>
      <p:sp>
        <p:nvSpPr>
          <p:cNvPr id="197" name="Text Placeholder 7"/>
          <p:cNvSpPr/>
          <p:nvPr>
            <p:ph type="body" sz="quarter" idx="35" hasCustomPrompt="1"/>
          </p:nvPr>
        </p:nvSpPr>
        <p:spPr>
          <a:xfrm>
            <a:off x="9321799" y="2638737"/>
            <a:ext cx="91442" cy="411481"/>
          </a:xfrm>
          <a:prstGeom prst="rect">
            <a:avLst/>
          </a:prstGeom>
          <a:solidFill>
            <a:schemeClr val="accent1"/>
          </a:solidFill>
        </p:spPr>
        <p:txBody>
          <a:bodyPr anchor="ctr"/>
          <a:lstStyle>
            <a:lvl1pPr marL="0" indent="0" algn="ctr">
              <a:buSzTx/>
              <a:buFontTx/>
              <a:buNone/>
              <a:defRPr>
                <a:solidFill>
                  <a:srgbClr val="000000">
                    <a:alpha val="0"/>
                  </a:srgbClr>
                </a:solidFill>
              </a:defRPr>
            </a:lvl1pPr>
          </a:lstStyle>
          <a:p>
            <a:pPr/>
            <a:r>
              <a:t>X</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04" name="Picture Placeholder 15"/>
          <p:cNvSpPr/>
          <p:nvPr>
            <p:ph type="pic" idx="21"/>
          </p:nvPr>
        </p:nvSpPr>
        <p:spPr>
          <a:xfrm>
            <a:off x="-1" y="0"/>
            <a:ext cx="6656833" cy="6858000"/>
          </a:xfrm>
          <a:prstGeom prst="rect">
            <a:avLst/>
          </a:prstGeom>
        </p:spPr>
        <p:txBody>
          <a:bodyPr lIns="91439" tIns="45719" rIns="91439" bIns="45719">
            <a:noAutofit/>
          </a:bodyPr>
          <a:lstStyle/>
          <a:p>
            <a:pPr/>
          </a:p>
        </p:txBody>
      </p:sp>
      <p:sp>
        <p:nvSpPr>
          <p:cNvPr id="205" name="Title Text"/>
          <p:cNvSpPr txBox="1"/>
          <p:nvPr>
            <p:ph type="title"/>
          </p:nvPr>
        </p:nvSpPr>
        <p:spPr>
          <a:xfrm>
            <a:off x="1298447" y="609600"/>
            <a:ext cx="6656833" cy="530352"/>
          </a:xfrm>
          <a:prstGeom prst="rect">
            <a:avLst/>
          </a:prstGeom>
        </p:spPr>
        <p:txBody>
          <a:bodyPr/>
          <a:lstStyle/>
          <a:p>
            <a:pPr/>
            <a:r>
              <a:t>Title Text</a:t>
            </a:r>
          </a:p>
        </p:txBody>
      </p:sp>
      <p:sp>
        <p:nvSpPr>
          <p:cNvPr id="206" name="Body Level One…"/>
          <p:cNvSpPr txBox="1"/>
          <p:nvPr>
            <p:ph type="body" sz="half" idx="1"/>
          </p:nvPr>
        </p:nvSpPr>
        <p:spPr>
          <a:xfrm>
            <a:off x="1298447" y="2209800"/>
            <a:ext cx="4495746" cy="4648200"/>
          </a:xfrm>
          <a:prstGeom prst="rect">
            <a:avLst/>
          </a:prstGeom>
          <a:solidFill>
            <a:schemeClr val="accent4"/>
          </a:solidFill>
        </p:spPr>
        <p:txBody>
          <a:bodyPr/>
          <a:lstStyle>
            <a:lvl1pPr marL="0" indent="0">
              <a:lnSpc>
                <a:spcPts val="2400"/>
              </a:lnSpc>
              <a:buSzTx/>
              <a:buFontTx/>
              <a:buNone/>
              <a:defRPr cap="all" spc="200" sz="2000">
                <a:latin typeface="Posterama"/>
                <a:ea typeface="Posterama"/>
                <a:cs typeface="Posterama"/>
                <a:sym typeface="Posterama"/>
              </a:defRPr>
            </a:lvl1pPr>
            <a:lvl2pPr marL="0" indent="457200">
              <a:lnSpc>
                <a:spcPts val="2400"/>
              </a:lnSpc>
              <a:buSzTx/>
              <a:buFontTx/>
              <a:buNone/>
              <a:defRPr cap="all" spc="200" sz="2000">
                <a:latin typeface="Posterama"/>
                <a:ea typeface="Posterama"/>
                <a:cs typeface="Posterama"/>
                <a:sym typeface="Posterama"/>
              </a:defRPr>
            </a:lvl2pPr>
            <a:lvl3pPr marL="0" indent="914400">
              <a:lnSpc>
                <a:spcPts val="2400"/>
              </a:lnSpc>
              <a:buSzTx/>
              <a:buFontTx/>
              <a:buNone/>
              <a:defRPr cap="all" spc="200" sz="2000">
                <a:latin typeface="Posterama"/>
                <a:ea typeface="Posterama"/>
                <a:cs typeface="Posterama"/>
                <a:sym typeface="Posterama"/>
              </a:defRPr>
            </a:lvl3pPr>
            <a:lvl4pPr marL="0" indent="1371600">
              <a:lnSpc>
                <a:spcPts val="2400"/>
              </a:lnSpc>
              <a:buSzTx/>
              <a:buFontTx/>
              <a:buNone/>
              <a:defRPr cap="all" spc="200" sz="2000">
                <a:latin typeface="Posterama"/>
                <a:ea typeface="Posterama"/>
                <a:cs typeface="Posterama"/>
                <a:sym typeface="Posterama"/>
              </a:defRPr>
            </a:lvl4pPr>
            <a:lvl5pPr marL="0" indent="1828800">
              <a:lnSpc>
                <a:spcPts val="2400"/>
              </a:lnSpc>
              <a:buSzTx/>
              <a:buFontTx/>
              <a:buNone/>
              <a:defRPr cap="all" spc="200" sz="2000">
                <a:latin typeface="Posterama"/>
                <a:ea typeface="Posterama"/>
                <a:cs typeface="Posterama"/>
                <a:sym typeface="Posterama"/>
              </a:defRPr>
            </a:lvl5pPr>
          </a:lstStyle>
          <a:p>
            <a:pPr/>
            <a:r>
              <a:t>Body Level One</a:t>
            </a:r>
          </a:p>
          <a:p>
            <a:pPr lvl="1"/>
            <a:r>
              <a:t>Body Level Two</a:t>
            </a:r>
          </a:p>
          <a:p>
            <a:pPr lvl="2"/>
            <a:r>
              <a:t>Body Level Three</a:t>
            </a:r>
          </a:p>
          <a:p>
            <a:pPr lvl="3"/>
            <a:r>
              <a:t>Body Level Four</a:t>
            </a:r>
          </a:p>
          <a:p>
            <a:pPr lvl="4"/>
            <a:r>
              <a:t>Body Level Five</a:t>
            </a:r>
          </a:p>
        </p:txBody>
      </p:sp>
      <p:sp>
        <p:nvSpPr>
          <p:cNvPr id="207" name="Text Placeholder 20"/>
          <p:cNvSpPr/>
          <p:nvPr>
            <p:ph type="body" sz="half" idx="22"/>
          </p:nvPr>
        </p:nvSpPr>
        <p:spPr>
          <a:xfrm>
            <a:off x="6705599" y="2209800"/>
            <a:ext cx="4495746" cy="4648200"/>
          </a:xfrm>
          <a:prstGeom prst="rect">
            <a:avLst/>
          </a:prstGeom>
          <a:solidFill>
            <a:schemeClr val="accent4"/>
          </a:solidFill>
        </p:spPr>
        <p:txBody>
          <a:bodyPr/>
          <a:lstStyle/>
          <a:p>
            <a:pPr marL="0" indent="0">
              <a:lnSpc>
                <a:spcPts val="2400"/>
              </a:lnSpc>
              <a:buSzTx/>
              <a:buFontTx/>
              <a:buNone/>
              <a:defRPr cap="all" spc="200" sz="2000">
                <a:latin typeface="Posterama"/>
                <a:ea typeface="Posterama"/>
                <a:cs typeface="Posterama"/>
                <a:sym typeface="Posterama"/>
              </a:defRPr>
            </a:pPr>
          </a:p>
        </p:txBody>
      </p:sp>
      <p:sp>
        <p:nvSpPr>
          <p:cNvPr id="208" name="Slide Number"/>
          <p:cNvSpPr txBox="1"/>
          <p:nvPr>
            <p:ph type="sldNum" sz="quarter" idx="2"/>
          </p:nvPr>
        </p:nvSpPr>
        <p:spPr>
          <a:prstGeom prst="rect">
            <a:avLst/>
          </a:prstGeom>
        </p:spPr>
        <p:txBody>
          <a:bodyPr/>
          <a:lstStyle/>
          <a:p>
            <a:pPr/>
            <a:fld id="{86CB4B4D-7CA3-9044-876B-883B54F8677D}" type="slidenum"/>
          </a:p>
        </p:txBody>
      </p:sp>
      <p:sp>
        <p:nvSpPr>
          <p:cNvPr id="209" name="Rectangle 16"/>
          <p:cNvSpPr/>
          <p:nvPr/>
        </p:nvSpPr>
        <p:spPr>
          <a:xfrm>
            <a:off x="1295400" y="1492377"/>
            <a:ext cx="409575" cy="88303"/>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zon x3">
    <p:spTree>
      <p:nvGrpSpPr>
        <p:cNvPr id="1" name=""/>
        <p:cNvGrpSpPr/>
        <p:nvPr/>
      </p:nvGrpSpPr>
      <p:grpSpPr>
        <a:xfrm>
          <a:off x="0" y="0"/>
          <a:ext cx="0" cy="0"/>
          <a:chOff x="0" y="0"/>
          <a:chExt cx="0" cy="0"/>
        </a:xfrm>
      </p:grpSpPr>
      <p:sp>
        <p:nvSpPr>
          <p:cNvPr id="216" name="Rectangle 2"/>
          <p:cNvSpPr/>
          <p:nvPr/>
        </p:nvSpPr>
        <p:spPr>
          <a:xfrm>
            <a:off x="5791200" y="0"/>
            <a:ext cx="6400800" cy="6858000"/>
          </a:xfrm>
          <a:prstGeom prst="rect">
            <a:avLst/>
          </a:prstGeom>
          <a:solidFill>
            <a:srgbClr val="EAF6FB"/>
          </a:solidFill>
          <a:ln w="12700">
            <a:miter lim="400000"/>
          </a:ln>
        </p:spPr>
        <p:txBody>
          <a:bodyPr lIns="45719" rIns="45719" anchor="ctr"/>
          <a:lstStyle/>
          <a:p>
            <a:pPr algn="ctr">
              <a:defRPr>
                <a:solidFill>
                  <a:srgbClr val="FFFFFF"/>
                </a:solidFill>
              </a:defRPr>
            </a:pPr>
          </a:p>
        </p:txBody>
      </p:sp>
      <p:sp>
        <p:nvSpPr>
          <p:cNvPr id="217" name="Title Text"/>
          <p:cNvSpPr txBox="1"/>
          <p:nvPr>
            <p:ph type="title"/>
          </p:nvPr>
        </p:nvSpPr>
        <p:spPr>
          <a:xfrm>
            <a:off x="1298447" y="4014215"/>
            <a:ext cx="4160522" cy="1828801"/>
          </a:xfrm>
          <a:prstGeom prst="rect">
            <a:avLst/>
          </a:prstGeom>
        </p:spPr>
        <p:txBody>
          <a:bodyPr anchor="b"/>
          <a:lstStyle/>
          <a:p>
            <a:pPr/>
            <a:r>
              <a:t>Title Text</a:t>
            </a:r>
          </a:p>
        </p:txBody>
      </p:sp>
      <p:sp>
        <p:nvSpPr>
          <p:cNvPr id="218" name="Body Level One…"/>
          <p:cNvSpPr txBox="1"/>
          <p:nvPr>
            <p:ph type="body" sz="quarter" idx="1"/>
          </p:nvPr>
        </p:nvSpPr>
        <p:spPr>
          <a:xfrm>
            <a:off x="7498080" y="621791"/>
            <a:ext cx="4114801" cy="347473"/>
          </a:xfrm>
          <a:prstGeom prst="rect">
            <a:avLst/>
          </a:prstGeom>
        </p:spPr>
        <p:txBody>
          <a:bodyPr anchor="b"/>
          <a:lstStyle>
            <a:lvl1pPr marL="0" indent="0">
              <a:lnSpc>
                <a:spcPts val="1700"/>
              </a:lnSpc>
              <a:buSzTx/>
              <a:buFontTx/>
              <a:buNone/>
              <a:defRPr cap="all" spc="200" sz="2000">
                <a:latin typeface="Posterama"/>
                <a:ea typeface="Posterama"/>
                <a:cs typeface="Posterama"/>
                <a:sym typeface="Posterama"/>
              </a:defRPr>
            </a:lvl1pPr>
            <a:lvl2pPr marL="0" indent="457200">
              <a:lnSpc>
                <a:spcPts val="1700"/>
              </a:lnSpc>
              <a:buSzTx/>
              <a:buFontTx/>
              <a:buNone/>
              <a:defRPr cap="all" spc="200" sz="2000">
                <a:latin typeface="Posterama"/>
                <a:ea typeface="Posterama"/>
                <a:cs typeface="Posterama"/>
                <a:sym typeface="Posterama"/>
              </a:defRPr>
            </a:lvl2pPr>
            <a:lvl3pPr marL="0" indent="914400">
              <a:lnSpc>
                <a:spcPts val="1700"/>
              </a:lnSpc>
              <a:buSzTx/>
              <a:buFontTx/>
              <a:buNone/>
              <a:defRPr cap="all" spc="200" sz="2000">
                <a:latin typeface="Posterama"/>
                <a:ea typeface="Posterama"/>
                <a:cs typeface="Posterama"/>
                <a:sym typeface="Posterama"/>
              </a:defRPr>
            </a:lvl3pPr>
            <a:lvl4pPr marL="0" indent="1371600">
              <a:lnSpc>
                <a:spcPts val="1700"/>
              </a:lnSpc>
              <a:buSzTx/>
              <a:buFontTx/>
              <a:buNone/>
              <a:defRPr cap="all" spc="200" sz="2000">
                <a:latin typeface="Posterama"/>
                <a:ea typeface="Posterama"/>
                <a:cs typeface="Posterama"/>
                <a:sym typeface="Posterama"/>
              </a:defRPr>
            </a:lvl4pPr>
            <a:lvl5pPr marL="0" indent="1828800">
              <a:lnSpc>
                <a:spcPts val="1700"/>
              </a:lnSpc>
              <a:buSzTx/>
              <a:buFontTx/>
              <a:buNone/>
              <a:defRPr cap="all" spc="200" sz="2000">
                <a:latin typeface="Posterama"/>
                <a:ea typeface="Posterama"/>
                <a:cs typeface="Posterama"/>
                <a:sym typeface="Posterama"/>
              </a:defRPr>
            </a:lvl5pPr>
          </a:lstStyle>
          <a:p>
            <a:pPr/>
            <a:r>
              <a:t>Body Level One</a:t>
            </a:r>
          </a:p>
          <a:p>
            <a:pPr lvl="1"/>
            <a:r>
              <a:t>Body Level Two</a:t>
            </a:r>
          </a:p>
          <a:p>
            <a:pPr lvl="2"/>
            <a:r>
              <a:t>Body Level Three</a:t>
            </a:r>
          </a:p>
          <a:p>
            <a:pPr lvl="3"/>
            <a:r>
              <a:t>Body Level Four</a:t>
            </a:r>
          </a:p>
          <a:p>
            <a:pPr lvl="4"/>
            <a:r>
              <a:t>Body Level Five</a:t>
            </a:r>
          </a:p>
        </p:txBody>
      </p:sp>
      <p:sp>
        <p:nvSpPr>
          <p:cNvPr id="219" name="Text Placeholder 20"/>
          <p:cNvSpPr/>
          <p:nvPr>
            <p:ph type="body" sz="quarter" idx="21"/>
          </p:nvPr>
        </p:nvSpPr>
        <p:spPr>
          <a:xfrm>
            <a:off x="7498080" y="3172967"/>
            <a:ext cx="4114801" cy="347473"/>
          </a:xfrm>
          <a:prstGeom prst="rect">
            <a:avLst/>
          </a:prstGeom>
        </p:spPr>
        <p:txBody>
          <a:bodyPr anchor="b"/>
          <a:lstStyle/>
          <a:p>
            <a:pPr marL="0" indent="0">
              <a:lnSpc>
                <a:spcPts val="1700"/>
              </a:lnSpc>
              <a:buSzTx/>
              <a:buFontTx/>
              <a:buNone/>
              <a:defRPr cap="all" spc="200" sz="2000">
                <a:latin typeface="Posterama"/>
                <a:ea typeface="Posterama"/>
                <a:cs typeface="Posterama"/>
                <a:sym typeface="Posterama"/>
              </a:defRPr>
            </a:pPr>
          </a:p>
        </p:txBody>
      </p:sp>
      <p:sp>
        <p:nvSpPr>
          <p:cNvPr id="220" name="Slide Number"/>
          <p:cNvSpPr txBox="1"/>
          <p:nvPr>
            <p:ph type="sldNum" sz="quarter" idx="2"/>
          </p:nvPr>
        </p:nvSpPr>
        <p:spPr>
          <a:prstGeom prst="rect">
            <a:avLst/>
          </a:prstGeom>
        </p:spPr>
        <p:txBody>
          <a:bodyPr/>
          <a:lstStyle/>
          <a:p>
            <a:pPr/>
            <a:fld id="{86CB4B4D-7CA3-9044-876B-883B54F8677D}" type="slidenum"/>
          </a:p>
        </p:txBody>
      </p:sp>
      <p:sp>
        <p:nvSpPr>
          <p:cNvPr id="221" name="Picture Placeholder 6"/>
          <p:cNvSpPr/>
          <p:nvPr>
            <p:ph type="pic" sz="quarter" idx="22"/>
          </p:nvPr>
        </p:nvSpPr>
        <p:spPr>
          <a:xfrm>
            <a:off x="1298447" y="612648"/>
            <a:ext cx="3200401" cy="3200401"/>
          </a:xfrm>
          <a:prstGeom prst="rect">
            <a:avLst/>
          </a:prstGeom>
        </p:spPr>
        <p:txBody>
          <a:bodyPr lIns="91439" tIns="45719" rIns="91439" bIns="45719">
            <a:noAutofit/>
          </a:bodyPr>
          <a:lstStyle/>
          <a:p>
            <a:pPr/>
          </a:p>
        </p:txBody>
      </p:sp>
      <p:sp>
        <p:nvSpPr>
          <p:cNvPr id="222" name="Text Placeholder 20"/>
          <p:cNvSpPr/>
          <p:nvPr>
            <p:ph type="body" sz="quarter" idx="23"/>
          </p:nvPr>
        </p:nvSpPr>
        <p:spPr>
          <a:xfrm>
            <a:off x="7498080" y="5129784"/>
            <a:ext cx="4114801" cy="347473"/>
          </a:xfrm>
          <a:prstGeom prst="rect">
            <a:avLst/>
          </a:prstGeom>
        </p:spPr>
        <p:txBody>
          <a:bodyPr anchor="b"/>
          <a:lstStyle/>
          <a:p>
            <a:pPr marL="0" indent="0">
              <a:lnSpc>
                <a:spcPts val="1700"/>
              </a:lnSpc>
              <a:buSzTx/>
              <a:buFontTx/>
              <a:buNone/>
              <a:defRPr cap="all" spc="200" sz="2000">
                <a:latin typeface="Posterama"/>
                <a:ea typeface="Posterama"/>
                <a:cs typeface="Posterama"/>
                <a:sym typeface="Posterama"/>
              </a:defRPr>
            </a:pPr>
          </a:p>
        </p:txBody>
      </p:sp>
      <p:sp>
        <p:nvSpPr>
          <p:cNvPr id="223" name="Picture Placeholder 10"/>
          <p:cNvSpPr/>
          <p:nvPr>
            <p:ph type="pic" sz="quarter" idx="24"/>
          </p:nvPr>
        </p:nvSpPr>
        <p:spPr>
          <a:xfrm>
            <a:off x="6245352" y="704087"/>
            <a:ext cx="914401" cy="914401"/>
          </a:xfrm>
          <a:prstGeom prst="rect">
            <a:avLst/>
          </a:prstGeom>
        </p:spPr>
        <p:txBody>
          <a:bodyPr lIns="91439" tIns="45719" rIns="91439" bIns="45719">
            <a:noAutofit/>
          </a:bodyPr>
          <a:lstStyle/>
          <a:p>
            <a:pPr/>
          </a:p>
        </p:txBody>
      </p:sp>
      <p:sp>
        <p:nvSpPr>
          <p:cNvPr id="224" name="Picture Placeholder 10"/>
          <p:cNvSpPr/>
          <p:nvPr>
            <p:ph type="pic" sz="quarter" idx="25"/>
          </p:nvPr>
        </p:nvSpPr>
        <p:spPr>
          <a:xfrm>
            <a:off x="6245352" y="3273552"/>
            <a:ext cx="914401" cy="914401"/>
          </a:xfrm>
          <a:prstGeom prst="rect">
            <a:avLst/>
          </a:prstGeom>
        </p:spPr>
        <p:txBody>
          <a:bodyPr lIns="91439" tIns="45719" rIns="91439" bIns="45719">
            <a:noAutofit/>
          </a:bodyPr>
          <a:lstStyle/>
          <a:p>
            <a:pPr/>
          </a:p>
        </p:txBody>
      </p:sp>
      <p:sp>
        <p:nvSpPr>
          <p:cNvPr id="225" name="Picture Placeholder 10"/>
          <p:cNvSpPr/>
          <p:nvPr>
            <p:ph type="pic" sz="quarter" idx="26"/>
          </p:nvPr>
        </p:nvSpPr>
        <p:spPr>
          <a:xfrm>
            <a:off x="6245352" y="5166359"/>
            <a:ext cx="914401" cy="914401"/>
          </a:xfrm>
          <a:prstGeom prst="rect">
            <a:avLst/>
          </a:prstGeom>
        </p:spPr>
        <p:txBody>
          <a:bodyPr lIns="91439" tIns="45719" rIns="91439" bIns="45719">
            <a:noAutofit/>
          </a:bodyPr>
          <a:lstStyle/>
          <a:p>
            <a:pPr/>
          </a:p>
        </p:txBody>
      </p:sp>
      <p:sp>
        <p:nvSpPr>
          <p:cNvPr id="226" name="Straight Connector 14"/>
          <p:cNvSpPr/>
          <p:nvPr/>
        </p:nvSpPr>
        <p:spPr>
          <a:xfrm>
            <a:off x="1298447" y="6111876"/>
            <a:ext cx="411481" cy="1"/>
          </a:xfrm>
          <a:prstGeom prst="line">
            <a:avLst/>
          </a:prstGeom>
          <a:ln w="88900">
            <a:solidFill>
              <a:schemeClr val="accent1"/>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ummary">
    <p:spTree>
      <p:nvGrpSpPr>
        <p:cNvPr id="1" name=""/>
        <p:cNvGrpSpPr/>
        <p:nvPr/>
      </p:nvGrpSpPr>
      <p:grpSpPr>
        <a:xfrm>
          <a:off x="0" y="0"/>
          <a:ext cx="0" cy="0"/>
          <a:chOff x="0" y="0"/>
          <a:chExt cx="0" cy="0"/>
        </a:xfrm>
      </p:grpSpPr>
      <p:sp>
        <p:nvSpPr>
          <p:cNvPr id="233" name="Slide Number"/>
          <p:cNvSpPr txBox="1"/>
          <p:nvPr>
            <p:ph type="sldNum" sz="quarter" idx="2"/>
          </p:nvPr>
        </p:nvSpPr>
        <p:spPr>
          <a:prstGeom prst="rect">
            <a:avLst/>
          </a:prstGeom>
        </p:spPr>
        <p:txBody>
          <a:bodyPr/>
          <a:lstStyle/>
          <a:p>
            <a:pPr/>
            <a:fld id="{86CB4B4D-7CA3-9044-876B-883B54F8677D}" type="slidenum"/>
          </a:p>
        </p:txBody>
      </p:sp>
      <p:sp>
        <p:nvSpPr>
          <p:cNvPr id="234" name="Straight Connector 4"/>
          <p:cNvSpPr/>
          <p:nvPr/>
        </p:nvSpPr>
        <p:spPr>
          <a:xfrm>
            <a:off x="5890259" y="1536191"/>
            <a:ext cx="411481" cy="1"/>
          </a:xfrm>
          <a:prstGeom prst="line">
            <a:avLst/>
          </a:prstGeom>
          <a:ln w="88900">
            <a:solidFill>
              <a:schemeClr val="accent1"/>
            </a:solidFill>
            <a:miter/>
          </a:ln>
        </p:spPr>
        <p:txBody>
          <a:bodyPr lIns="45719" rIns="45719"/>
          <a:lstStyle/>
          <a:p>
            <a:pPr/>
          </a:p>
        </p:txBody>
      </p:sp>
      <p:sp>
        <p:nvSpPr>
          <p:cNvPr id="235" name="Body Level One…"/>
          <p:cNvSpPr txBox="1"/>
          <p:nvPr>
            <p:ph type="body" sz="half" idx="1"/>
          </p:nvPr>
        </p:nvSpPr>
        <p:spPr>
          <a:xfrm>
            <a:off x="2834639" y="2057400"/>
            <a:ext cx="6519673" cy="2971800"/>
          </a:xfrm>
          <a:prstGeom prst="rect">
            <a:avLst/>
          </a:prstGeom>
          <a:solidFill>
            <a:schemeClr val="accent4"/>
          </a:solidFill>
        </p:spPr>
        <p:txBody>
          <a:bodyPr lIns="228600" tIns="228600" rIns="228600" bIns="228600" anchor="ctr"/>
          <a:lstStyle>
            <a:lvl1pPr marL="0" indent="0" algn="ctr">
              <a:lnSpc>
                <a:spcPts val="2400"/>
              </a:lnSpc>
              <a:buSzTx/>
              <a:buFontTx/>
              <a:buNone/>
              <a:defRPr sz="2000"/>
            </a:lvl1pPr>
            <a:lvl2pPr marL="685800" indent="-228600" algn="ctr">
              <a:lnSpc>
                <a:spcPts val="2400"/>
              </a:lnSpc>
              <a:buFontTx/>
              <a:defRPr sz="2000"/>
            </a:lvl2pPr>
            <a:lvl3pPr marL="1168400" indent="-254000" algn="ctr">
              <a:lnSpc>
                <a:spcPts val="2400"/>
              </a:lnSpc>
              <a:buFontTx/>
              <a:defRPr sz="2000"/>
            </a:lvl3pPr>
            <a:lvl4pPr marL="1657350" indent="-285750" algn="ctr">
              <a:lnSpc>
                <a:spcPts val="2400"/>
              </a:lnSpc>
              <a:buFontTx/>
              <a:defRPr sz="2000"/>
            </a:lvl4pPr>
            <a:lvl5pPr marL="2155371" indent="-326571" algn="ctr">
              <a:lnSpc>
                <a:spcPts val="2400"/>
              </a:lnSpc>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236" name="Picture Placeholder 10"/>
          <p:cNvSpPr/>
          <p:nvPr>
            <p:ph type="pic" sz="quarter" idx="21"/>
          </p:nvPr>
        </p:nvSpPr>
        <p:spPr>
          <a:xfrm>
            <a:off x="2871216" y="5330952"/>
            <a:ext cx="6519672" cy="1527049"/>
          </a:xfrm>
          <a:prstGeom prst="rect">
            <a:avLst/>
          </a:prstGeom>
        </p:spPr>
        <p:txBody>
          <a:bodyPr lIns="91439" tIns="45719" rIns="91439" bIns="45719">
            <a:noAutofit/>
          </a:bodyPr>
          <a:lstStyle/>
          <a:p>
            <a:pPr/>
          </a:p>
        </p:txBody>
      </p:sp>
      <p:sp>
        <p:nvSpPr>
          <p:cNvPr id="237" name="Title Text"/>
          <p:cNvSpPr txBox="1"/>
          <p:nvPr>
            <p:ph type="title"/>
          </p:nvPr>
        </p:nvSpPr>
        <p:spPr>
          <a:xfrm>
            <a:off x="4116323" y="609600"/>
            <a:ext cx="3959354" cy="530352"/>
          </a:xfrm>
          <a:prstGeom prst="rect">
            <a:avLst/>
          </a:prstGeom>
        </p:spPr>
        <p:txBody>
          <a:bodyPr/>
          <a:lstStyle>
            <a:lvl1pPr algn="ctr"/>
          </a:lstStyle>
          <a:p>
            <a:pPr/>
            <a:r>
              <a:t>Title Text</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losing">
    <p:spTree>
      <p:nvGrpSpPr>
        <p:cNvPr id="1" name=""/>
        <p:cNvGrpSpPr/>
        <p:nvPr/>
      </p:nvGrpSpPr>
      <p:grpSpPr>
        <a:xfrm>
          <a:off x="0" y="0"/>
          <a:ext cx="0" cy="0"/>
          <a:chOff x="0" y="0"/>
          <a:chExt cx="0" cy="0"/>
        </a:xfrm>
      </p:grpSpPr>
      <p:sp>
        <p:nvSpPr>
          <p:cNvPr id="244" name="Picture Placeholder 18"/>
          <p:cNvSpPr/>
          <p:nvPr>
            <p:ph type="pic" idx="21"/>
          </p:nvPr>
        </p:nvSpPr>
        <p:spPr>
          <a:xfrm>
            <a:off x="-1" y="1"/>
            <a:ext cx="12192001" cy="6858001"/>
          </a:xfrm>
          <a:prstGeom prst="rect">
            <a:avLst/>
          </a:prstGeom>
        </p:spPr>
        <p:txBody>
          <a:bodyPr lIns="91439" tIns="45719" rIns="91439" bIns="45719">
            <a:noAutofit/>
          </a:bodyPr>
          <a:lstStyle/>
          <a:p>
            <a:pPr/>
          </a:p>
        </p:txBody>
      </p:sp>
      <p:sp>
        <p:nvSpPr>
          <p:cNvPr id="245" name="Title Text"/>
          <p:cNvSpPr txBox="1"/>
          <p:nvPr>
            <p:ph type="title"/>
          </p:nvPr>
        </p:nvSpPr>
        <p:spPr>
          <a:xfrm>
            <a:off x="1535714" y="1485301"/>
            <a:ext cx="9120571" cy="3887398"/>
          </a:xfrm>
          <a:prstGeom prst="rect">
            <a:avLst/>
          </a:prstGeom>
          <a:solidFill>
            <a:srgbClr val="EAF6FB"/>
          </a:solidFill>
        </p:spPr>
        <p:txBody>
          <a:bodyPr anchor="b"/>
          <a:lstStyle>
            <a:lvl1pPr algn="ctr"/>
          </a:lstStyle>
          <a:p>
            <a:pPr/>
            <a:r>
              <a:t>Title Text</a:t>
            </a:r>
          </a:p>
        </p:txBody>
      </p:sp>
      <p:sp>
        <p:nvSpPr>
          <p:cNvPr id="246" name="Picture Placeholder 10"/>
          <p:cNvSpPr/>
          <p:nvPr>
            <p:ph type="pic" sz="quarter" idx="22"/>
          </p:nvPr>
        </p:nvSpPr>
        <p:spPr>
          <a:xfrm>
            <a:off x="4953000" y="612648"/>
            <a:ext cx="2286000" cy="2286001"/>
          </a:xfrm>
          <a:prstGeom prst="rect">
            <a:avLst/>
          </a:prstGeom>
        </p:spPr>
        <p:txBody>
          <a:bodyPr lIns="91439" tIns="45719" rIns="91439" bIns="45719">
            <a:noAutofit/>
          </a:bodyPr>
          <a:lstStyle/>
          <a:p>
            <a:pPr/>
          </a:p>
        </p:txBody>
      </p:sp>
      <p:sp>
        <p:nvSpPr>
          <p:cNvPr id="247" name="Body Level One…"/>
          <p:cNvSpPr txBox="1"/>
          <p:nvPr>
            <p:ph type="body" sz="quarter" idx="1"/>
          </p:nvPr>
        </p:nvSpPr>
        <p:spPr>
          <a:xfrm>
            <a:off x="1572767" y="5751576"/>
            <a:ext cx="9116570" cy="722377"/>
          </a:xfrm>
          <a:prstGeom prst="rect">
            <a:avLst/>
          </a:prstGeom>
        </p:spPr>
        <p:txBody>
          <a:bodyPr anchor="ctr"/>
          <a:lstStyle>
            <a:lvl1pPr marL="0" indent="0" algn="ctr">
              <a:buSzTx/>
              <a:buFontTx/>
              <a:buNone/>
              <a:defRPr cap="all" sz="2000"/>
            </a:lvl1pPr>
            <a:lvl2pPr marL="685800" indent="-228600" algn="ctr">
              <a:buFontTx/>
              <a:defRPr cap="all" sz="2000"/>
            </a:lvl2pPr>
            <a:lvl3pPr marL="1168400" indent="-254000" algn="ctr">
              <a:buFontTx/>
              <a:defRPr cap="all" sz="2000"/>
            </a:lvl3pPr>
            <a:lvl4pPr marL="1657350" indent="-285750" algn="ctr">
              <a:buFontTx/>
              <a:defRPr cap="all" sz="2000"/>
            </a:lvl4pPr>
            <a:lvl5pPr marL="2155371" indent="-326571" algn="ctr">
              <a:buFontTx/>
              <a:defRPr cap="all" sz="2000"/>
            </a:lvl5pPr>
          </a:lstStyle>
          <a:p>
            <a:pPr/>
            <a:r>
              <a:t>Body Level One</a:t>
            </a:r>
          </a:p>
          <a:p>
            <a:pPr lvl="1"/>
            <a:r>
              <a:t>Body Level Two</a:t>
            </a:r>
          </a:p>
          <a:p>
            <a:pPr lvl="2"/>
            <a:r>
              <a:t>Body Level Three</a:t>
            </a:r>
          </a:p>
          <a:p>
            <a:pPr lvl="3"/>
            <a:r>
              <a:t>Body Level Four</a:t>
            </a:r>
          </a:p>
          <a:p>
            <a:pPr lvl="4"/>
            <a:r>
              <a:t>Body Level Five</a:t>
            </a:r>
          </a:p>
        </p:txBody>
      </p:sp>
      <p:sp>
        <p:nvSpPr>
          <p:cNvPr id="248" name="Rectangle 19"/>
          <p:cNvSpPr/>
          <p:nvPr/>
        </p:nvSpPr>
        <p:spPr>
          <a:xfrm>
            <a:off x="5890259" y="4496651"/>
            <a:ext cx="409576" cy="883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4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56" name="Title Text"/>
          <p:cNvSpPr txBox="1"/>
          <p:nvPr>
            <p:ph type="title"/>
          </p:nvPr>
        </p:nvSpPr>
        <p:spPr>
          <a:xfrm>
            <a:off x="1295400" y="609600"/>
            <a:ext cx="9821955" cy="1256118"/>
          </a:xfrm>
          <a:prstGeom prst="rect">
            <a:avLst/>
          </a:prstGeom>
        </p:spPr>
        <p:txBody>
          <a:bodyPr/>
          <a:lstStyle/>
          <a:p>
            <a:pPr/>
            <a:r>
              <a:t>Title Text</a:t>
            </a:r>
          </a:p>
        </p:txBody>
      </p:sp>
      <p:sp>
        <p:nvSpPr>
          <p:cNvPr id="2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71" name="Title Text"/>
          <p:cNvSpPr txBox="1"/>
          <p:nvPr>
            <p:ph type="title"/>
          </p:nvPr>
        </p:nvSpPr>
        <p:spPr>
          <a:xfrm>
            <a:off x="1298447" y="457200"/>
            <a:ext cx="3932239" cy="1600200"/>
          </a:xfrm>
          <a:prstGeom prst="rect">
            <a:avLst/>
          </a:prstGeom>
        </p:spPr>
        <p:txBody>
          <a:bodyPr anchor="b"/>
          <a:lstStyle>
            <a:lvl1pPr>
              <a:defRPr sz="3200"/>
            </a:lvl1pPr>
          </a:lstStyle>
          <a:p>
            <a:pPr/>
            <a:r>
              <a:t>Title Text</a:t>
            </a:r>
          </a:p>
        </p:txBody>
      </p:sp>
      <p:sp>
        <p:nvSpPr>
          <p:cNvPr id="272" name="Body Level One…"/>
          <p:cNvSpPr txBox="1"/>
          <p:nvPr>
            <p:ph type="body" sz="half" idx="1"/>
          </p:nvPr>
        </p:nvSpPr>
        <p:spPr>
          <a:xfrm>
            <a:off x="5230683" y="987425"/>
            <a:ext cx="6124704" cy="4873625"/>
          </a:xfrm>
          <a:prstGeom prst="rect">
            <a:avLst/>
          </a:prstGeom>
        </p:spPr>
        <p:txBody>
          <a:bodyPr/>
          <a:lstStyle>
            <a:lvl1pPr>
              <a:defRPr sz="3200"/>
            </a:lvl1pPr>
            <a:lvl2pPr marL="718457" indent="-261257">
              <a:defRPr sz="3200"/>
            </a:lvl2pPr>
            <a:lvl3pPr>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273" name="Text Placeholder 3"/>
          <p:cNvSpPr/>
          <p:nvPr>
            <p:ph type="body" sz="quarter" idx="21"/>
          </p:nvPr>
        </p:nvSpPr>
        <p:spPr>
          <a:xfrm>
            <a:off x="1298447" y="2057400"/>
            <a:ext cx="3932239" cy="3811588"/>
          </a:xfrm>
          <a:prstGeom prst="rect">
            <a:avLst/>
          </a:prstGeom>
        </p:spPr>
        <p:txBody>
          <a:bodyPr/>
          <a:lstStyle/>
          <a:p>
            <a:pPr marL="0" indent="0">
              <a:buSzTx/>
              <a:buFontTx/>
              <a:buNone/>
              <a:defRPr sz="1600"/>
            </a:pPr>
          </a:p>
        </p:txBody>
      </p:sp>
      <p:sp>
        <p:nvSpPr>
          <p:cNvPr id="2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81" name="Title Text"/>
          <p:cNvSpPr txBox="1"/>
          <p:nvPr>
            <p:ph type="title"/>
          </p:nvPr>
        </p:nvSpPr>
        <p:spPr>
          <a:xfrm>
            <a:off x="1298447" y="457200"/>
            <a:ext cx="3932239" cy="1600200"/>
          </a:xfrm>
          <a:prstGeom prst="rect">
            <a:avLst/>
          </a:prstGeom>
        </p:spPr>
        <p:txBody>
          <a:bodyPr anchor="b"/>
          <a:lstStyle>
            <a:lvl1pPr>
              <a:defRPr sz="3200"/>
            </a:lvl1pPr>
          </a:lstStyle>
          <a:p>
            <a:pPr/>
            <a:r>
              <a:t>Title Text</a:t>
            </a:r>
          </a:p>
        </p:txBody>
      </p:sp>
      <p:sp>
        <p:nvSpPr>
          <p:cNvPr id="282" name="Picture Placeholder 2"/>
          <p:cNvSpPr/>
          <p:nvPr>
            <p:ph type="pic" sz="half" idx="21"/>
          </p:nvPr>
        </p:nvSpPr>
        <p:spPr>
          <a:xfrm>
            <a:off x="5230683" y="993775"/>
            <a:ext cx="6124704" cy="4873625"/>
          </a:xfrm>
          <a:prstGeom prst="rect">
            <a:avLst/>
          </a:prstGeom>
        </p:spPr>
        <p:txBody>
          <a:bodyPr lIns="91439" tIns="45719" rIns="91439" bIns="45719">
            <a:noAutofit/>
          </a:bodyPr>
          <a:lstStyle/>
          <a:p>
            <a:pPr/>
          </a:p>
        </p:txBody>
      </p:sp>
      <p:sp>
        <p:nvSpPr>
          <p:cNvPr id="283" name="Body Level One…"/>
          <p:cNvSpPr txBox="1"/>
          <p:nvPr>
            <p:ph type="body" sz="quarter" idx="1"/>
          </p:nvPr>
        </p:nvSpPr>
        <p:spPr>
          <a:xfrm>
            <a:off x="129844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with image right">
    <p:spTree>
      <p:nvGrpSpPr>
        <p:cNvPr id="1" name=""/>
        <p:cNvGrpSpPr/>
        <p:nvPr/>
      </p:nvGrpSpPr>
      <p:grpSpPr>
        <a:xfrm>
          <a:off x="0" y="0"/>
          <a:ext cx="0" cy="0"/>
          <a:chOff x="0" y="0"/>
          <a:chExt cx="0" cy="0"/>
        </a:xfrm>
      </p:grpSpPr>
      <p:sp>
        <p:nvSpPr>
          <p:cNvPr id="24" name="Rectangle 3"/>
          <p:cNvSpPr/>
          <p:nvPr/>
        </p:nvSpPr>
        <p:spPr>
          <a:xfrm>
            <a:off x="8610600" y="0"/>
            <a:ext cx="3581400" cy="68580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5" name="Rectangle 11"/>
          <p:cNvSpPr/>
          <p:nvPr/>
        </p:nvSpPr>
        <p:spPr>
          <a:xfrm>
            <a:off x="4462848" y="685799"/>
            <a:ext cx="7119551" cy="548640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6" name="Title Text"/>
          <p:cNvSpPr txBox="1"/>
          <p:nvPr>
            <p:ph type="title"/>
          </p:nvPr>
        </p:nvSpPr>
        <p:spPr>
          <a:xfrm>
            <a:off x="1295400" y="1124711"/>
            <a:ext cx="3886200" cy="548641"/>
          </a:xfrm>
          <a:prstGeom prst="rect">
            <a:avLst/>
          </a:prstGeom>
        </p:spPr>
        <p:txBody>
          <a:bodyPr/>
          <a:lstStyle/>
          <a:p>
            <a:pPr/>
            <a:r>
              <a:t>Title Text</a:t>
            </a:r>
          </a:p>
        </p:txBody>
      </p:sp>
      <p:sp>
        <p:nvSpPr>
          <p:cNvPr id="27" name="Body Level One…"/>
          <p:cNvSpPr txBox="1"/>
          <p:nvPr>
            <p:ph type="body" sz="quarter" idx="1"/>
          </p:nvPr>
        </p:nvSpPr>
        <p:spPr>
          <a:xfrm>
            <a:off x="1295400" y="2816351"/>
            <a:ext cx="3602736" cy="3364993"/>
          </a:xfrm>
          <a:prstGeom prst="rect">
            <a:avLst/>
          </a:prstGeom>
        </p:spPr>
        <p:txBody>
          <a:bodyPr/>
          <a:lstStyle>
            <a:lvl1pPr marL="0" indent="0">
              <a:lnSpc>
                <a:spcPct val="150000"/>
              </a:lnSpc>
              <a:buSzTx/>
              <a:buFontTx/>
              <a:buNone/>
              <a:defRPr cap="all" sz="2000"/>
            </a:lvl1pPr>
            <a:lvl2pPr marL="228600" indent="-228600">
              <a:lnSpc>
                <a:spcPct val="150000"/>
              </a:lnSpc>
              <a:buFontTx/>
              <a:defRPr cap="all" sz="2000"/>
            </a:lvl2pPr>
            <a:lvl3pPr marL="482600" indent="-254000">
              <a:lnSpc>
                <a:spcPct val="150000"/>
              </a:lnSpc>
              <a:buFontTx/>
              <a:defRPr cap="all" sz="2000"/>
            </a:lvl3pPr>
            <a:lvl4pPr marL="742950" indent="-285750">
              <a:lnSpc>
                <a:spcPct val="150000"/>
              </a:lnSpc>
              <a:buFontTx/>
              <a:defRPr cap="all" sz="2000"/>
            </a:lvl4pPr>
            <a:lvl5pPr marL="1240971" indent="-326571">
              <a:lnSpc>
                <a:spcPct val="150000"/>
              </a:lnSpc>
              <a:buFontTx/>
              <a:defRPr cap="all" sz="2000"/>
            </a:lvl5p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
        <p:nvSpPr>
          <p:cNvPr id="29" name="Picture Placeholder 6"/>
          <p:cNvSpPr/>
          <p:nvPr>
            <p:ph type="pic" sz="half" idx="21"/>
          </p:nvPr>
        </p:nvSpPr>
        <p:spPr>
          <a:xfrm>
            <a:off x="4946903" y="1188719"/>
            <a:ext cx="6638545" cy="4480561"/>
          </a:xfrm>
          <a:prstGeom prst="rect">
            <a:avLst/>
          </a:prstGeom>
        </p:spPr>
        <p:txBody>
          <a:bodyPr lIns="91439" tIns="45719" rIns="91439" bIns="45719">
            <a:noAutofit/>
          </a:bodyPr>
          <a:lstStyle/>
          <a:p>
            <a:pPr/>
          </a:p>
        </p:txBody>
      </p:sp>
      <p:sp>
        <p:nvSpPr>
          <p:cNvPr id="30" name="Straight Connector 7"/>
          <p:cNvSpPr/>
          <p:nvPr/>
        </p:nvSpPr>
        <p:spPr>
          <a:xfrm>
            <a:off x="1295399" y="2057400"/>
            <a:ext cx="411481" cy="0"/>
          </a:xfrm>
          <a:prstGeom prst="line">
            <a:avLst/>
          </a:prstGeom>
          <a:ln w="88900">
            <a:solidFill>
              <a:schemeClr val="accent1"/>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solidFill>
          <a:schemeClr val="accent4"/>
        </a:solidFill>
      </p:bgPr>
    </p:bg>
    <p:spTree>
      <p:nvGrpSpPr>
        <p:cNvPr id="1" name=""/>
        <p:cNvGrpSpPr/>
        <p:nvPr/>
      </p:nvGrpSpPr>
      <p:grpSpPr>
        <a:xfrm>
          <a:off x="0" y="0"/>
          <a:ext cx="0" cy="0"/>
          <a:chOff x="0" y="0"/>
          <a:chExt cx="0" cy="0"/>
        </a:xfrm>
      </p:grpSpPr>
      <p:sp>
        <p:nvSpPr>
          <p:cNvPr id="37" name="Rectangle 11"/>
          <p:cNvSpPr/>
          <p:nvPr/>
        </p:nvSpPr>
        <p:spPr>
          <a:xfrm>
            <a:off x="3578352" y="0"/>
            <a:ext cx="8613649"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8" name="Title Text"/>
          <p:cNvSpPr txBox="1"/>
          <p:nvPr>
            <p:ph type="title"/>
          </p:nvPr>
        </p:nvSpPr>
        <p:spPr>
          <a:xfrm>
            <a:off x="5449823" y="1124711"/>
            <a:ext cx="5760722" cy="548641"/>
          </a:xfrm>
          <a:prstGeom prst="rect">
            <a:avLst/>
          </a:prstGeom>
        </p:spPr>
        <p:txBody>
          <a:bodyPr/>
          <a:lstStyle/>
          <a:p>
            <a:pPr/>
            <a:r>
              <a:t>Title Text</a:t>
            </a:r>
          </a:p>
        </p:txBody>
      </p:sp>
      <p:sp>
        <p:nvSpPr>
          <p:cNvPr id="39" name="Body Level One…"/>
          <p:cNvSpPr txBox="1"/>
          <p:nvPr>
            <p:ph type="body" sz="half" idx="1"/>
          </p:nvPr>
        </p:nvSpPr>
        <p:spPr>
          <a:xfrm>
            <a:off x="5449823" y="2889504"/>
            <a:ext cx="5760722" cy="3319272"/>
          </a:xfrm>
          <a:prstGeom prst="rect">
            <a:avLst/>
          </a:prstGeom>
        </p:spPr>
        <p:txBody>
          <a:bodyPr/>
          <a:lstStyle>
            <a:lvl1pPr marL="0" indent="0">
              <a:lnSpc>
                <a:spcPct val="150000"/>
              </a:lnSpc>
              <a:buSzTx/>
              <a:buFontTx/>
              <a:buNone/>
              <a:defRPr sz="2000"/>
            </a:lvl1pPr>
            <a:lvl2pPr marL="228600" indent="-228600">
              <a:lnSpc>
                <a:spcPct val="150000"/>
              </a:lnSpc>
              <a:buFontTx/>
              <a:defRPr sz="2000"/>
            </a:lvl2pPr>
            <a:lvl3pPr marL="482600" indent="-254000">
              <a:lnSpc>
                <a:spcPct val="150000"/>
              </a:lnSpc>
              <a:buFontTx/>
              <a:defRPr sz="2000"/>
            </a:lvl3pPr>
            <a:lvl4pPr marL="742950" indent="-285750">
              <a:lnSpc>
                <a:spcPct val="150000"/>
              </a:lnSpc>
              <a:buFontTx/>
              <a:defRPr sz="2000"/>
            </a:lvl4pPr>
            <a:lvl5pPr marL="1240971" indent="-326571">
              <a:lnSpc>
                <a:spcPct val="150000"/>
              </a:lnSpc>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41" name="Picture Placeholder 6"/>
          <p:cNvSpPr/>
          <p:nvPr>
            <p:ph type="pic" sz="quarter" idx="21"/>
          </p:nvPr>
        </p:nvSpPr>
        <p:spPr>
          <a:xfrm>
            <a:off x="1298447" y="1828799"/>
            <a:ext cx="3200401" cy="3200401"/>
          </a:xfrm>
          <a:prstGeom prst="rect">
            <a:avLst/>
          </a:prstGeom>
        </p:spPr>
        <p:txBody>
          <a:bodyPr lIns="91439" tIns="45719" rIns="91439" bIns="45719">
            <a:noAutofit/>
          </a:bodyPr>
          <a:lstStyle/>
          <a:p>
            <a:pPr/>
          </a:p>
        </p:txBody>
      </p:sp>
      <p:sp>
        <p:nvSpPr>
          <p:cNvPr id="42" name="Straight Connector 10"/>
          <p:cNvSpPr/>
          <p:nvPr/>
        </p:nvSpPr>
        <p:spPr>
          <a:xfrm flipH="1">
            <a:off x="649223" y="2667000"/>
            <a:ext cx="1" cy="3124201"/>
          </a:xfrm>
          <a:prstGeom prst="line">
            <a:avLst/>
          </a:prstGeom>
          <a:ln w="12700">
            <a:solidFill>
              <a:srgbClr val="FFFFFF"/>
            </a:solidFill>
            <a:miter/>
          </a:ln>
        </p:spPr>
        <p:txBody>
          <a:bodyPr lIns="45719" rIns="45719"/>
          <a:lstStyle/>
          <a:p>
            <a:pPr/>
          </a:p>
        </p:txBody>
      </p:sp>
      <p:sp>
        <p:nvSpPr>
          <p:cNvPr id="43" name="Straight Connector 4"/>
          <p:cNvSpPr/>
          <p:nvPr/>
        </p:nvSpPr>
        <p:spPr>
          <a:xfrm>
            <a:off x="5447343" y="2057400"/>
            <a:ext cx="411481" cy="0"/>
          </a:xfrm>
          <a:prstGeom prst="line">
            <a:avLst/>
          </a:prstGeom>
          <a:ln w="88900">
            <a:solidFill>
              <a:schemeClr val="accent1"/>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iton Header">
    <p:bg>
      <p:bgPr>
        <a:solidFill>
          <a:schemeClr val="accent2"/>
        </a:solidFill>
      </p:bgPr>
    </p:bg>
    <p:spTree>
      <p:nvGrpSpPr>
        <p:cNvPr id="1" name=""/>
        <p:cNvGrpSpPr/>
        <p:nvPr/>
      </p:nvGrpSpPr>
      <p:grpSpPr>
        <a:xfrm>
          <a:off x="0" y="0"/>
          <a:ext cx="0" cy="0"/>
          <a:chOff x="0" y="0"/>
          <a:chExt cx="0" cy="0"/>
        </a:xfrm>
      </p:grpSpPr>
      <p:sp>
        <p:nvSpPr>
          <p:cNvPr id="50" name="Picture Placeholder 9"/>
          <p:cNvSpPr/>
          <p:nvPr>
            <p:ph type="pic" idx="21"/>
          </p:nvPr>
        </p:nvSpPr>
        <p:spPr>
          <a:xfrm>
            <a:off x="1527047" y="1481327"/>
            <a:ext cx="9144001" cy="3886201"/>
          </a:xfrm>
          <a:prstGeom prst="rect">
            <a:avLst/>
          </a:prstGeom>
        </p:spPr>
        <p:txBody>
          <a:bodyPr lIns="91439" tIns="45719" rIns="91439" bIns="45719">
            <a:noAutofit/>
          </a:bodyPr>
          <a:lstStyle/>
          <a:p>
            <a:pPr/>
          </a:p>
        </p:txBody>
      </p:sp>
      <p:sp>
        <p:nvSpPr>
          <p:cNvPr id="51" name="Title Text"/>
          <p:cNvSpPr txBox="1"/>
          <p:nvPr>
            <p:ph type="title"/>
          </p:nvPr>
        </p:nvSpPr>
        <p:spPr>
          <a:xfrm>
            <a:off x="2040635" y="3200400"/>
            <a:ext cx="8110730" cy="457200"/>
          </a:xfrm>
          <a:prstGeom prst="rect">
            <a:avLst/>
          </a:prstGeom>
        </p:spPr>
        <p:txBody>
          <a:bodyPr anchor="ctr"/>
          <a:lstStyle>
            <a:lvl1pPr algn="ctr"/>
          </a:lstStyle>
          <a:p>
            <a:pPr/>
            <a:r>
              <a:t>Title Text</a:t>
            </a:r>
          </a:p>
        </p:txBody>
      </p:sp>
      <p:sp>
        <p:nvSpPr>
          <p:cNvPr id="52" name="Body Level One…"/>
          <p:cNvSpPr txBox="1"/>
          <p:nvPr>
            <p:ph type="body" sz="quarter" idx="1"/>
          </p:nvPr>
        </p:nvSpPr>
        <p:spPr>
          <a:xfrm>
            <a:off x="8046719" y="4745735"/>
            <a:ext cx="1389889" cy="1280161"/>
          </a:xfrm>
          <a:prstGeom prst="rect">
            <a:avLst/>
          </a:prstGeom>
        </p:spPr>
        <p:txBody>
          <a:bodyPr/>
          <a:lstStyle>
            <a:lvl1pPr marL="0" indent="0">
              <a:buSzTx/>
              <a:buFontTx/>
              <a:buNone/>
              <a:defRPr cap="all"/>
            </a:lvl1pPr>
            <a:lvl2pPr marL="0" indent="457200">
              <a:buSzTx/>
              <a:buFontTx/>
              <a:buNone/>
              <a:defRPr cap="all"/>
            </a:lvl2pPr>
            <a:lvl3pPr marL="0" indent="914400">
              <a:buSzTx/>
              <a:buFontTx/>
              <a:buNone/>
              <a:defRPr cap="all"/>
            </a:lvl3pPr>
            <a:lvl4pPr marL="0" indent="1371600">
              <a:buSzTx/>
              <a:buFontTx/>
              <a:buNone/>
              <a:defRPr cap="all"/>
            </a:lvl4pPr>
            <a:lvl5pPr marL="0" indent="1828800">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53" name="Rectangle 11"/>
          <p:cNvSpPr/>
          <p:nvPr/>
        </p:nvSpPr>
        <p:spPr>
          <a:xfrm>
            <a:off x="8048624" y="4293194"/>
            <a:ext cx="409576" cy="8830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4"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2">
    <p:spTree>
      <p:nvGrpSpPr>
        <p:cNvPr id="1" name=""/>
        <p:cNvGrpSpPr/>
        <p:nvPr/>
      </p:nvGrpSpPr>
      <p:grpSpPr>
        <a:xfrm>
          <a:off x="0" y="0"/>
          <a:ext cx="0" cy="0"/>
          <a:chOff x="0" y="0"/>
          <a:chExt cx="0" cy="0"/>
        </a:xfrm>
      </p:grpSpPr>
      <p:sp>
        <p:nvSpPr>
          <p:cNvPr id="61" name="Title Text"/>
          <p:cNvSpPr txBox="1"/>
          <p:nvPr>
            <p:ph type="title"/>
          </p:nvPr>
        </p:nvSpPr>
        <p:spPr>
          <a:prstGeom prst="rect">
            <a:avLst/>
          </a:prstGeom>
        </p:spPr>
        <p:txBody>
          <a:bodyPr/>
          <a:lstStyle/>
          <a:p>
            <a:pPr/>
            <a:r>
              <a:t>Title Text</a:t>
            </a:r>
          </a:p>
        </p:txBody>
      </p:sp>
      <p:sp>
        <p:nvSpPr>
          <p:cNvPr id="6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3">
    <p:spTree>
      <p:nvGrpSpPr>
        <p:cNvPr id="1" name=""/>
        <p:cNvGrpSpPr/>
        <p:nvPr/>
      </p:nvGrpSpPr>
      <p:grpSpPr>
        <a:xfrm>
          <a:off x="0" y="0"/>
          <a:ext cx="0" cy="0"/>
          <a:chOff x="0" y="0"/>
          <a:chExt cx="0" cy="0"/>
        </a:xfrm>
      </p:grpSpPr>
      <p:sp>
        <p:nvSpPr>
          <p:cNvPr id="70" name="Title Text"/>
          <p:cNvSpPr txBox="1"/>
          <p:nvPr>
            <p:ph type="title"/>
          </p:nvPr>
        </p:nvSpPr>
        <p:spPr>
          <a:xfrm>
            <a:off x="1188719" y="609600"/>
            <a:ext cx="9829801" cy="914400"/>
          </a:xfrm>
          <a:prstGeom prst="rect">
            <a:avLst/>
          </a:prstGeom>
        </p:spPr>
        <p:txBody>
          <a:bodyPr/>
          <a:lstStyle>
            <a:lvl1pPr algn="ctr"/>
          </a:lstStyle>
          <a:p>
            <a:pPr/>
            <a:r>
              <a:t>Title Text</a:t>
            </a:r>
          </a:p>
        </p:txBody>
      </p:sp>
      <p:sp>
        <p:nvSpPr>
          <p:cNvPr id="71" name="Body Level One…"/>
          <p:cNvSpPr txBox="1"/>
          <p:nvPr>
            <p:ph type="body" idx="1"/>
          </p:nvPr>
        </p:nvSpPr>
        <p:spPr>
          <a:xfrm>
            <a:off x="1188719" y="1746504"/>
            <a:ext cx="9829801" cy="435254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79" name="Slide Number"/>
          <p:cNvSpPr txBox="1"/>
          <p:nvPr>
            <p:ph type="sldNum" sz="quarter" idx="2"/>
          </p:nvPr>
        </p:nvSpPr>
        <p:spPr>
          <a:prstGeom prst="rect">
            <a:avLst/>
          </a:prstGeom>
        </p:spPr>
        <p:txBody>
          <a:bodyPr/>
          <a:lstStyle/>
          <a:p>
            <a:pPr/>
            <a:fld id="{86CB4B4D-7CA3-9044-876B-883B54F8677D}" type="slidenum"/>
          </a:p>
        </p:txBody>
      </p:sp>
      <p:sp>
        <p:nvSpPr>
          <p:cNvPr id="80" name="Picture Placeholder 4"/>
          <p:cNvSpPr/>
          <p:nvPr>
            <p:ph type="pic" sz="half" idx="21"/>
          </p:nvPr>
        </p:nvSpPr>
        <p:spPr>
          <a:xfrm>
            <a:off x="5370576" y="658368"/>
            <a:ext cx="6821424" cy="3346704"/>
          </a:xfrm>
          <a:prstGeom prst="rect">
            <a:avLst/>
          </a:prstGeom>
        </p:spPr>
        <p:txBody>
          <a:bodyPr lIns="91439" tIns="45719" rIns="91439" bIns="45719">
            <a:noAutofit/>
          </a:bodyPr>
          <a:lstStyle/>
          <a:p>
            <a:pPr/>
          </a:p>
        </p:txBody>
      </p:sp>
      <p:sp>
        <p:nvSpPr>
          <p:cNvPr id="81" name="Straight Connector 6"/>
          <p:cNvSpPr/>
          <p:nvPr/>
        </p:nvSpPr>
        <p:spPr>
          <a:xfrm>
            <a:off x="1819101" y="5548841"/>
            <a:ext cx="411481" cy="1"/>
          </a:xfrm>
          <a:prstGeom prst="line">
            <a:avLst/>
          </a:prstGeom>
          <a:ln w="88900">
            <a:solidFill>
              <a:schemeClr val="accent1"/>
            </a:solidFill>
            <a:miter/>
          </a:ln>
        </p:spPr>
        <p:txBody>
          <a:bodyPr lIns="45719" rIns="45719"/>
          <a:lstStyle/>
          <a:p>
            <a:pPr/>
          </a:p>
        </p:txBody>
      </p:sp>
      <p:sp>
        <p:nvSpPr>
          <p:cNvPr id="82" name="Body Level One…"/>
          <p:cNvSpPr txBox="1"/>
          <p:nvPr>
            <p:ph type="body" sz="quarter" idx="1"/>
          </p:nvPr>
        </p:nvSpPr>
        <p:spPr>
          <a:xfrm>
            <a:off x="1819655" y="5943600"/>
            <a:ext cx="4809745" cy="256032"/>
          </a:xfrm>
          <a:prstGeom prst="rect">
            <a:avLst/>
          </a:prstGeom>
        </p:spPr>
        <p:txBody>
          <a:bodyPr/>
          <a:lstStyle>
            <a:lvl1pPr marL="0" indent="0">
              <a:buSzTx/>
              <a:buFontTx/>
              <a:buNone/>
              <a:defRPr cap="all" spc="200" sz="2000">
                <a:latin typeface="Posterama"/>
                <a:ea typeface="Posterama"/>
                <a:cs typeface="Posterama"/>
                <a:sym typeface="Posterama"/>
              </a:defRPr>
            </a:lvl1pPr>
            <a:lvl2pPr marL="0" indent="457200">
              <a:buSzTx/>
              <a:buFontTx/>
              <a:buNone/>
              <a:defRPr cap="all" spc="200" sz="2000">
                <a:latin typeface="Posterama"/>
                <a:ea typeface="Posterama"/>
                <a:cs typeface="Posterama"/>
                <a:sym typeface="Posterama"/>
              </a:defRPr>
            </a:lvl2pPr>
            <a:lvl3pPr marL="0" indent="914400">
              <a:buSzTx/>
              <a:buFontTx/>
              <a:buNone/>
              <a:defRPr cap="all" spc="200" sz="2000">
                <a:latin typeface="Posterama"/>
                <a:ea typeface="Posterama"/>
                <a:cs typeface="Posterama"/>
                <a:sym typeface="Posterama"/>
              </a:defRPr>
            </a:lvl3pPr>
            <a:lvl4pPr marL="0" indent="1371600">
              <a:buSzTx/>
              <a:buFontTx/>
              <a:buNone/>
              <a:defRPr cap="all" spc="200" sz="2000">
                <a:latin typeface="Posterama"/>
                <a:ea typeface="Posterama"/>
                <a:cs typeface="Posterama"/>
                <a:sym typeface="Posterama"/>
              </a:defRPr>
            </a:lvl4pPr>
            <a:lvl5pPr marL="0" indent="1828800">
              <a:buSzTx/>
              <a:buFontTx/>
              <a:buNone/>
              <a:defRPr cap="all" spc="200" sz="2000">
                <a:latin typeface="Posterama"/>
                <a:ea typeface="Posterama"/>
                <a:cs typeface="Posterama"/>
                <a:sym typeface="Posterama"/>
              </a:defRPr>
            </a:lvl5pPr>
          </a:lstStyle>
          <a:p>
            <a:pPr/>
            <a:r>
              <a:t>Body Level One</a:t>
            </a:r>
          </a:p>
          <a:p>
            <a:pPr lvl="1"/>
            <a:r>
              <a:t>Body Level Two</a:t>
            </a:r>
          </a:p>
          <a:p>
            <a:pPr lvl="2"/>
            <a:r>
              <a:t>Body Level Three</a:t>
            </a:r>
          </a:p>
          <a:p>
            <a:pPr lvl="3"/>
            <a:r>
              <a:t>Body Level Four</a:t>
            </a:r>
          </a:p>
          <a:p>
            <a:pPr lvl="4"/>
            <a:r>
              <a:t>Body Level Five</a:t>
            </a:r>
          </a:p>
        </p:txBody>
      </p:sp>
      <p:sp>
        <p:nvSpPr>
          <p:cNvPr id="83" name="Title Text"/>
          <p:cNvSpPr txBox="1"/>
          <p:nvPr>
            <p:ph type="title"/>
          </p:nvPr>
        </p:nvSpPr>
        <p:spPr>
          <a:xfrm>
            <a:off x="1819655" y="2459735"/>
            <a:ext cx="5157217" cy="2670049"/>
          </a:xfrm>
          <a:prstGeom prst="rect">
            <a:avLst/>
          </a:prstGeom>
        </p:spPr>
        <p:txBody>
          <a:bodyPr anchor="b"/>
          <a:lstStyle>
            <a:lvl1pPr>
              <a:lnSpc>
                <a:spcPts val="5200"/>
              </a:lnSpc>
              <a:defRPr spc="0" sz="3600">
                <a:latin typeface="Daytona Condensed Light"/>
                <a:ea typeface="Daytona Condensed Light"/>
                <a:cs typeface="Daytona Condensed Light"/>
                <a:sym typeface="Daytona Condensed Light"/>
              </a:defRPr>
            </a:lvl1pPr>
          </a:lstStyle>
          <a:p>
            <a:pPr/>
            <a:r>
              <a:t>Title Text</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x4">
    <p:spTree>
      <p:nvGrpSpPr>
        <p:cNvPr id="1" name=""/>
        <p:cNvGrpSpPr/>
        <p:nvPr/>
      </p:nvGrpSpPr>
      <p:grpSpPr>
        <a:xfrm>
          <a:off x="0" y="0"/>
          <a:ext cx="0" cy="0"/>
          <a:chOff x="0" y="0"/>
          <a:chExt cx="0" cy="0"/>
        </a:xfrm>
      </p:grpSpPr>
      <p:sp>
        <p:nvSpPr>
          <p:cNvPr id="90" name="Title Text"/>
          <p:cNvSpPr txBox="1"/>
          <p:nvPr>
            <p:ph type="title"/>
          </p:nvPr>
        </p:nvSpPr>
        <p:spPr>
          <a:xfrm>
            <a:off x="1097280" y="609600"/>
            <a:ext cx="10021824" cy="539496"/>
          </a:xfrm>
          <a:prstGeom prst="rect">
            <a:avLst/>
          </a:prstGeom>
        </p:spPr>
        <p:txBody>
          <a:bodyPr/>
          <a:lstStyle>
            <a:lvl1pPr algn="ctr"/>
          </a:lstStyle>
          <a:p>
            <a:pPr/>
            <a:r>
              <a:t>Title Text</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
        <p:nvSpPr>
          <p:cNvPr id="92" name="Picture Placeholder 8"/>
          <p:cNvSpPr/>
          <p:nvPr>
            <p:ph type="pic" sz="quarter" idx="21"/>
          </p:nvPr>
        </p:nvSpPr>
        <p:spPr>
          <a:xfrm>
            <a:off x="1298447" y="2441448"/>
            <a:ext cx="1828801" cy="1828801"/>
          </a:xfrm>
          <a:prstGeom prst="rect">
            <a:avLst/>
          </a:prstGeom>
        </p:spPr>
        <p:txBody>
          <a:bodyPr lIns="91439" tIns="45719" rIns="91439" bIns="45719">
            <a:noAutofit/>
          </a:bodyPr>
          <a:lstStyle/>
          <a:p>
            <a:pPr/>
          </a:p>
        </p:txBody>
      </p:sp>
      <p:sp>
        <p:nvSpPr>
          <p:cNvPr id="93" name="Picture Placeholder 8"/>
          <p:cNvSpPr/>
          <p:nvPr>
            <p:ph type="pic" sz="quarter" idx="22"/>
          </p:nvPr>
        </p:nvSpPr>
        <p:spPr>
          <a:xfrm>
            <a:off x="3886200" y="2441448"/>
            <a:ext cx="1828800" cy="1828801"/>
          </a:xfrm>
          <a:prstGeom prst="rect">
            <a:avLst/>
          </a:prstGeom>
        </p:spPr>
        <p:txBody>
          <a:bodyPr lIns="91439" tIns="45719" rIns="91439" bIns="45719">
            <a:noAutofit/>
          </a:bodyPr>
          <a:lstStyle/>
          <a:p>
            <a:pPr/>
          </a:p>
        </p:txBody>
      </p:sp>
      <p:sp>
        <p:nvSpPr>
          <p:cNvPr id="94" name="Picture Placeholder 8"/>
          <p:cNvSpPr/>
          <p:nvPr>
            <p:ph type="pic" sz="quarter" idx="23"/>
          </p:nvPr>
        </p:nvSpPr>
        <p:spPr>
          <a:xfrm>
            <a:off x="6473952" y="2441448"/>
            <a:ext cx="1828801" cy="1828801"/>
          </a:xfrm>
          <a:prstGeom prst="rect">
            <a:avLst/>
          </a:prstGeom>
        </p:spPr>
        <p:txBody>
          <a:bodyPr lIns="91439" tIns="45719" rIns="91439" bIns="45719">
            <a:noAutofit/>
          </a:bodyPr>
          <a:lstStyle/>
          <a:p>
            <a:pPr/>
          </a:p>
        </p:txBody>
      </p:sp>
      <p:sp>
        <p:nvSpPr>
          <p:cNvPr id="95" name="Picture Placeholder 8"/>
          <p:cNvSpPr/>
          <p:nvPr>
            <p:ph type="pic" sz="quarter" idx="24"/>
          </p:nvPr>
        </p:nvSpPr>
        <p:spPr>
          <a:xfrm>
            <a:off x="9034271" y="2441448"/>
            <a:ext cx="1828801" cy="1828801"/>
          </a:xfrm>
          <a:prstGeom prst="rect">
            <a:avLst/>
          </a:prstGeom>
        </p:spPr>
        <p:txBody>
          <a:bodyPr lIns="91439" tIns="45719" rIns="91439" bIns="45719">
            <a:noAutofit/>
          </a:bodyPr>
          <a:lstStyle/>
          <a:p>
            <a:pPr/>
          </a:p>
        </p:txBody>
      </p:sp>
      <p:sp>
        <p:nvSpPr>
          <p:cNvPr id="96" name="Body Level One…"/>
          <p:cNvSpPr txBox="1"/>
          <p:nvPr>
            <p:ph type="body" sz="quarter" idx="1"/>
          </p:nvPr>
        </p:nvSpPr>
        <p:spPr>
          <a:xfrm>
            <a:off x="1298447" y="4974335"/>
            <a:ext cx="1828801" cy="539497"/>
          </a:xfrm>
          <a:prstGeom prst="rect">
            <a:avLst/>
          </a:prstGeom>
        </p:spPr>
        <p:txBody>
          <a:bodyPr anchor="b"/>
          <a:lstStyle>
            <a:lvl1pPr marL="0" indent="0" algn="ctr">
              <a:lnSpc>
                <a:spcPct val="100000"/>
              </a:lnSpc>
              <a:spcBef>
                <a:spcPts val="0"/>
              </a:spcBef>
              <a:buSzTx/>
              <a:buFontTx/>
              <a:buNone/>
              <a:defRPr cap="all" spc="200" sz="1400">
                <a:latin typeface="Posterama"/>
                <a:ea typeface="Posterama"/>
                <a:cs typeface="Posterama"/>
                <a:sym typeface="Posterama"/>
              </a:defRPr>
            </a:lvl1pPr>
            <a:lvl2pPr marL="617219" indent="-160019" algn="ctr">
              <a:lnSpc>
                <a:spcPct val="100000"/>
              </a:lnSpc>
              <a:spcBef>
                <a:spcPts val="0"/>
              </a:spcBef>
              <a:buFontTx/>
              <a:defRPr cap="all" spc="200" sz="1400">
                <a:latin typeface="Posterama"/>
                <a:ea typeface="Posterama"/>
                <a:cs typeface="Posterama"/>
                <a:sym typeface="Posterama"/>
              </a:defRPr>
            </a:lvl2pPr>
            <a:lvl3pPr marL="1092200" indent="-177800" algn="ctr">
              <a:lnSpc>
                <a:spcPct val="100000"/>
              </a:lnSpc>
              <a:spcBef>
                <a:spcPts val="0"/>
              </a:spcBef>
              <a:buFontTx/>
              <a:defRPr cap="all" spc="200" sz="1400">
                <a:latin typeface="Posterama"/>
                <a:ea typeface="Posterama"/>
                <a:cs typeface="Posterama"/>
                <a:sym typeface="Posterama"/>
              </a:defRPr>
            </a:lvl3pPr>
            <a:lvl4pPr marL="1571625" indent="-200025" algn="ctr">
              <a:lnSpc>
                <a:spcPct val="100000"/>
              </a:lnSpc>
              <a:spcBef>
                <a:spcPts val="0"/>
              </a:spcBef>
              <a:buFontTx/>
              <a:defRPr cap="all" spc="200" sz="1400">
                <a:latin typeface="Posterama"/>
                <a:ea typeface="Posterama"/>
                <a:cs typeface="Posterama"/>
                <a:sym typeface="Posterama"/>
              </a:defRPr>
            </a:lvl4pPr>
            <a:lvl5pPr marL="2057400" indent="-228600" algn="ctr">
              <a:lnSpc>
                <a:spcPct val="100000"/>
              </a:lnSpc>
              <a:spcBef>
                <a:spcPts val="0"/>
              </a:spcBef>
              <a:buFontTx/>
              <a:defRPr cap="all" spc="200" sz="1400">
                <a:latin typeface="Posterama"/>
                <a:ea typeface="Posterama"/>
                <a:cs typeface="Posterama"/>
                <a:sym typeface="Posterama"/>
              </a:defRPr>
            </a:lvl5pPr>
          </a:lstStyle>
          <a:p>
            <a:pPr/>
            <a:r>
              <a:t>Body Level One</a:t>
            </a:r>
          </a:p>
          <a:p>
            <a:pPr lvl="1"/>
            <a:r>
              <a:t>Body Level Two</a:t>
            </a:r>
          </a:p>
          <a:p>
            <a:pPr lvl="2"/>
            <a:r>
              <a:t>Body Level Three</a:t>
            </a:r>
          </a:p>
          <a:p>
            <a:pPr lvl="3"/>
            <a:r>
              <a:t>Body Level Four</a:t>
            </a:r>
          </a:p>
          <a:p>
            <a:pPr lvl="4"/>
            <a:r>
              <a:t>Body Level Five</a:t>
            </a:r>
          </a:p>
        </p:txBody>
      </p:sp>
      <p:sp>
        <p:nvSpPr>
          <p:cNvPr id="97" name="Text Placeholder 13"/>
          <p:cNvSpPr/>
          <p:nvPr>
            <p:ph type="body" sz="quarter" idx="25"/>
          </p:nvPr>
        </p:nvSpPr>
        <p:spPr>
          <a:xfrm>
            <a:off x="1298447" y="5596128"/>
            <a:ext cx="1828801" cy="347473"/>
          </a:xfrm>
          <a:prstGeom prst="rect">
            <a:avLst/>
          </a:prstGeom>
        </p:spPr>
        <p:txBody>
          <a:bodyPr/>
          <a:lstStyle/>
          <a:p>
            <a:pPr marL="0" indent="0" algn="ctr">
              <a:lnSpc>
                <a:spcPct val="100000"/>
              </a:lnSpc>
              <a:spcBef>
                <a:spcPts val="0"/>
              </a:spcBef>
              <a:buSzTx/>
              <a:buFontTx/>
              <a:buNone/>
              <a:defRPr sz="1400"/>
            </a:pPr>
          </a:p>
        </p:txBody>
      </p:sp>
      <p:sp>
        <p:nvSpPr>
          <p:cNvPr id="98" name="Text Placeholder 13"/>
          <p:cNvSpPr/>
          <p:nvPr>
            <p:ph type="body" sz="quarter" idx="26"/>
          </p:nvPr>
        </p:nvSpPr>
        <p:spPr>
          <a:xfrm>
            <a:off x="3886200" y="4974335"/>
            <a:ext cx="1828800" cy="539497"/>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99" name="Text Placeholder 13"/>
          <p:cNvSpPr/>
          <p:nvPr>
            <p:ph type="body" sz="quarter" idx="27"/>
          </p:nvPr>
        </p:nvSpPr>
        <p:spPr>
          <a:xfrm>
            <a:off x="3886200" y="5596128"/>
            <a:ext cx="1828800" cy="347473"/>
          </a:xfrm>
          <a:prstGeom prst="rect">
            <a:avLst/>
          </a:prstGeom>
        </p:spPr>
        <p:txBody>
          <a:bodyPr/>
          <a:lstStyle/>
          <a:p>
            <a:pPr marL="0" indent="0" algn="ctr">
              <a:lnSpc>
                <a:spcPct val="100000"/>
              </a:lnSpc>
              <a:spcBef>
                <a:spcPts val="0"/>
              </a:spcBef>
              <a:buSzTx/>
              <a:buFontTx/>
              <a:buNone/>
              <a:defRPr sz="1400"/>
            </a:pPr>
          </a:p>
        </p:txBody>
      </p:sp>
      <p:sp>
        <p:nvSpPr>
          <p:cNvPr id="100" name="Text Placeholder 13"/>
          <p:cNvSpPr/>
          <p:nvPr>
            <p:ph type="body" sz="quarter" idx="28"/>
          </p:nvPr>
        </p:nvSpPr>
        <p:spPr>
          <a:xfrm>
            <a:off x="6473952" y="4974335"/>
            <a:ext cx="1828801" cy="539497"/>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01" name="Text Placeholder 13"/>
          <p:cNvSpPr/>
          <p:nvPr>
            <p:ph type="body" sz="quarter" idx="29"/>
          </p:nvPr>
        </p:nvSpPr>
        <p:spPr>
          <a:xfrm>
            <a:off x="6473952" y="5596128"/>
            <a:ext cx="1828801" cy="347473"/>
          </a:xfrm>
          <a:prstGeom prst="rect">
            <a:avLst/>
          </a:prstGeom>
        </p:spPr>
        <p:txBody>
          <a:bodyPr/>
          <a:lstStyle/>
          <a:p>
            <a:pPr marL="0" indent="0" algn="ctr">
              <a:lnSpc>
                <a:spcPct val="100000"/>
              </a:lnSpc>
              <a:spcBef>
                <a:spcPts val="0"/>
              </a:spcBef>
              <a:buSzTx/>
              <a:buFontTx/>
              <a:buNone/>
              <a:defRPr sz="1400"/>
            </a:pPr>
          </a:p>
        </p:txBody>
      </p:sp>
      <p:sp>
        <p:nvSpPr>
          <p:cNvPr id="102" name="Text Placeholder 13"/>
          <p:cNvSpPr/>
          <p:nvPr>
            <p:ph type="body" sz="quarter" idx="30"/>
          </p:nvPr>
        </p:nvSpPr>
        <p:spPr>
          <a:xfrm>
            <a:off x="9070847" y="4974335"/>
            <a:ext cx="1828801" cy="539497"/>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03" name="Text Placeholder 13"/>
          <p:cNvSpPr/>
          <p:nvPr>
            <p:ph type="body" sz="quarter" idx="31"/>
          </p:nvPr>
        </p:nvSpPr>
        <p:spPr>
          <a:xfrm>
            <a:off x="9070847" y="5596128"/>
            <a:ext cx="1828801" cy="347473"/>
          </a:xfrm>
          <a:prstGeom prst="rect">
            <a:avLst/>
          </a:prstGeom>
        </p:spPr>
        <p:txBody>
          <a:bodyPr/>
          <a:lstStyle/>
          <a:p>
            <a:pPr marL="0" indent="0" algn="ctr">
              <a:lnSpc>
                <a:spcPct val="100000"/>
              </a:lnSpc>
              <a:spcBef>
                <a:spcPts val="0"/>
              </a:spcBef>
              <a:buSzTx/>
              <a:buFontTx/>
              <a:buNone/>
              <a:defRPr sz="1400"/>
            </a:pPr>
          </a:p>
        </p:txBody>
      </p:sp>
      <p:sp>
        <p:nvSpPr>
          <p:cNvPr id="104" name="Straight Connector 17"/>
          <p:cNvSpPr/>
          <p:nvPr/>
        </p:nvSpPr>
        <p:spPr>
          <a:xfrm>
            <a:off x="4592477" y="4688742"/>
            <a:ext cx="411481" cy="1"/>
          </a:xfrm>
          <a:prstGeom prst="line">
            <a:avLst/>
          </a:prstGeom>
          <a:ln w="88900">
            <a:solidFill>
              <a:schemeClr val="accent1"/>
            </a:solidFill>
            <a:miter/>
          </a:ln>
        </p:spPr>
        <p:txBody>
          <a:bodyPr lIns="45719" rIns="45719"/>
          <a:lstStyle/>
          <a:p>
            <a:pPr/>
          </a:p>
        </p:txBody>
      </p:sp>
      <p:sp>
        <p:nvSpPr>
          <p:cNvPr id="105" name="Straight Connector 18"/>
          <p:cNvSpPr/>
          <p:nvPr/>
        </p:nvSpPr>
        <p:spPr>
          <a:xfrm>
            <a:off x="2004720" y="4688742"/>
            <a:ext cx="411481" cy="1"/>
          </a:xfrm>
          <a:prstGeom prst="line">
            <a:avLst/>
          </a:prstGeom>
          <a:ln w="88900">
            <a:solidFill>
              <a:schemeClr val="accent1"/>
            </a:solidFill>
            <a:miter/>
          </a:ln>
        </p:spPr>
        <p:txBody>
          <a:bodyPr lIns="45719" rIns="45719"/>
          <a:lstStyle/>
          <a:p>
            <a:pPr/>
          </a:p>
        </p:txBody>
      </p:sp>
      <p:sp>
        <p:nvSpPr>
          <p:cNvPr id="106" name="Straight Connector 19"/>
          <p:cNvSpPr/>
          <p:nvPr/>
        </p:nvSpPr>
        <p:spPr>
          <a:xfrm>
            <a:off x="9737698" y="4688742"/>
            <a:ext cx="411481" cy="1"/>
          </a:xfrm>
          <a:prstGeom prst="line">
            <a:avLst/>
          </a:prstGeom>
          <a:ln w="88900">
            <a:solidFill>
              <a:schemeClr val="accent1"/>
            </a:solidFill>
            <a:miter/>
          </a:ln>
        </p:spPr>
        <p:txBody>
          <a:bodyPr lIns="45719" rIns="45719"/>
          <a:lstStyle/>
          <a:p>
            <a:pPr/>
          </a:p>
        </p:txBody>
      </p:sp>
      <p:sp>
        <p:nvSpPr>
          <p:cNvPr id="107" name="Straight Connector 20"/>
          <p:cNvSpPr/>
          <p:nvPr/>
        </p:nvSpPr>
        <p:spPr>
          <a:xfrm>
            <a:off x="7183277" y="4688742"/>
            <a:ext cx="411481" cy="1"/>
          </a:xfrm>
          <a:prstGeom prst="line">
            <a:avLst/>
          </a:prstGeom>
          <a:ln w="88900">
            <a:solidFill>
              <a:schemeClr val="accent1"/>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x8">
    <p:spTree>
      <p:nvGrpSpPr>
        <p:cNvPr id="1" name=""/>
        <p:cNvGrpSpPr/>
        <p:nvPr/>
      </p:nvGrpSpPr>
      <p:grpSpPr>
        <a:xfrm>
          <a:off x="0" y="0"/>
          <a:ext cx="0" cy="0"/>
          <a:chOff x="0" y="0"/>
          <a:chExt cx="0" cy="0"/>
        </a:xfrm>
      </p:grpSpPr>
      <p:sp>
        <p:nvSpPr>
          <p:cNvPr id="114" name="Title Text"/>
          <p:cNvSpPr txBox="1"/>
          <p:nvPr>
            <p:ph type="title"/>
          </p:nvPr>
        </p:nvSpPr>
        <p:spPr>
          <a:xfrm>
            <a:off x="1097280" y="609600"/>
            <a:ext cx="10332720" cy="539496"/>
          </a:xfrm>
          <a:prstGeom prst="rect">
            <a:avLst/>
          </a:prstGeom>
        </p:spPr>
        <p:txBody>
          <a:bodyPr/>
          <a:lstStyle>
            <a:lvl1pPr algn="ctr"/>
          </a:lstStyle>
          <a:p>
            <a:pPr/>
            <a:r>
              <a:t>Title Text</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
        <p:nvSpPr>
          <p:cNvPr id="116" name="Picture Placeholder 8"/>
          <p:cNvSpPr/>
          <p:nvPr>
            <p:ph type="pic" sz="quarter" idx="21"/>
          </p:nvPr>
        </p:nvSpPr>
        <p:spPr>
          <a:xfrm>
            <a:off x="1636776" y="1755648"/>
            <a:ext cx="1143001" cy="1143001"/>
          </a:xfrm>
          <a:prstGeom prst="rect">
            <a:avLst/>
          </a:prstGeom>
        </p:spPr>
        <p:txBody>
          <a:bodyPr lIns="91439" tIns="45719" rIns="91439" bIns="45719">
            <a:noAutofit/>
          </a:bodyPr>
          <a:lstStyle/>
          <a:p>
            <a:pPr/>
          </a:p>
        </p:txBody>
      </p:sp>
      <p:sp>
        <p:nvSpPr>
          <p:cNvPr id="117" name="Picture Placeholder 8"/>
          <p:cNvSpPr/>
          <p:nvPr>
            <p:ph type="pic" sz="quarter" idx="22"/>
          </p:nvPr>
        </p:nvSpPr>
        <p:spPr>
          <a:xfrm>
            <a:off x="4224528" y="1755648"/>
            <a:ext cx="1143001" cy="1143001"/>
          </a:xfrm>
          <a:prstGeom prst="rect">
            <a:avLst/>
          </a:prstGeom>
        </p:spPr>
        <p:txBody>
          <a:bodyPr lIns="91439" tIns="45719" rIns="91439" bIns="45719">
            <a:noAutofit/>
          </a:bodyPr>
          <a:lstStyle/>
          <a:p>
            <a:pPr/>
          </a:p>
        </p:txBody>
      </p:sp>
      <p:sp>
        <p:nvSpPr>
          <p:cNvPr id="118" name="Picture Placeholder 8"/>
          <p:cNvSpPr/>
          <p:nvPr>
            <p:ph type="pic" sz="quarter" idx="23"/>
          </p:nvPr>
        </p:nvSpPr>
        <p:spPr>
          <a:xfrm>
            <a:off x="6848856" y="1755648"/>
            <a:ext cx="1143001" cy="1143001"/>
          </a:xfrm>
          <a:prstGeom prst="rect">
            <a:avLst/>
          </a:prstGeom>
        </p:spPr>
        <p:txBody>
          <a:bodyPr lIns="91439" tIns="45719" rIns="91439" bIns="45719">
            <a:noAutofit/>
          </a:bodyPr>
          <a:lstStyle/>
          <a:p>
            <a:pPr/>
          </a:p>
        </p:txBody>
      </p:sp>
      <p:sp>
        <p:nvSpPr>
          <p:cNvPr id="119" name="Picture Placeholder 8"/>
          <p:cNvSpPr/>
          <p:nvPr>
            <p:ph type="pic" sz="quarter" idx="24"/>
          </p:nvPr>
        </p:nvSpPr>
        <p:spPr>
          <a:xfrm>
            <a:off x="9381743" y="1755648"/>
            <a:ext cx="1143001" cy="1143001"/>
          </a:xfrm>
          <a:prstGeom prst="rect">
            <a:avLst/>
          </a:prstGeom>
        </p:spPr>
        <p:txBody>
          <a:bodyPr lIns="91439" tIns="45719" rIns="91439" bIns="45719">
            <a:noAutofit/>
          </a:bodyPr>
          <a:lstStyle/>
          <a:p>
            <a:pPr/>
          </a:p>
        </p:txBody>
      </p:sp>
      <p:sp>
        <p:nvSpPr>
          <p:cNvPr id="120" name="Body Level One…"/>
          <p:cNvSpPr txBox="1"/>
          <p:nvPr>
            <p:ph type="body" sz="quarter" idx="1"/>
          </p:nvPr>
        </p:nvSpPr>
        <p:spPr>
          <a:xfrm>
            <a:off x="1298447" y="3300984"/>
            <a:ext cx="1828801" cy="411481"/>
          </a:xfrm>
          <a:prstGeom prst="rect">
            <a:avLst/>
          </a:prstGeom>
        </p:spPr>
        <p:txBody>
          <a:bodyPr anchor="b"/>
          <a:lstStyle>
            <a:lvl1pPr marL="0" indent="0" algn="ctr">
              <a:lnSpc>
                <a:spcPct val="100000"/>
              </a:lnSpc>
              <a:spcBef>
                <a:spcPts val="0"/>
              </a:spcBef>
              <a:buSzTx/>
              <a:buFontTx/>
              <a:buNone/>
              <a:defRPr cap="all" spc="200" sz="1400">
                <a:latin typeface="Posterama"/>
                <a:ea typeface="Posterama"/>
                <a:cs typeface="Posterama"/>
                <a:sym typeface="Posterama"/>
              </a:defRPr>
            </a:lvl1pPr>
            <a:lvl2pPr marL="617219" indent="-160019" algn="ctr">
              <a:lnSpc>
                <a:spcPct val="100000"/>
              </a:lnSpc>
              <a:spcBef>
                <a:spcPts val="0"/>
              </a:spcBef>
              <a:buFontTx/>
              <a:defRPr cap="all" spc="200" sz="1400">
                <a:latin typeface="Posterama"/>
                <a:ea typeface="Posterama"/>
                <a:cs typeface="Posterama"/>
                <a:sym typeface="Posterama"/>
              </a:defRPr>
            </a:lvl2pPr>
            <a:lvl3pPr marL="1092200" indent="-177800" algn="ctr">
              <a:lnSpc>
                <a:spcPct val="100000"/>
              </a:lnSpc>
              <a:spcBef>
                <a:spcPts val="0"/>
              </a:spcBef>
              <a:buFontTx/>
              <a:defRPr cap="all" spc="200" sz="1400">
                <a:latin typeface="Posterama"/>
                <a:ea typeface="Posterama"/>
                <a:cs typeface="Posterama"/>
                <a:sym typeface="Posterama"/>
              </a:defRPr>
            </a:lvl3pPr>
            <a:lvl4pPr marL="1571625" indent="-200025" algn="ctr">
              <a:lnSpc>
                <a:spcPct val="100000"/>
              </a:lnSpc>
              <a:spcBef>
                <a:spcPts val="0"/>
              </a:spcBef>
              <a:buFontTx/>
              <a:defRPr cap="all" spc="200" sz="1400">
                <a:latin typeface="Posterama"/>
                <a:ea typeface="Posterama"/>
                <a:cs typeface="Posterama"/>
                <a:sym typeface="Posterama"/>
              </a:defRPr>
            </a:lvl4pPr>
            <a:lvl5pPr marL="2057400" indent="-228600" algn="ctr">
              <a:lnSpc>
                <a:spcPct val="100000"/>
              </a:lnSpc>
              <a:spcBef>
                <a:spcPts val="0"/>
              </a:spcBef>
              <a:buFontTx/>
              <a:defRPr cap="all" spc="200" sz="1400">
                <a:latin typeface="Posterama"/>
                <a:ea typeface="Posterama"/>
                <a:cs typeface="Posterama"/>
                <a:sym typeface="Posterama"/>
              </a:defRPr>
            </a:lvl5pPr>
          </a:lstStyle>
          <a:p>
            <a:pPr/>
            <a:r>
              <a:t>Body Level One</a:t>
            </a:r>
          </a:p>
          <a:p>
            <a:pPr lvl="1"/>
            <a:r>
              <a:t>Body Level Two</a:t>
            </a:r>
          </a:p>
          <a:p>
            <a:pPr lvl="2"/>
            <a:r>
              <a:t>Body Level Three</a:t>
            </a:r>
          </a:p>
          <a:p>
            <a:pPr lvl="3"/>
            <a:r>
              <a:t>Body Level Four</a:t>
            </a:r>
          </a:p>
          <a:p>
            <a:pPr lvl="4"/>
            <a:r>
              <a:t>Body Level Five</a:t>
            </a:r>
          </a:p>
        </p:txBody>
      </p:sp>
      <p:sp>
        <p:nvSpPr>
          <p:cNvPr id="121" name="Text Placeholder 13"/>
          <p:cNvSpPr/>
          <p:nvPr>
            <p:ph type="body" sz="quarter" idx="25"/>
          </p:nvPr>
        </p:nvSpPr>
        <p:spPr>
          <a:xfrm>
            <a:off x="1298447" y="3730752"/>
            <a:ext cx="1828801" cy="347473"/>
          </a:xfrm>
          <a:prstGeom prst="rect">
            <a:avLst/>
          </a:prstGeom>
        </p:spPr>
        <p:txBody>
          <a:bodyPr/>
          <a:lstStyle/>
          <a:p>
            <a:pPr marL="0" indent="0" algn="ctr">
              <a:lnSpc>
                <a:spcPct val="100000"/>
              </a:lnSpc>
              <a:spcBef>
                <a:spcPts val="0"/>
              </a:spcBef>
              <a:buSzTx/>
              <a:buFontTx/>
              <a:buNone/>
              <a:defRPr sz="1200"/>
            </a:pPr>
          </a:p>
        </p:txBody>
      </p:sp>
      <p:sp>
        <p:nvSpPr>
          <p:cNvPr id="122" name="Text Placeholder 13"/>
          <p:cNvSpPr/>
          <p:nvPr>
            <p:ph type="body" sz="quarter" idx="26"/>
          </p:nvPr>
        </p:nvSpPr>
        <p:spPr>
          <a:xfrm>
            <a:off x="3886200" y="3300984"/>
            <a:ext cx="1828800" cy="411481"/>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23" name="Text Placeholder 13"/>
          <p:cNvSpPr/>
          <p:nvPr>
            <p:ph type="body" sz="quarter" idx="27"/>
          </p:nvPr>
        </p:nvSpPr>
        <p:spPr>
          <a:xfrm>
            <a:off x="3886200" y="3730752"/>
            <a:ext cx="1828800" cy="347473"/>
          </a:xfrm>
          <a:prstGeom prst="rect">
            <a:avLst/>
          </a:prstGeom>
        </p:spPr>
        <p:txBody>
          <a:bodyPr/>
          <a:lstStyle/>
          <a:p>
            <a:pPr marL="0" indent="0" algn="ctr">
              <a:lnSpc>
                <a:spcPct val="100000"/>
              </a:lnSpc>
              <a:spcBef>
                <a:spcPts val="0"/>
              </a:spcBef>
              <a:buSzTx/>
              <a:buFontTx/>
              <a:buNone/>
              <a:defRPr sz="1200"/>
            </a:pPr>
          </a:p>
        </p:txBody>
      </p:sp>
      <p:sp>
        <p:nvSpPr>
          <p:cNvPr id="124" name="Text Placeholder 13"/>
          <p:cNvSpPr/>
          <p:nvPr>
            <p:ph type="body" sz="quarter" idx="28"/>
          </p:nvPr>
        </p:nvSpPr>
        <p:spPr>
          <a:xfrm>
            <a:off x="6510528" y="3300984"/>
            <a:ext cx="1828801" cy="411481"/>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25" name="Text Placeholder 13"/>
          <p:cNvSpPr/>
          <p:nvPr>
            <p:ph type="body" sz="quarter" idx="29"/>
          </p:nvPr>
        </p:nvSpPr>
        <p:spPr>
          <a:xfrm>
            <a:off x="6510528" y="3730752"/>
            <a:ext cx="1828801" cy="347473"/>
          </a:xfrm>
          <a:prstGeom prst="rect">
            <a:avLst/>
          </a:prstGeom>
        </p:spPr>
        <p:txBody>
          <a:bodyPr/>
          <a:lstStyle/>
          <a:p>
            <a:pPr marL="0" indent="0" algn="ctr">
              <a:lnSpc>
                <a:spcPct val="100000"/>
              </a:lnSpc>
              <a:spcBef>
                <a:spcPts val="0"/>
              </a:spcBef>
              <a:buSzTx/>
              <a:buFontTx/>
              <a:buNone/>
              <a:defRPr sz="1200"/>
            </a:pPr>
          </a:p>
        </p:txBody>
      </p:sp>
      <p:sp>
        <p:nvSpPr>
          <p:cNvPr id="126" name="Text Placeholder 13"/>
          <p:cNvSpPr/>
          <p:nvPr>
            <p:ph type="body" sz="quarter" idx="30"/>
          </p:nvPr>
        </p:nvSpPr>
        <p:spPr>
          <a:xfrm>
            <a:off x="9034271" y="3300984"/>
            <a:ext cx="1828801" cy="411481"/>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27" name="Text Placeholder 13"/>
          <p:cNvSpPr/>
          <p:nvPr>
            <p:ph type="body" sz="quarter" idx="31"/>
          </p:nvPr>
        </p:nvSpPr>
        <p:spPr>
          <a:xfrm>
            <a:off x="9034271" y="3730752"/>
            <a:ext cx="1828801" cy="347473"/>
          </a:xfrm>
          <a:prstGeom prst="rect">
            <a:avLst/>
          </a:prstGeom>
        </p:spPr>
        <p:txBody>
          <a:bodyPr/>
          <a:lstStyle/>
          <a:p>
            <a:pPr marL="0" indent="0" algn="ctr">
              <a:lnSpc>
                <a:spcPct val="100000"/>
              </a:lnSpc>
              <a:spcBef>
                <a:spcPts val="0"/>
              </a:spcBef>
              <a:buSzTx/>
              <a:buFontTx/>
              <a:buNone/>
              <a:defRPr sz="1200"/>
            </a:pPr>
          </a:p>
        </p:txBody>
      </p:sp>
      <p:sp>
        <p:nvSpPr>
          <p:cNvPr id="128" name="Straight Connector 16"/>
          <p:cNvSpPr/>
          <p:nvPr/>
        </p:nvSpPr>
        <p:spPr>
          <a:xfrm>
            <a:off x="4684060" y="3104299"/>
            <a:ext cx="228601" cy="1"/>
          </a:xfrm>
          <a:prstGeom prst="line">
            <a:avLst/>
          </a:prstGeom>
          <a:ln w="88900">
            <a:solidFill>
              <a:schemeClr val="accent1"/>
            </a:solidFill>
            <a:miter/>
          </a:ln>
        </p:spPr>
        <p:txBody>
          <a:bodyPr lIns="45719" rIns="45719"/>
          <a:lstStyle/>
          <a:p>
            <a:pPr/>
          </a:p>
        </p:txBody>
      </p:sp>
      <p:sp>
        <p:nvSpPr>
          <p:cNvPr id="129" name="Straight Connector 17"/>
          <p:cNvSpPr/>
          <p:nvPr/>
        </p:nvSpPr>
        <p:spPr>
          <a:xfrm>
            <a:off x="2096160" y="3104299"/>
            <a:ext cx="228601" cy="1"/>
          </a:xfrm>
          <a:prstGeom prst="line">
            <a:avLst/>
          </a:prstGeom>
          <a:ln w="88900">
            <a:solidFill>
              <a:schemeClr val="accent1"/>
            </a:solidFill>
            <a:miter/>
          </a:ln>
        </p:spPr>
        <p:txBody>
          <a:bodyPr lIns="45719" rIns="45719"/>
          <a:lstStyle/>
          <a:p>
            <a:pPr/>
          </a:p>
        </p:txBody>
      </p:sp>
      <p:sp>
        <p:nvSpPr>
          <p:cNvPr id="130" name="Straight Connector 18"/>
          <p:cNvSpPr/>
          <p:nvPr/>
        </p:nvSpPr>
        <p:spPr>
          <a:xfrm>
            <a:off x="9837984" y="3104299"/>
            <a:ext cx="228601" cy="1"/>
          </a:xfrm>
          <a:prstGeom prst="line">
            <a:avLst/>
          </a:prstGeom>
          <a:ln w="88900">
            <a:solidFill>
              <a:schemeClr val="accent1"/>
            </a:solidFill>
            <a:miter/>
          </a:ln>
        </p:spPr>
        <p:txBody>
          <a:bodyPr lIns="45719" rIns="45719"/>
          <a:lstStyle/>
          <a:p>
            <a:pPr/>
          </a:p>
        </p:txBody>
      </p:sp>
      <p:sp>
        <p:nvSpPr>
          <p:cNvPr id="131" name="Straight Connector 19"/>
          <p:cNvSpPr/>
          <p:nvPr/>
        </p:nvSpPr>
        <p:spPr>
          <a:xfrm>
            <a:off x="7306234" y="3104299"/>
            <a:ext cx="228601" cy="1"/>
          </a:xfrm>
          <a:prstGeom prst="line">
            <a:avLst/>
          </a:prstGeom>
          <a:ln w="88900">
            <a:solidFill>
              <a:schemeClr val="accent1"/>
            </a:solidFill>
            <a:miter/>
          </a:ln>
        </p:spPr>
        <p:txBody>
          <a:bodyPr lIns="45719" rIns="45719"/>
          <a:lstStyle/>
          <a:p>
            <a:pPr/>
          </a:p>
        </p:txBody>
      </p:sp>
      <p:sp>
        <p:nvSpPr>
          <p:cNvPr id="132" name="Picture Placeholder 8"/>
          <p:cNvSpPr/>
          <p:nvPr>
            <p:ph type="pic" sz="quarter" idx="32"/>
          </p:nvPr>
        </p:nvSpPr>
        <p:spPr>
          <a:xfrm>
            <a:off x="1636776" y="4270247"/>
            <a:ext cx="1143001" cy="1143001"/>
          </a:xfrm>
          <a:prstGeom prst="rect">
            <a:avLst/>
          </a:prstGeom>
        </p:spPr>
        <p:txBody>
          <a:bodyPr lIns="91439" tIns="45719" rIns="91439" bIns="45719">
            <a:noAutofit/>
          </a:bodyPr>
          <a:lstStyle/>
          <a:p>
            <a:pPr/>
          </a:p>
        </p:txBody>
      </p:sp>
      <p:sp>
        <p:nvSpPr>
          <p:cNvPr id="133" name="Picture Placeholder 8"/>
          <p:cNvSpPr/>
          <p:nvPr>
            <p:ph type="pic" sz="quarter" idx="33"/>
          </p:nvPr>
        </p:nvSpPr>
        <p:spPr>
          <a:xfrm>
            <a:off x="4224528" y="4270247"/>
            <a:ext cx="1143001" cy="1143001"/>
          </a:xfrm>
          <a:prstGeom prst="rect">
            <a:avLst/>
          </a:prstGeom>
        </p:spPr>
        <p:txBody>
          <a:bodyPr lIns="91439" tIns="45719" rIns="91439" bIns="45719">
            <a:noAutofit/>
          </a:bodyPr>
          <a:lstStyle/>
          <a:p>
            <a:pPr/>
          </a:p>
        </p:txBody>
      </p:sp>
      <p:sp>
        <p:nvSpPr>
          <p:cNvPr id="134" name="Picture Placeholder 8"/>
          <p:cNvSpPr/>
          <p:nvPr>
            <p:ph type="pic" sz="quarter" idx="34"/>
          </p:nvPr>
        </p:nvSpPr>
        <p:spPr>
          <a:xfrm>
            <a:off x="6848856" y="4270247"/>
            <a:ext cx="1143001" cy="1143001"/>
          </a:xfrm>
          <a:prstGeom prst="rect">
            <a:avLst/>
          </a:prstGeom>
        </p:spPr>
        <p:txBody>
          <a:bodyPr lIns="91439" tIns="45719" rIns="91439" bIns="45719">
            <a:noAutofit/>
          </a:bodyPr>
          <a:lstStyle/>
          <a:p>
            <a:pPr/>
          </a:p>
        </p:txBody>
      </p:sp>
      <p:sp>
        <p:nvSpPr>
          <p:cNvPr id="135" name="Picture Placeholder 8"/>
          <p:cNvSpPr/>
          <p:nvPr>
            <p:ph type="pic" sz="quarter" idx="35"/>
          </p:nvPr>
        </p:nvSpPr>
        <p:spPr>
          <a:xfrm>
            <a:off x="9381743" y="4270247"/>
            <a:ext cx="1143001" cy="1143001"/>
          </a:xfrm>
          <a:prstGeom prst="rect">
            <a:avLst/>
          </a:prstGeom>
        </p:spPr>
        <p:txBody>
          <a:bodyPr lIns="91439" tIns="45719" rIns="91439" bIns="45719">
            <a:noAutofit/>
          </a:bodyPr>
          <a:lstStyle/>
          <a:p>
            <a:pPr/>
          </a:p>
        </p:txBody>
      </p:sp>
      <p:sp>
        <p:nvSpPr>
          <p:cNvPr id="136" name="Text Placeholder 13"/>
          <p:cNvSpPr/>
          <p:nvPr>
            <p:ph type="body" sz="quarter" idx="36"/>
          </p:nvPr>
        </p:nvSpPr>
        <p:spPr>
          <a:xfrm>
            <a:off x="1298447" y="5824728"/>
            <a:ext cx="1828801" cy="411481"/>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37" name="Text Placeholder 13"/>
          <p:cNvSpPr/>
          <p:nvPr>
            <p:ph type="body" sz="quarter" idx="37"/>
          </p:nvPr>
        </p:nvSpPr>
        <p:spPr>
          <a:xfrm>
            <a:off x="1298447" y="6245352"/>
            <a:ext cx="1828801" cy="347473"/>
          </a:xfrm>
          <a:prstGeom prst="rect">
            <a:avLst/>
          </a:prstGeom>
        </p:spPr>
        <p:txBody>
          <a:bodyPr/>
          <a:lstStyle/>
          <a:p>
            <a:pPr marL="0" indent="0" algn="ctr">
              <a:lnSpc>
                <a:spcPct val="100000"/>
              </a:lnSpc>
              <a:spcBef>
                <a:spcPts val="0"/>
              </a:spcBef>
              <a:buSzTx/>
              <a:buFontTx/>
              <a:buNone/>
              <a:defRPr sz="1200"/>
            </a:pPr>
          </a:p>
        </p:txBody>
      </p:sp>
      <p:sp>
        <p:nvSpPr>
          <p:cNvPr id="138" name="Text Placeholder 13"/>
          <p:cNvSpPr/>
          <p:nvPr>
            <p:ph type="body" sz="quarter" idx="38"/>
          </p:nvPr>
        </p:nvSpPr>
        <p:spPr>
          <a:xfrm>
            <a:off x="3886200" y="5824728"/>
            <a:ext cx="1828800" cy="411481"/>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39" name="Text Placeholder 13"/>
          <p:cNvSpPr/>
          <p:nvPr>
            <p:ph type="body" sz="quarter" idx="39"/>
          </p:nvPr>
        </p:nvSpPr>
        <p:spPr>
          <a:xfrm>
            <a:off x="3886200" y="6245352"/>
            <a:ext cx="1828800" cy="347473"/>
          </a:xfrm>
          <a:prstGeom prst="rect">
            <a:avLst/>
          </a:prstGeom>
        </p:spPr>
        <p:txBody>
          <a:bodyPr/>
          <a:lstStyle/>
          <a:p>
            <a:pPr marL="0" indent="0" algn="ctr">
              <a:lnSpc>
                <a:spcPct val="100000"/>
              </a:lnSpc>
              <a:spcBef>
                <a:spcPts val="0"/>
              </a:spcBef>
              <a:buSzTx/>
              <a:buFontTx/>
              <a:buNone/>
              <a:defRPr sz="1200"/>
            </a:pPr>
          </a:p>
        </p:txBody>
      </p:sp>
      <p:sp>
        <p:nvSpPr>
          <p:cNvPr id="140" name="Text Placeholder 13"/>
          <p:cNvSpPr/>
          <p:nvPr>
            <p:ph type="body" sz="quarter" idx="40"/>
          </p:nvPr>
        </p:nvSpPr>
        <p:spPr>
          <a:xfrm>
            <a:off x="6510528" y="5824728"/>
            <a:ext cx="1828801" cy="411481"/>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41" name="Text Placeholder 13"/>
          <p:cNvSpPr/>
          <p:nvPr>
            <p:ph type="body" sz="quarter" idx="41"/>
          </p:nvPr>
        </p:nvSpPr>
        <p:spPr>
          <a:xfrm>
            <a:off x="6510528" y="6245352"/>
            <a:ext cx="1828801" cy="347473"/>
          </a:xfrm>
          <a:prstGeom prst="rect">
            <a:avLst/>
          </a:prstGeom>
        </p:spPr>
        <p:txBody>
          <a:bodyPr/>
          <a:lstStyle/>
          <a:p>
            <a:pPr marL="0" indent="0" algn="ctr">
              <a:lnSpc>
                <a:spcPct val="100000"/>
              </a:lnSpc>
              <a:spcBef>
                <a:spcPts val="0"/>
              </a:spcBef>
              <a:buSzTx/>
              <a:buFontTx/>
              <a:buNone/>
              <a:defRPr sz="1200"/>
            </a:pPr>
          </a:p>
        </p:txBody>
      </p:sp>
      <p:sp>
        <p:nvSpPr>
          <p:cNvPr id="142" name="Text Placeholder 13"/>
          <p:cNvSpPr/>
          <p:nvPr>
            <p:ph type="body" sz="quarter" idx="42"/>
          </p:nvPr>
        </p:nvSpPr>
        <p:spPr>
          <a:xfrm>
            <a:off x="9034271" y="5824728"/>
            <a:ext cx="1828801" cy="411481"/>
          </a:xfrm>
          <a:prstGeom prst="rect">
            <a:avLst/>
          </a:prstGeom>
        </p:spPr>
        <p:txBody>
          <a:bodyPr anchor="b"/>
          <a:lstStyle/>
          <a:p>
            <a:pPr marL="0" indent="0" algn="ctr">
              <a:lnSpc>
                <a:spcPct val="100000"/>
              </a:lnSpc>
              <a:spcBef>
                <a:spcPts val="0"/>
              </a:spcBef>
              <a:buSzTx/>
              <a:buFontTx/>
              <a:buNone/>
              <a:defRPr cap="all" spc="200" sz="1400">
                <a:latin typeface="Posterama"/>
                <a:ea typeface="Posterama"/>
                <a:cs typeface="Posterama"/>
                <a:sym typeface="Posterama"/>
              </a:defRPr>
            </a:pPr>
          </a:p>
        </p:txBody>
      </p:sp>
      <p:sp>
        <p:nvSpPr>
          <p:cNvPr id="143" name="Text Placeholder 13"/>
          <p:cNvSpPr/>
          <p:nvPr>
            <p:ph type="body" sz="quarter" idx="43"/>
          </p:nvPr>
        </p:nvSpPr>
        <p:spPr>
          <a:xfrm>
            <a:off x="9034271" y="6245352"/>
            <a:ext cx="1828801" cy="347473"/>
          </a:xfrm>
          <a:prstGeom prst="rect">
            <a:avLst/>
          </a:prstGeom>
        </p:spPr>
        <p:txBody>
          <a:bodyPr/>
          <a:lstStyle/>
          <a:p>
            <a:pPr marL="0" indent="0" algn="ctr">
              <a:lnSpc>
                <a:spcPct val="100000"/>
              </a:lnSpc>
              <a:spcBef>
                <a:spcPts val="0"/>
              </a:spcBef>
              <a:buSzTx/>
              <a:buFontTx/>
              <a:buNone/>
              <a:defRPr sz="1200"/>
            </a:pPr>
          </a:p>
        </p:txBody>
      </p:sp>
      <p:sp>
        <p:nvSpPr>
          <p:cNvPr id="144" name="Straight Connector 32"/>
          <p:cNvSpPr/>
          <p:nvPr/>
        </p:nvSpPr>
        <p:spPr>
          <a:xfrm>
            <a:off x="4684060" y="5623559"/>
            <a:ext cx="228601" cy="1"/>
          </a:xfrm>
          <a:prstGeom prst="line">
            <a:avLst/>
          </a:prstGeom>
          <a:ln w="88900">
            <a:solidFill>
              <a:schemeClr val="accent1"/>
            </a:solidFill>
            <a:miter/>
          </a:ln>
        </p:spPr>
        <p:txBody>
          <a:bodyPr lIns="45719" rIns="45719"/>
          <a:lstStyle/>
          <a:p>
            <a:pPr/>
          </a:p>
        </p:txBody>
      </p:sp>
      <p:sp>
        <p:nvSpPr>
          <p:cNvPr id="145" name="Straight Connector 33"/>
          <p:cNvSpPr/>
          <p:nvPr/>
        </p:nvSpPr>
        <p:spPr>
          <a:xfrm>
            <a:off x="2096160" y="5623559"/>
            <a:ext cx="228601" cy="1"/>
          </a:xfrm>
          <a:prstGeom prst="line">
            <a:avLst/>
          </a:prstGeom>
          <a:ln w="88900">
            <a:solidFill>
              <a:schemeClr val="accent1"/>
            </a:solidFill>
            <a:miter/>
          </a:ln>
        </p:spPr>
        <p:txBody>
          <a:bodyPr lIns="45719" rIns="45719"/>
          <a:lstStyle/>
          <a:p>
            <a:pPr/>
          </a:p>
        </p:txBody>
      </p:sp>
      <p:sp>
        <p:nvSpPr>
          <p:cNvPr id="146" name="Straight Connector 34"/>
          <p:cNvSpPr/>
          <p:nvPr/>
        </p:nvSpPr>
        <p:spPr>
          <a:xfrm>
            <a:off x="9837984" y="5623559"/>
            <a:ext cx="228601" cy="1"/>
          </a:xfrm>
          <a:prstGeom prst="line">
            <a:avLst/>
          </a:prstGeom>
          <a:ln w="88900">
            <a:solidFill>
              <a:schemeClr val="accent1"/>
            </a:solidFill>
            <a:miter/>
          </a:ln>
        </p:spPr>
        <p:txBody>
          <a:bodyPr lIns="45719" rIns="45719"/>
          <a:lstStyle/>
          <a:p>
            <a:pPr/>
          </a:p>
        </p:txBody>
      </p:sp>
      <p:sp>
        <p:nvSpPr>
          <p:cNvPr id="147" name="Straight Connector 35"/>
          <p:cNvSpPr/>
          <p:nvPr/>
        </p:nvSpPr>
        <p:spPr>
          <a:xfrm>
            <a:off x="7306234" y="5623559"/>
            <a:ext cx="228601" cy="1"/>
          </a:xfrm>
          <a:prstGeom prst="line">
            <a:avLst/>
          </a:prstGeom>
          <a:ln w="88900">
            <a:solidFill>
              <a:schemeClr val="accent1"/>
            </a:solidFill>
            <a:miter/>
          </a:ln>
        </p:spPr>
        <p:txBody>
          <a:bodyPr lIns="45719" rIns="45719"/>
          <a:lstStyle/>
          <a:p>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3"/>
          <p:cNvSpPr/>
          <p:nvPr/>
        </p:nvSpPr>
        <p:spPr>
          <a:xfrm flipH="1">
            <a:off x="649223" y="2667000"/>
            <a:ext cx="1" cy="3124201"/>
          </a:xfrm>
          <a:prstGeom prst="line">
            <a:avLst/>
          </a:prstGeom>
          <a:ln w="12700">
            <a:solidFill>
              <a:schemeClr val="accent1"/>
            </a:solidFill>
            <a:miter/>
          </a:ln>
        </p:spPr>
        <p:txBody>
          <a:bodyPr lIns="45719" rIns="45719"/>
          <a:lstStyle/>
          <a:p>
            <a:pPr/>
          </a:p>
        </p:txBody>
      </p:sp>
      <p:sp>
        <p:nvSpPr>
          <p:cNvPr id="3" name="Title Text"/>
          <p:cNvSpPr txBox="1"/>
          <p:nvPr>
            <p:ph type="title"/>
          </p:nvPr>
        </p:nvSpPr>
        <p:spPr>
          <a:xfrm>
            <a:off x="1295399" y="609600"/>
            <a:ext cx="10058401" cy="914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4" name="Body Level One…"/>
          <p:cNvSpPr txBox="1"/>
          <p:nvPr>
            <p:ph type="body" idx="1"/>
          </p:nvPr>
        </p:nvSpPr>
        <p:spPr>
          <a:xfrm>
            <a:off x="1295400" y="1855945"/>
            <a:ext cx="9820657" cy="435254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532716" y="6022976"/>
            <a:ext cx="233016" cy="177801"/>
          </a:xfrm>
          <a:prstGeom prst="rect">
            <a:avLst/>
          </a:prstGeom>
          <a:ln w="12700">
            <a:miter lim="400000"/>
          </a:ln>
        </p:spPr>
        <p:txBody>
          <a:bodyPr wrap="none" lIns="0" tIns="0" rIns="0" bIns="0" anchor="ctr">
            <a:spAutoFit/>
          </a:bodyPr>
          <a:lstStyle>
            <a:lvl1pPr algn="ctr">
              <a:defRPr cap="all" spc="200" sz="1200">
                <a:solidFill>
                  <a:schemeClr val="accent1"/>
                </a:solidFill>
                <a:latin typeface="Posterama"/>
                <a:ea typeface="Posterama"/>
                <a:cs typeface="Posterama"/>
                <a:sym typeface="Posteram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1pPr>
      <a:lvl2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2pPr>
      <a:lvl3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3pPr>
      <a:lvl4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4pPr>
      <a:lvl5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5pPr>
      <a:lvl6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6pPr>
      <a:lvl7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7pPr>
      <a:lvl8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8pPr>
      <a:lvl9pPr marL="0" marR="0" indent="0" algn="l" defTabSz="914400" rtl="0" latinLnBrk="0">
        <a:lnSpc>
          <a:spcPct val="90000"/>
        </a:lnSpc>
        <a:spcBef>
          <a:spcPts val="0"/>
        </a:spcBef>
        <a:spcAft>
          <a:spcPts val="0"/>
        </a:spcAft>
        <a:buClrTx/>
        <a:buSzTx/>
        <a:buFontTx/>
        <a:buNone/>
        <a:tabLst/>
        <a:defRPr b="0" baseline="0" cap="all" i="0" spc="300" strike="noStrike" sz="4800" u="none">
          <a:solidFill>
            <a:srgbClr val="000000"/>
          </a:solidFill>
          <a:uFillTx/>
          <a:latin typeface="Posterama"/>
          <a:ea typeface="Posterama"/>
          <a:cs typeface="Posterama"/>
          <a:sym typeface="Posteram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1pPr>
      <a:lvl2pPr marL="731519" marR="0" indent="-274319"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2pPr>
      <a:lvl3pPr marL="12192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3pPr>
      <a:lvl4pPr marL="1714500" marR="0" indent="-3429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4pPr>
      <a:lvl5pPr marL="2220685" marR="0" indent="-391885"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5pPr>
      <a:lvl6pPr marL="25908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6pPr>
      <a:lvl7pPr marL="30480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7pPr>
      <a:lvl8pPr marL="35052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8pPr>
      <a:lvl9pPr marL="39624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000000"/>
          </a:solidFill>
          <a:uFillTx/>
          <a:latin typeface="Daytona Condensed Light"/>
          <a:ea typeface="Daytona Condensed Light"/>
          <a:cs typeface="Daytona Condensed Light"/>
          <a:sym typeface="Daytona Condensed Light"/>
        </a:defRPr>
      </a:lvl9pPr>
    </p:bodyStyle>
    <p:otherStyle>
      <a:lvl1pPr marL="0" marR="0" indent="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1pPr>
      <a:lvl2pPr marL="0" marR="0" indent="45720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2pPr>
      <a:lvl3pPr marL="0" marR="0" indent="91440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3pPr>
      <a:lvl4pPr marL="0" marR="0" indent="137160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4pPr>
      <a:lvl5pPr marL="0" marR="0" indent="182880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5pPr>
      <a:lvl6pPr marL="0" marR="0" indent="228600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6pPr>
      <a:lvl7pPr marL="0" marR="0" indent="274320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7pPr>
      <a:lvl8pPr marL="0" marR="0" indent="320040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8pPr>
      <a:lvl9pPr marL="0" marR="0" indent="3657600" algn="ctr" defTabSz="914400" rtl="0" latinLnBrk="0">
        <a:lnSpc>
          <a:spcPct val="100000"/>
        </a:lnSpc>
        <a:spcBef>
          <a:spcPts val="0"/>
        </a:spcBef>
        <a:spcAft>
          <a:spcPts val="0"/>
        </a:spcAft>
        <a:buClrTx/>
        <a:buSzTx/>
        <a:buFontTx/>
        <a:buNone/>
        <a:tabLst/>
        <a:defRPr b="0" baseline="0" cap="all" i="0" spc="200" strike="noStrike" sz="1200" u="none">
          <a:solidFill>
            <a:schemeClr val="tx1"/>
          </a:solidFill>
          <a:uFillTx/>
          <a:latin typeface="+mn-lt"/>
          <a:ea typeface="+mn-ea"/>
          <a:cs typeface="+mn-cs"/>
          <a:sym typeface="Posteram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 Id="rId3" Type="http://schemas.openxmlformats.org/officeDocument/2006/relationships/image" Target="../media/image7.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3" name="Picture Placeholder 4" descr="Picture Placeholder 4"/>
          <p:cNvPicPr>
            <a:picLocks noChangeAspect="1"/>
          </p:cNvPicPr>
          <p:nvPr>
            <p:ph type="pic" idx="21"/>
          </p:nvPr>
        </p:nvPicPr>
        <p:blipFill>
          <a:blip r:embed="rId2">
            <a:alphaModFix amt="64999"/>
            <a:extLst/>
          </a:blip>
          <a:stretch>
            <a:fillRect/>
          </a:stretch>
        </p:blipFill>
        <p:spPr>
          <a:prstGeom prst="rect">
            <a:avLst/>
          </a:prstGeom>
        </p:spPr>
      </p:pic>
      <p:sp>
        <p:nvSpPr>
          <p:cNvPr id="294" name="Title 3"/>
          <p:cNvSpPr txBox="1"/>
          <p:nvPr>
            <p:ph type="ctrTitle"/>
          </p:nvPr>
        </p:nvSpPr>
        <p:spPr>
          <a:xfrm>
            <a:off x="965421" y="3059264"/>
            <a:ext cx="10515601" cy="739472"/>
          </a:xfrm>
          <a:prstGeom prst="rect">
            <a:avLst/>
          </a:prstGeom>
        </p:spPr>
        <p:txBody>
          <a:bodyPr/>
          <a:lstStyle/>
          <a:p>
            <a:pPr defTabSz="365760">
              <a:defRPr spc="120" sz="2400"/>
            </a:pPr>
            <a:r>
              <a:t>Plant leaf disease detection using computer vision and machine learning</a:t>
            </a:r>
            <a:br/>
            <a:r>
              <a:t>algorithms</a:t>
            </a:r>
          </a:p>
        </p:txBody>
      </p:sp>
      <p:sp>
        <p:nvSpPr>
          <p:cNvPr id="295" name="Subtitle 1"/>
          <p:cNvSpPr txBox="1"/>
          <p:nvPr>
            <p:ph type="subTitle" sz="quarter" idx="1"/>
          </p:nvPr>
        </p:nvSpPr>
        <p:spPr>
          <a:xfrm>
            <a:off x="1524000" y="6044184"/>
            <a:ext cx="9144000" cy="356617"/>
          </a:xfrm>
          <a:prstGeom prst="rect">
            <a:avLst/>
          </a:prstGeom>
        </p:spPr>
        <p:txBody>
          <a:bodyPr/>
          <a:lstStyle>
            <a:lvl1pPr defTabSz="905255">
              <a:spcBef>
                <a:spcPts val="900"/>
              </a:spcBef>
              <a:defRPr sz="2376"/>
            </a:lvl1pPr>
          </a:lstStyle>
          <a:p>
            <a:pPr/>
            <a:r>
              <a: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Text Placeholder 5"/>
          <p:cNvSpPr txBox="1"/>
          <p:nvPr>
            <p:ph type="body" sz="quarter" idx="1"/>
          </p:nvPr>
        </p:nvSpPr>
        <p:spPr>
          <a:xfrm>
            <a:off x="6758609" y="621791"/>
            <a:ext cx="4854272" cy="347473"/>
          </a:xfrm>
          <a:prstGeom prst="rect">
            <a:avLst/>
          </a:prstGeom>
        </p:spPr>
        <p:txBody>
          <a:bodyPr/>
          <a:lstStyle/>
          <a:p>
            <a:pPr/>
            <a:r>
              <a:t>Dataset</a:t>
            </a:r>
          </a:p>
        </p:txBody>
      </p:sp>
      <p:sp>
        <p:nvSpPr>
          <p:cNvPr id="343" name="Content Placeholder 6"/>
          <p:cNvSpPr txBox="1"/>
          <p:nvPr/>
        </p:nvSpPr>
        <p:spPr>
          <a:xfrm>
            <a:off x="6758609" y="1069847"/>
            <a:ext cx="4625672" cy="15270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spcBef>
                <a:spcPts val="1000"/>
              </a:spcBef>
              <a:defRPr sz="1400"/>
            </a:lvl1pPr>
          </a:lstStyle>
          <a:p>
            <a:pPr/>
            <a:r>
              <a:t>The village database of tomato leaf [15,34] is considered, the plants which are affected from variety of diseases. The images of tomato leaf having six disorders are taken to carry out the experiments for detection of leaf disease. The samples of leaf images in the database </a:t>
            </a:r>
          </a:p>
        </p:txBody>
      </p:sp>
      <p:sp>
        <p:nvSpPr>
          <p:cNvPr id="344" name="Text Placeholder 7"/>
          <p:cNvSpPr/>
          <p:nvPr>
            <p:ph type="body" idx="21"/>
          </p:nvPr>
        </p:nvSpPr>
        <p:spPr>
          <a:xfrm>
            <a:off x="6758609" y="2414016"/>
            <a:ext cx="4854272" cy="347473"/>
          </a:xfrm>
          <a:prstGeom prst="rect">
            <a:avLst/>
          </a:prstGeom>
          <a:extLst>
            <a:ext uri="{C572A759-6A51-4108-AA02-DFA0A04FC94B}">
              <ma14:wrappingTextBoxFlag xmlns:ma14="http://schemas.microsoft.com/office/mac/drawingml/2011/main" val="1"/>
            </a:ext>
          </a:extLst>
        </p:spPr>
        <p:txBody>
          <a:bodyPr/>
          <a:lstStyle>
            <a:lvl1pPr marL="0" indent="0">
              <a:lnSpc>
                <a:spcPts val="1700"/>
              </a:lnSpc>
              <a:buSzTx/>
              <a:buFontTx/>
              <a:buNone/>
              <a:defRPr cap="all" spc="200" sz="2000">
                <a:latin typeface="Posterama"/>
                <a:ea typeface="Posterama"/>
                <a:cs typeface="Posterama"/>
                <a:sym typeface="Posterama"/>
              </a:defRPr>
            </a:lvl1pPr>
          </a:lstStyle>
          <a:p>
            <a:pPr/>
            <a:r>
              <a:t>preprocessing</a:t>
            </a:r>
          </a:p>
        </p:txBody>
      </p:sp>
      <p:sp>
        <p:nvSpPr>
          <p:cNvPr id="345" name="Content Placeholder 8"/>
          <p:cNvSpPr txBox="1"/>
          <p:nvPr/>
        </p:nvSpPr>
        <p:spPr>
          <a:xfrm>
            <a:off x="6758607" y="2862071"/>
            <a:ext cx="4625672" cy="117957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41247">
              <a:spcBef>
                <a:spcPts val="900"/>
              </a:spcBef>
              <a:defRPr sz="1288"/>
            </a:lvl1pPr>
          </a:lstStyle>
          <a:p>
            <a:pPr/>
            <a:r>
              <a:t>K-means clustering technique [17–21] is applied on leaf images to find out the infected region. The K-mean clustering is used to get the data centre of the image and make the clusters of that image and calculates the centre distance from the other cluster. Samples of leaf after applying k-mean clustering algorithm</a:t>
            </a:r>
          </a:p>
        </p:txBody>
      </p:sp>
      <p:sp>
        <p:nvSpPr>
          <p:cNvPr id="346" name="Text Placeholder 10"/>
          <p:cNvSpPr/>
          <p:nvPr>
            <p:ph type="body" idx="23"/>
          </p:nvPr>
        </p:nvSpPr>
        <p:spPr>
          <a:xfrm>
            <a:off x="6758607" y="4480559"/>
            <a:ext cx="4854272" cy="347473"/>
          </a:xfrm>
          <a:prstGeom prst="rect">
            <a:avLst/>
          </a:prstGeom>
          <a:extLst>
            <a:ext uri="{C572A759-6A51-4108-AA02-DFA0A04FC94B}">
              <ma14:wrappingTextBoxFlag xmlns:ma14="http://schemas.microsoft.com/office/mac/drawingml/2011/main" val="1"/>
            </a:ext>
          </a:extLst>
        </p:spPr>
        <p:txBody>
          <a:bodyPr/>
          <a:lstStyle>
            <a:lvl1pPr marL="0" indent="0">
              <a:lnSpc>
                <a:spcPts val="1700"/>
              </a:lnSpc>
              <a:buSzTx/>
              <a:buFontTx/>
              <a:buNone/>
              <a:defRPr cap="all" spc="200" sz="2000">
                <a:latin typeface="Posterama"/>
                <a:ea typeface="Posterama"/>
                <a:cs typeface="Posterama"/>
                <a:sym typeface="Posterama"/>
              </a:defRPr>
            </a:lvl1pPr>
          </a:lstStyle>
          <a:p>
            <a:pPr/>
            <a:r>
              <a:t>Feature extraction</a:t>
            </a:r>
          </a:p>
        </p:txBody>
      </p:sp>
      <p:sp>
        <p:nvSpPr>
          <p:cNvPr id="347" name="Content Placeholder 11"/>
          <p:cNvSpPr txBox="1"/>
          <p:nvPr/>
        </p:nvSpPr>
        <p:spPr>
          <a:xfrm>
            <a:off x="6758606" y="5029200"/>
            <a:ext cx="4625672" cy="9052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740663">
              <a:spcBef>
                <a:spcPts val="800"/>
              </a:spcBef>
              <a:defRPr sz="1134"/>
            </a:lvl1pPr>
          </a:lstStyle>
          <a:p>
            <a:pPr/>
            <a:r>
              <a:t>Discrete Wavelet Transform: The DWT [23] is applied on enhanced tomato samples to extract the useful features. The DWT decomposes into sub-bands of lower (LL, LH, HL) and higher frequency (HH) components. The LL component of DWT carries maximum availability of information when compared with higher frequency components of DWT</a:t>
            </a:r>
          </a:p>
        </p:txBody>
      </p:sp>
      <p:pic>
        <p:nvPicPr>
          <p:cNvPr id="348" name="Picture 18" descr="Picture 18"/>
          <p:cNvPicPr>
            <a:picLocks noChangeAspect="1"/>
          </p:cNvPicPr>
          <p:nvPr/>
        </p:nvPicPr>
        <p:blipFill>
          <a:blip r:embed="rId2">
            <a:extLst/>
          </a:blip>
          <a:stretch>
            <a:fillRect/>
          </a:stretch>
        </p:blipFill>
        <p:spPr>
          <a:xfrm>
            <a:off x="747843" y="182877"/>
            <a:ext cx="4478394" cy="652007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Footer Placeholder 7"/>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351" name="Text Placeholder 2"/>
          <p:cNvSpPr txBox="1"/>
          <p:nvPr>
            <p:ph type="body" sz="quarter" idx="1"/>
          </p:nvPr>
        </p:nvSpPr>
        <p:spPr>
          <a:xfrm>
            <a:off x="6464410" y="557783"/>
            <a:ext cx="4114801" cy="347473"/>
          </a:xfrm>
          <a:prstGeom prst="rect">
            <a:avLst/>
          </a:prstGeom>
        </p:spPr>
        <p:txBody>
          <a:bodyPr/>
          <a:lstStyle/>
          <a:p>
            <a:pPr/>
            <a:r>
              <a:t>Machine learning algo</a:t>
            </a:r>
          </a:p>
        </p:txBody>
      </p:sp>
      <p:sp>
        <p:nvSpPr>
          <p:cNvPr id="352" name="Content Placeholder 3"/>
          <p:cNvSpPr txBox="1"/>
          <p:nvPr/>
        </p:nvSpPr>
        <p:spPr>
          <a:xfrm>
            <a:off x="6464410" y="964691"/>
            <a:ext cx="4532245" cy="15270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spcBef>
                <a:spcPts val="1000"/>
              </a:spcBef>
              <a:defRPr sz="1400"/>
            </a:lvl1pPr>
          </a:lstStyle>
          <a:p>
            <a:pPr/>
            <a:r>
              <a:t>Different machine learning algorithms utilized for plant leaf disease detection are reviewed in this section. Commonly used algorithms include support vector machines (SVM), random forests, convolutional neural networks (CNN), and deep learning architectures. Each algorithm's strengths, limitations, and applicability are discussed.</a:t>
            </a:r>
          </a:p>
        </p:txBody>
      </p:sp>
      <p:sp>
        <p:nvSpPr>
          <p:cNvPr id="353" name="Text Placeholder 4"/>
          <p:cNvSpPr/>
          <p:nvPr>
            <p:ph type="body" idx="21"/>
          </p:nvPr>
        </p:nvSpPr>
        <p:spPr>
          <a:xfrm>
            <a:off x="6464410" y="2491739"/>
            <a:ext cx="4114801" cy="347473"/>
          </a:xfrm>
          <a:prstGeom prst="rect">
            <a:avLst/>
          </a:prstGeom>
          <a:extLst>
            <a:ext uri="{C572A759-6A51-4108-AA02-DFA0A04FC94B}">
              <ma14:wrappingTextBoxFlag xmlns:ma14="http://schemas.microsoft.com/office/mac/drawingml/2011/main" val="1"/>
            </a:ext>
          </a:extLst>
        </p:spPr>
        <p:txBody>
          <a:bodyPr/>
          <a:lstStyle>
            <a:lvl1pPr marL="0" indent="0">
              <a:lnSpc>
                <a:spcPts val="1700"/>
              </a:lnSpc>
              <a:buSzTx/>
              <a:buFontTx/>
              <a:buNone/>
              <a:defRPr cap="all" spc="200" sz="2000">
                <a:latin typeface="Posterama"/>
                <a:ea typeface="Posterama"/>
                <a:cs typeface="Posterama"/>
                <a:sym typeface="Posterama"/>
              </a:defRPr>
            </a:lvl1pPr>
          </a:lstStyle>
          <a:p>
            <a:pPr/>
            <a:r>
              <a:t>classification</a:t>
            </a:r>
          </a:p>
        </p:txBody>
      </p:sp>
      <p:sp>
        <p:nvSpPr>
          <p:cNvPr id="354" name="Content Placeholder 5"/>
          <p:cNvSpPr txBox="1"/>
          <p:nvPr/>
        </p:nvSpPr>
        <p:spPr>
          <a:xfrm>
            <a:off x="6464408" y="2983229"/>
            <a:ext cx="4683320" cy="11795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22959">
              <a:spcBef>
                <a:spcPts val="900"/>
              </a:spcBef>
              <a:defRPr sz="1260"/>
            </a:lvl1pPr>
          </a:lstStyle>
          <a:p>
            <a:pPr/>
            <a:r>
              <a:t>The techniques such as SVM, KNN and CNN are used for classifying the samples. The CNN [30–32] is a type of ANN which is designed to process the data. The architecture of CNN includes input (IL), output (OL) and hidden layers (HL), which are multiple in its nature. The HL includes convolutional layers, RELU layer</a:t>
            </a:r>
          </a:p>
        </p:txBody>
      </p:sp>
      <p:sp>
        <p:nvSpPr>
          <p:cNvPr id="355" name="Slide Number Placeholder 6"/>
          <p:cNvSpPr txBox="1"/>
          <p:nvPr>
            <p:ph type="sldNum" sz="quarter" idx="2"/>
          </p:nvPr>
        </p:nvSpPr>
        <p:spPr>
          <a:xfrm>
            <a:off x="538334" y="6022976"/>
            <a:ext cx="22178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6" name="Text Placeholder 9"/>
          <p:cNvSpPr/>
          <p:nvPr>
            <p:ph type="body" idx="23"/>
          </p:nvPr>
        </p:nvSpPr>
        <p:spPr>
          <a:xfrm>
            <a:off x="6464408" y="4306823"/>
            <a:ext cx="4114801" cy="347473"/>
          </a:xfrm>
          <a:prstGeom prst="rect">
            <a:avLst/>
          </a:prstGeom>
          <a:extLst>
            <a:ext uri="{C572A759-6A51-4108-AA02-DFA0A04FC94B}">
              <ma14:wrappingTextBoxFlag xmlns:ma14="http://schemas.microsoft.com/office/mac/drawingml/2011/main" val="1"/>
            </a:ext>
          </a:extLst>
        </p:spPr>
        <p:txBody>
          <a:bodyPr/>
          <a:lstStyle>
            <a:lvl1pPr marL="0" indent="0">
              <a:lnSpc>
                <a:spcPts val="1700"/>
              </a:lnSpc>
              <a:buSzTx/>
              <a:buFontTx/>
              <a:buNone/>
              <a:defRPr cap="all" spc="200" sz="2000">
                <a:latin typeface="Posterama"/>
                <a:ea typeface="Posterama"/>
                <a:cs typeface="Posterama"/>
                <a:sym typeface="Posterama"/>
              </a:defRPr>
            </a:lvl1pPr>
          </a:lstStyle>
          <a:p>
            <a:pPr/>
            <a:r>
              <a:t>Evaluation of leaf</a:t>
            </a:r>
          </a:p>
        </p:txBody>
      </p:sp>
      <p:sp>
        <p:nvSpPr>
          <p:cNvPr id="357" name="Content Placeholder 10"/>
          <p:cNvSpPr txBox="1"/>
          <p:nvPr/>
        </p:nvSpPr>
        <p:spPr>
          <a:xfrm>
            <a:off x="6464410" y="4798314"/>
            <a:ext cx="4683319" cy="9052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spcBef>
                <a:spcPts val="1000"/>
              </a:spcBef>
              <a:defRPr sz="1400"/>
            </a:lvl1pPr>
          </a:lstStyle>
          <a:p>
            <a:pPr/>
            <a:r>
              <a:t>The parameters such as Precession, Recall and F-measure [38] for the proposed model is calculated and is given in</a:t>
            </a:r>
          </a:p>
        </p:txBody>
      </p:sp>
      <p:pic>
        <p:nvPicPr>
          <p:cNvPr id="358" name="Picture 17" descr="Picture 17"/>
          <p:cNvPicPr>
            <a:picLocks noChangeAspect="1"/>
          </p:cNvPicPr>
          <p:nvPr/>
        </p:nvPicPr>
        <p:blipFill>
          <a:blip r:embed="rId2">
            <a:extLst/>
          </a:blip>
          <a:stretch>
            <a:fillRect/>
          </a:stretch>
        </p:blipFill>
        <p:spPr>
          <a:xfrm>
            <a:off x="1044272" y="310101"/>
            <a:ext cx="4575548" cy="6353093"/>
          </a:xfrm>
          <a:prstGeom prst="rect">
            <a:avLst/>
          </a:prstGeom>
          <a:ln w="12700">
            <a:miter lim="400000"/>
          </a:ln>
        </p:spPr>
      </p:pic>
      <p:pic>
        <p:nvPicPr>
          <p:cNvPr id="359" name="Picture 19" descr="Picture 19"/>
          <p:cNvPicPr>
            <a:picLocks noChangeAspect="1"/>
          </p:cNvPicPr>
          <p:nvPr/>
        </p:nvPicPr>
        <p:blipFill>
          <a:blip r:embed="rId3">
            <a:extLst/>
          </a:blip>
          <a:stretch>
            <a:fillRect/>
          </a:stretch>
        </p:blipFill>
        <p:spPr>
          <a:xfrm>
            <a:off x="6464408" y="5369823"/>
            <a:ext cx="4532244" cy="117957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Machine Learning Terms Used"/>
          <p:cNvSpPr txBox="1"/>
          <p:nvPr>
            <p:ph type="title"/>
          </p:nvPr>
        </p:nvSpPr>
        <p:spPr>
          <a:prstGeom prst="rect">
            <a:avLst/>
          </a:prstGeom>
        </p:spPr>
        <p:txBody>
          <a:bodyPr/>
          <a:lstStyle>
            <a:lvl1pPr defTabSz="813816">
              <a:defRPr spc="267" sz="4272"/>
            </a:lvl1pPr>
          </a:lstStyle>
          <a:p>
            <a:pPr/>
            <a:r>
              <a:t>Machine Learning Terms Used</a:t>
            </a:r>
          </a:p>
        </p:txBody>
      </p:sp>
      <p:sp>
        <p:nvSpPr>
          <p:cNvPr id="362" name="DWT(Discrete Wavelet Transformation): is a widely used signal processing and image compression technique. It is a mathematical tool that breaks down a signal or an image into different frequency components, providing a time-scale representation and allow"/>
          <p:cNvSpPr txBox="1"/>
          <p:nvPr>
            <p:ph type="body" idx="1"/>
          </p:nvPr>
        </p:nvSpPr>
        <p:spPr>
          <a:xfrm>
            <a:off x="1185671" y="1855945"/>
            <a:ext cx="9820658" cy="4352545"/>
          </a:xfrm>
          <a:prstGeom prst="rect">
            <a:avLst/>
          </a:prstGeom>
        </p:spPr>
        <p:txBody>
          <a:bodyPr/>
          <a:lstStyle/>
          <a:p>
            <a:pPr/>
            <a:r>
              <a:t>DWT(Discrete Wavelet Transformation): </a:t>
            </a:r>
            <a:r>
              <a:rPr sz="2100"/>
              <a:t>is a widely used signal processing and image compression technique. It is a mathematical tool that breaks down a signal or an image into different frequency components, providing a time-scale representation and allowing for analysis of both high and low-frequency components.</a:t>
            </a:r>
            <a:endParaRPr sz="2100"/>
          </a:p>
          <a:p>
            <a:pPr marL="219075" indent="-219075"/>
            <a:r>
              <a:rPr sz="2300"/>
              <a:t>Principle Component Analysis</a:t>
            </a:r>
            <a:r>
              <a:rPr sz="2100"/>
              <a:t> : PCA is a dimensionality reduction technique used to transform high-dimensional data into a lower-dimensional representation, capturing the most significant information in the data.</a:t>
            </a:r>
            <a:endParaRPr sz="2100"/>
          </a:p>
          <a:p>
            <a:pPr/>
            <a:r>
              <a:t>Gray Level Co- occurrence Matrix</a:t>
            </a:r>
            <a:r>
              <a:rPr sz="2100"/>
              <a:t> : The GLCM is calculates how often a pixel </a:t>
            </a:r>
            <a:r>
              <a:rPr baseline="6349" sz="2100"/>
              <a:t>with</a:t>
            </a:r>
            <a:r>
              <a:rPr sz="2100"/>
              <a:t> </a:t>
            </a:r>
            <a:r>
              <a:rPr baseline="6349" sz="2100"/>
              <a:t>gray-level</a:t>
            </a:r>
            <a:r>
              <a:rPr sz="2100"/>
              <a:t> </a:t>
            </a:r>
            <a:r>
              <a:rPr baseline="6349" sz="2100"/>
              <a:t>(grayscale</a:t>
            </a:r>
            <a:r>
              <a:rPr sz="2100"/>
              <a:t> </a:t>
            </a:r>
            <a:r>
              <a:rPr baseline="6349" sz="2100"/>
              <a:t>intensity</a:t>
            </a:r>
            <a:r>
              <a:rPr sz="2100"/>
              <a:t> </a:t>
            </a:r>
            <a:r>
              <a:rPr baseline="6349" sz="2100"/>
              <a:t>or Tone)</a:t>
            </a:r>
            <a:r>
              <a:rPr sz="2100"/>
              <a:t> </a:t>
            </a:r>
            <a:r>
              <a:rPr baseline="6349" sz="2100"/>
              <a:t>value</a:t>
            </a:r>
            <a:r>
              <a:rPr sz="2100"/>
              <a:t> </a:t>
            </a:r>
            <a:r>
              <a:rPr baseline="6349" sz="2100"/>
              <a:t>i</a:t>
            </a:r>
            <a:r>
              <a:rPr sz="2100"/>
              <a:t> </a:t>
            </a:r>
            <a:r>
              <a:rPr baseline="6349" sz="2100"/>
              <a:t>occurs</a:t>
            </a:r>
            <a:r>
              <a:rPr sz="2100"/>
              <a:t> </a:t>
            </a:r>
            <a:r>
              <a:rPr baseline="6349" sz="2100"/>
              <a:t>either</a:t>
            </a:r>
            <a:r>
              <a:rPr sz="2100"/>
              <a:t> </a:t>
            </a:r>
            <a:r>
              <a:rPr baseline="6349" sz="2100"/>
              <a:t>horizontally, vertically,</a:t>
            </a:r>
            <a:r>
              <a:rPr sz="2100"/>
              <a:t> </a:t>
            </a:r>
            <a:r>
              <a:rPr baseline="6349" sz="2100"/>
              <a:t>or</a:t>
            </a:r>
            <a:r>
              <a:rPr sz="2100"/>
              <a:t> </a:t>
            </a:r>
            <a:r>
              <a:rPr baseline="6349" sz="2100"/>
              <a:t>diagonally</a:t>
            </a:r>
            <a:r>
              <a:rPr sz="2100"/>
              <a:t> </a:t>
            </a:r>
            <a:r>
              <a:rPr baseline="6349" sz="2100"/>
              <a:t>to</a:t>
            </a:r>
            <a:r>
              <a:rPr sz="2100"/>
              <a:t> </a:t>
            </a:r>
            <a:r>
              <a:rPr baseline="6349" sz="2100"/>
              <a:t>adjacent</a:t>
            </a:r>
            <a:r>
              <a:rPr sz="2100"/>
              <a:t> </a:t>
            </a:r>
            <a:r>
              <a:rPr baseline="6349" sz="2100"/>
              <a:t>pixels </a:t>
            </a:r>
            <a:r>
              <a:rPr sz="2100"/>
              <a:t>with the value j</a:t>
            </a:r>
            <a:r>
              <a:t> </a:t>
            </a:r>
          </a:p>
        </p:txBody>
      </p:sp>
      <p:sp>
        <p:nvSpPr>
          <p:cNvPr id="3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Convolutional Neural Network"/>
          <p:cNvSpPr txBox="1"/>
          <p:nvPr>
            <p:ph type="title"/>
          </p:nvPr>
        </p:nvSpPr>
        <p:spPr>
          <a:prstGeom prst="rect">
            <a:avLst/>
          </a:prstGeom>
        </p:spPr>
        <p:txBody>
          <a:bodyPr/>
          <a:lstStyle>
            <a:lvl1pPr defTabSz="457200">
              <a:lnSpc>
                <a:spcPct val="100000"/>
              </a:lnSpc>
              <a:spcBef>
                <a:spcPts val="2000"/>
              </a:spcBef>
              <a:defRPr cap="none" spc="0" sz="3100">
                <a:latin typeface="+mj-lt"/>
                <a:ea typeface="+mj-ea"/>
                <a:cs typeface="+mj-cs"/>
                <a:sym typeface="Helvetica"/>
              </a:defRPr>
            </a:lvl1pPr>
          </a:lstStyle>
          <a:p>
            <a:pPr/>
            <a:r>
              <a:t>Convolutional Neural Network</a:t>
            </a:r>
          </a:p>
        </p:txBody>
      </p:sp>
      <p:sp>
        <p:nvSpPr>
          <p:cNvPr id="366" name="Convolutional Neural Network (CNN) is the extended version of artificial neural networks (ANN) which is predominantly used to extract the feature from the grid-like matrix dataset. For example visual datasets like images or videos where data patterns pla"/>
          <p:cNvSpPr txBox="1"/>
          <p:nvPr>
            <p:ph type="body" idx="1"/>
          </p:nvPr>
        </p:nvSpPr>
        <p:spPr>
          <a:xfrm>
            <a:off x="1295400" y="1307928"/>
            <a:ext cx="9820657" cy="4900562"/>
          </a:xfrm>
          <a:prstGeom prst="rect">
            <a:avLst/>
          </a:prstGeom>
        </p:spPr>
        <p:txBody>
          <a:bodyPr/>
          <a:lstStyle>
            <a:lvl1pPr>
              <a:defRPr sz="2100"/>
            </a:lvl1pPr>
          </a:lstStyle>
          <a:p>
            <a:pPr/>
            <a:r>
              <a:t>Convolutional Neural Network (CNN) is the extended version of artificial neural networks (ANN) which is predominantly used to extract the feature from the grid-like matrix dataset. For example visual datasets like images or videos where data patterns play an extensive role.</a:t>
            </a:r>
          </a:p>
        </p:txBody>
      </p:sp>
      <p:sp>
        <p:nvSpPr>
          <p:cNvPr id="3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8" name="Screenshot-from-2017-08-15-13-55-59-300x217.png" descr="Screenshot-from-2017-08-15-13-55-59-300x217.png"/>
          <p:cNvPicPr>
            <a:picLocks noChangeAspect="1"/>
          </p:cNvPicPr>
          <p:nvPr/>
        </p:nvPicPr>
        <p:blipFill>
          <a:blip r:embed="rId2">
            <a:extLst/>
          </a:blip>
          <a:stretch>
            <a:fillRect/>
          </a:stretch>
        </p:blipFill>
        <p:spPr>
          <a:xfrm>
            <a:off x="1679509" y="2961655"/>
            <a:ext cx="3810001" cy="2755901"/>
          </a:xfrm>
          <a:prstGeom prst="rect">
            <a:avLst/>
          </a:prstGeom>
          <a:ln w="12700">
            <a:miter lim="400000"/>
          </a:ln>
        </p:spPr>
      </p:pic>
      <p:sp>
        <p:nvSpPr>
          <p:cNvPr id="369" name="Now imagine taking a small patch of this image and running a small neural network, called a filter or kernel on it, with say, K outputs and representing them vertically. Now slide that neural network across the whole image, as a result, we will get anoth"/>
          <p:cNvSpPr txBox="1"/>
          <p:nvPr/>
        </p:nvSpPr>
        <p:spPr>
          <a:xfrm>
            <a:off x="6119726" y="2646679"/>
            <a:ext cx="5644725" cy="316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Now imagine taking a small patch of this image and running a small neural network, called a filter or kernel on it, with say, K outputs and representing them vertically. Now slide that neural network across the whole image, as a result, we will get another image with different widths, heights, and depths. Instead of just R, G, and B channels now we have more channels but lesser width and height. This operation is called Convolution. If the patch size is the same as that of the image it will be a regular neural network. Because of this small patch, we have fewer weights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Input Layers: It’s the layer in which we give input to our model. In CNN, Generally, the input will be an image or a sequence of images. This layer holds the raw input of the image with width 32, height 32, and depth 3.…"/>
          <p:cNvSpPr txBox="1"/>
          <p:nvPr>
            <p:ph type="body" idx="1"/>
          </p:nvPr>
        </p:nvSpPr>
        <p:spPr>
          <a:xfrm>
            <a:off x="1181100" y="625336"/>
            <a:ext cx="9829800" cy="5607328"/>
          </a:xfrm>
          <a:prstGeom prst="rect">
            <a:avLst/>
          </a:prstGeom>
        </p:spPr>
        <p:txBody>
          <a:bodyPr/>
          <a:lstStyle/>
          <a:p>
            <a:pPr marL="217170" indent="-217170" defTabSz="868680">
              <a:spcBef>
                <a:spcPts val="900"/>
              </a:spcBef>
              <a:defRPr sz="2280"/>
            </a:pPr>
            <a:r>
              <a:t>Input Layers: </a:t>
            </a:r>
            <a:r>
              <a:rPr sz="1994"/>
              <a:t>It’s the layer in which we give input to our model. In CNN, Generally, the input will be an image or a sequence of images. This layer holds the raw input of the image with width 32, height 32, and depth 3.</a:t>
            </a:r>
          </a:p>
          <a:p>
            <a:pPr marL="217170" indent="-217170" defTabSz="868680">
              <a:spcBef>
                <a:spcPts val="900"/>
              </a:spcBef>
              <a:defRPr sz="2280"/>
            </a:pPr>
            <a:r>
              <a:t>Convolutional Layers: </a:t>
            </a:r>
            <a:r>
              <a:rPr sz="1994"/>
              <a:t>This is the layer, which is used to extract the feature from the input dataset. It applies a set of learnable filters known as the kernels to the input images. The filters/kernels are smaller matrices usually 2×2, 3×3, or 5×5 shape. it slides over the input image data and computes the dot product between kernel weight and the corresponding input image patch</a:t>
            </a:r>
            <a:r>
              <a:t>.</a:t>
            </a:r>
          </a:p>
          <a:p>
            <a:pPr marL="217170" indent="-217170" defTabSz="868680">
              <a:spcBef>
                <a:spcPts val="900"/>
              </a:spcBef>
              <a:defRPr sz="2280"/>
            </a:pPr>
            <a:r>
              <a:t>Activation Layer: </a:t>
            </a:r>
            <a:r>
              <a:rPr sz="1994"/>
              <a:t>By adding an activation function to the output of the preceding layer, activation layers add nonlinearity to the network. it will apply an element-wise activation function to the output of the convolution layer. Some common activation functions are RELU: max(0, x),  Tanh, Leaky RELU, etc. The volume remains unchanged hence output volume will have dimensions 32 x 32 x 12.</a:t>
            </a:r>
          </a:p>
          <a:p>
            <a:pPr marL="217170" indent="-217170" defTabSz="868680">
              <a:spcBef>
                <a:spcPts val="900"/>
              </a:spcBef>
              <a:defRPr sz="2280"/>
            </a:pPr>
            <a:r>
              <a:t>Pooling layer: </a:t>
            </a:r>
            <a:r>
              <a:rPr sz="1994"/>
              <a:t>This layer is periodically inserted in the covnets and its main function is to reduce the size of volume which makes the computation fast reduces memory and also prevents overfitting. Two common types of pooling layers are max pooling and average pooling. If we use a max pool with 2 x 2 filters and stride 2, the resultant volume will be of dimension 16x16x12.</a:t>
            </a:r>
            <a:r>
              <a:t> </a:t>
            </a:r>
          </a:p>
        </p:txBody>
      </p:sp>
      <p:sp>
        <p:nvSpPr>
          <p:cNvPr id="3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5" name="Screenshot-from-2017-08-15-17-04-02.png" descr="Screenshot-from-2017-08-15-17-04-02.png"/>
          <p:cNvPicPr>
            <a:picLocks noChangeAspect="1"/>
          </p:cNvPicPr>
          <p:nvPr/>
        </p:nvPicPr>
        <p:blipFill>
          <a:blip r:embed="rId2">
            <a:extLst/>
          </a:blip>
          <a:stretch>
            <a:fillRect/>
          </a:stretch>
        </p:blipFill>
        <p:spPr>
          <a:xfrm>
            <a:off x="442950" y="218906"/>
            <a:ext cx="10140267" cy="5221559"/>
          </a:xfrm>
          <a:prstGeom prst="rect">
            <a:avLst/>
          </a:prstGeom>
          <a:ln w="12700">
            <a:miter lim="400000"/>
          </a:ln>
        </p:spPr>
      </p:pic>
      <p:sp>
        <p:nvSpPr>
          <p:cNvPr id="376" name="Example of Max Pooling used in Convolutional Neural Network"/>
          <p:cNvSpPr txBox="1"/>
          <p:nvPr/>
        </p:nvSpPr>
        <p:spPr>
          <a:xfrm>
            <a:off x="2867305" y="5926456"/>
            <a:ext cx="645739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Example of Max Pooling used in Convolutional Neural Network</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9" name="Unknown.png" descr="Unknown.png"/>
          <p:cNvPicPr>
            <a:picLocks noChangeAspect="1"/>
          </p:cNvPicPr>
          <p:nvPr/>
        </p:nvPicPr>
        <p:blipFill>
          <a:blip r:embed="rId2">
            <a:extLst/>
          </a:blip>
          <a:stretch>
            <a:fillRect/>
          </a:stretch>
        </p:blipFill>
        <p:spPr>
          <a:xfrm>
            <a:off x="1272544" y="903747"/>
            <a:ext cx="10200001" cy="3524139"/>
          </a:xfrm>
          <a:prstGeom prst="rect">
            <a:avLst/>
          </a:prstGeom>
          <a:ln w="12700">
            <a:miter lim="400000"/>
          </a:ln>
        </p:spPr>
      </p:pic>
      <p:sp>
        <p:nvSpPr>
          <p:cNvPr id="380" name="Leaf Image after Convolution layer"/>
          <p:cNvSpPr txBox="1"/>
          <p:nvPr/>
        </p:nvSpPr>
        <p:spPr>
          <a:xfrm>
            <a:off x="1490191" y="4722491"/>
            <a:ext cx="3098425"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Leaf Image after Convolution layer</a:t>
            </a:r>
          </a:p>
        </p:txBody>
      </p:sp>
      <p:sp>
        <p:nvSpPr>
          <p:cNvPr id="381" name="Leaf Image after Activation Layer"/>
          <p:cNvSpPr txBox="1"/>
          <p:nvPr/>
        </p:nvSpPr>
        <p:spPr>
          <a:xfrm>
            <a:off x="4823332" y="4722491"/>
            <a:ext cx="3098425"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Leaf Image after Activation Layer</a:t>
            </a:r>
          </a:p>
        </p:txBody>
      </p:sp>
      <p:sp>
        <p:nvSpPr>
          <p:cNvPr id="382" name="Leaf Image after Max Pooling Layer"/>
          <p:cNvSpPr txBox="1"/>
          <p:nvPr/>
        </p:nvSpPr>
        <p:spPr>
          <a:xfrm>
            <a:off x="8374493" y="4722491"/>
            <a:ext cx="3098425"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Leaf Image after Max Pooling Layer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4" name="origin_webp.jpeg" descr="origin_webp.jpeg"/>
          <p:cNvPicPr>
            <a:picLocks noChangeAspect="1"/>
          </p:cNvPicPr>
          <p:nvPr/>
        </p:nvPicPr>
        <p:blipFill>
          <a:blip r:embed="rId2">
            <a:extLst/>
          </a:blip>
          <a:stretch>
            <a:fillRect/>
          </a:stretch>
        </p:blipFill>
        <p:spPr>
          <a:xfrm>
            <a:off x="1060225" y="934966"/>
            <a:ext cx="10071550" cy="4988068"/>
          </a:xfrm>
          <a:prstGeom prst="rect">
            <a:avLst/>
          </a:prstGeom>
          <a:ln w="12700">
            <a:miter lim="400000"/>
          </a:ln>
        </p:spPr>
      </p:pic>
      <p:sp>
        <p:nvSpPr>
          <p:cNvPr id="385" name="CNN ML Classification Technique"/>
          <p:cNvSpPr txBox="1"/>
          <p:nvPr/>
        </p:nvSpPr>
        <p:spPr>
          <a:xfrm>
            <a:off x="4322230" y="6292331"/>
            <a:ext cx="35475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CNN ML Classification Technique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Footer Placeholder 7"/>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388" name="Title 14"/>
          <p:cNvSpPr txBox="1"/>
          <p:nvPr>
            <p:ph type="title"/>
          </p:nvPr>
        </p:nvSpPr>
        <p:spPr>
          <a:xfrm>
            <a:off x="1295400" y="1124711"/>
            <a:ext cx="3886200" cy="1691641"/>
          </a:xfrm>
          <a:prstGeom prst="rect">
            <a:avLst/>
          </a:prstGeom>
        </p:spPr>
        <p:txBody>
          <a:bodyPr/>
          <a:lstStyle>
            <a:lvl1pPr defTabSz="822959">
              <a:defRPr spc="270" sz="3959"/>
            </a:lvl1pPr>
          </a:lstStyle>
          <a:p>
            <a:pPr/>
            <a:r>
              <a:t>Result of propose model</a:t>
            </a:r>
          </a:p>
        </p:txBody>
      </p:sp>
      <p:pic>
        <p:nvPicPr>
          <p:cNvPr id="389" name="Content Placeholder 24" descr="Content Placeholder 24"/>
          <p:cNvPicPr>
            <a:picLocks noChangeAspect="1"/>
          </p:cNvPicPr>
          <p:nvPr/>
        </p:nvPicPr>
        <p:blipFill>
          <a:blip r:embed="rId2">
            <a:extLst/>
          </a:blip>
          <a:stretch>
            <a:fillRect/>
          </a:stretch>
        </p:blipFill>
        <p:spPr>
          <a:xfrm>
            <a:off x="1086960" y="2918922"/>
            <a:ext cx="3602039" cy="3427014"/>
          </a:xfrm>
          <a:prstGeom prst="rect">
            <a:avLst/>
          </a:prstGeom>
          <a:ln w="12700">
            <a:miter lim="400000"/>
          </a:ln>
        </p:spPr>
      </p:pic>
      <p:sp>
        <p:nvSpPr>
          <p:cNvPr id="390" name="Slide Number Placeholder 6"/>
          <p:cNvSpPr txBox="1"/>
          <p:nvPr>
            <p:ph type="sldNum" sz="quarter" idx="2"/>
          </p:nvPr>
        </p:nvSpPr>
        <p:spPr>
          <a:xfrm>
            <a:off x="532716" y="6022976"/>
            <a:ext cx="233016"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1" name="Picture Placeholder 22" descr="Picture Placeholder 22"/>
          <p:cNvPicPr>
            <a:picLocks noChangeAspect="1"/>
          </p:cNvPicPr>
          <p:nvPr>
            <p:ph type="pic" idx="21"/>
          </p:nvPr>
        </p:nvPicPr>
        <p:blipFill>
          <a:blip r:embed="rId3">
            <a:extLst/>
          </a:blip>
          <a:srcRect l="1" t="0" r="0" b="30622"/>
          <a:stretch>
            <a:fillRect/>
          </a:stretch>
        </p:blipFill>
        <p:spPr>
          <a:xfrm>
            <a:off x="4898135" y="878172"/>
            <a:ext cx="6638520" cy="5713458"/>
          </a:xfrm>
          <a:prstGeom prst="rect">
            <a:avLst/>
          </a:prstGeom>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Footer Placeholder 4"/>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394" name="Title 12"/>
          <p:cNvSpPr txBox="1"/>
          <p:nvPr>
            <p:ph type="title"/>
          </p:nvPr>
        </p:nvSpPr>
        <p:spPr>
          <a:xfrm>
            <a:off x="1295399" y="609599"/>
            <a:ext cx="10058401" cy="1076077"/>
          </a:xfrm>
          <a:prstGeom prst="rect">
            <a:avLst/>
          </a:prstGeom>
        </p:spPr>
        <p:txBody>
          <a:bodyPr/>
          <a:lstStyle>
            <a:lvl1pPr defTabSz="786384">
              <a:defRPr spc="258" sz="3698"/>
            </a:lvl1pPr>
          </a:lstStyle>
          <a:p>
            <a:pPr/>
            <a:r>
              <a:t>Comparison of different classification techniques</a:t>
            </a:r>
          </a:p>
        </p:txBody>
      </p:sp>
      <p:pic>
        <p:nvPicPr>
          <p:cNvPr id="395" name="Content Placeholder 15" descr="Content Placeholder 15"/>
          <p:cNvPicPr>
            <a:picLocks noChangeAspect="1"/>
          </p:cNvPicPr>
          <p:nvPr/>
        </p:nvPicPr>
        <p:blipFill>
          <a:blip r:embed="rId2">
            <a:extLst/>
          </a:blip>
          <a:stretch>
            <a:fillRect/>
          </a:stretch>
        </p:blipFill>
        <p:spPr>
          <a:xfrm>
            <a:off x="955278" y="1921195"/>
            <a:ext cx="9120811" cy="4352926"/>
          </a:xfrm>
          <a:prstGeom prst="rect">
            <a:avLst/>
          </a:prstGeom>
          <a:ln w="12700">
            <a:miter lim="400000"/>
          </a:ln>
        </p:spPr>
      </p:pic>
      <p:sp>
        <p:nvSpPr>
          <p:cNvPr id="396" name="Slide Number Placeholder 3"/>
          <p:cNvSpPr txBox="1"/>
          <p:nvPr>
            <p:ph type="sldNum" sz="quarter" idx="2"/>
          </p:nvPr>
        </p:nvSpPr>
        <p:spPr>
          <a:xfrm>
            <a:off x="532716" y="6022976"/>
            <a:ext cx="233016"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Footer Placeholder 4"/>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298" name="Title 6"/>
          <p:cNvSpPr txBox="1"/>
          <p:nvPr>
            <p:ph type="title"/>
          </p:nvPr>
        </p:nvSpPr>
        <p:spPr>
          <a:prstGeom prst="rect">
            <a:avLst/>
          </a:prstGeom>
        </p:spPr>
        <p:txBody>
          <a:bodyPr/>
          <a:lstStyle/>
          <a:p>
            <a:pPr/>
          </a:p>
        </p:txBody>
      </p:sp>
      <p:sp>
        <p:nvSpPr>
          <p:cNvPr id="299" name="Content Placeholder 7"/>
          <p:cNvSpPr txBox="1"/>
          <p:nvPr>
            <p:ph type="body" idx="1"/>
          </p:nvPr>
        </p:nvSpPr>
        <p:spPr>
          <a:xfrm>
            <a:off x="1295399" y="1855945"/>
            <a:ext cx="9820658" cy="4352545"/>
          </a:xfrm>
          <a:prstGeom prst="rect">
            <a:avLst/>
          </a:prstGeom>
        </p:spPr>
        <p:txBody>
          <a:bodyPr/>
          <a:lstStyle/>
          <a:p>
            <a:pPr marL="0" indent="0" algn="ctr">
              <a:buSzTx/>
              <a:buNone/>
            </a:pPr>
          </a:p>
          <a:p>
            <a:pPr marL="0" indent="0" algn="ctr">
              <a:buSzTx/>
              <a:buNone/>
              <a:defRPr b="1" sz="3200"/>
            </a:pPr>
            <a:r>
              <a:t>Nishant Sirohi </a:t>
            </a:r>
            <a:r>
              <a:rPr b="0"/>
              <a:t>(2000681520029)</a:t>
            </a:r>
            <a:endParaRPr b="0"/>
          </a:p>
          <a:p>
            <a:pPr marL="0" indent="0" algn="ctr">
              <a:buSzTx/>
              <a:buNone/>
              <a:defRPr b="1" sz="3200"/>
            </a:pPr>
            <a:r>
              <a:t>Digvijay Sharma </a:t>
            </a:r>
            <a:r>
              <a:rPr b="0"/>
              <a:t>(2000681520019)</a:t>
            </a:r>
            <a:endParaRPr b="0"/>
          </a:p>
          <a:p>
            <a:pPr marL="0" indent="0" algn="ctr">
              <a:buSzTx/>
              <a:buNone/>
              <a:defRPr b="1" sz="3200"/>
            </a:pPr>
            <a:r>
              <a:t>Saksham Singh </a:t>
            </a:r>
            <a:r>
              <a:rPr b="0"/>
              <a:t>(2000681520038)</a:t>
            </a:r>
            <a:endParaRPr b="0"/>
          </a:p>
          <a:p>
            <a:pPr marL="0" indent="0" algn="ctr">
              <a:buSzTx/>
              <a:buNone/>
            </a:pPr>
          </a:p>
          <a:p>
            <a:pPr marL="0" indent="0" algn="ctr">
              <a:buSzTx/>
              <a:buNone/>
              <a:defRPr b="1" sz="3200">
                <a:latin typeface="Bahnschrift SemiBold"/>
                <a:ea typeface="Bahnschrift SemiBold"/>
                <a:cs typeface="Bahnschrift SemiBold"/>
                <a:sym typeface="Bahnschrift SemiBold"/>
              </a:defRPr>
            </a:pPr>
            <a:r>
              <a:t>Pr.Pradeep Pant </a:t>
            </a:r>
          </a:p>
        </p:txBody>
      </p:sp>
      <p:sp>
        <p:nvSpPr>
          <p:cNvPr id="300" name="Slide Number Placeholder 3"/>
          <p:cNvSpPr txBox="1"/>
          <p:nvPr>
            <p:ph type="sldNum" sz="quarter" idx="2"/>
          </p:nvPr>
        </p:nvSpPr>
        <p:spPr>
          <a:xfrm>
            <a:off x="585723" y="6022976"/>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Footer Placeholder 4"/>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399" name="Title 1"/>
          <p:cNvSpPr txBox="1"/>
          <p:nvPr>
            <p:ph type="title"/>
          </p:nvPr>
        </p:nvSpPr>
        <p:spPr>
          <a:prstGeom prst="rect">
            <a:avLst/>
          </a:prstGeom>
        </p:spPr>
        <p:txBody>
          <a:bodyPr/>
          <a:lstStyle>
            <a:lvl1pPr defTabSz="896111">
              <a:defRPr spc="294" sz="4704"/>
            </a:lvl1pPr>
          </a:lstStyle>
          <a:p>
            <a:pPr/>
            <a:r>
              <a:t>key issues and challenges</a:t>
            </a:r>
          </a:p>
        </p:txBody>
      </p:sp>
      <p:sp>
        <p:nvSpPr>
          <p:cNvPr id="400" name="Content Placeholder 2"/>
          <p:cNvSpPr txBox="1"/>
          <p:nvPr>
            <p:ph type="body" idx="1"/>
          </p:nvPr>
        </p:nvSpPr>
        <p:spPr>
          <a:xfrm>
            <a:off x="1295399" y="1855945"/>
            <a:ext cx="9820658" cy="4352545"/>
          </a:xfrm>
          <a:prstGeom prst="rect">
            <a:avLst/>
          </a:prstGeom>
        </p:spPr>
        <p:txBody>
          <a:bodyPr/>
          <a:lstStyle/>
          <a:p>
            <a:pPr marL="0" indent="0">
              <a:buSzTx/>
              <a:buNone/>
            </a:pPr>
            <a:r>
              <a:t>1 The quality of the leaf image must be high.</a:t>
            </a:r>
          </a:p>
          <a:p>
            <a:pPr marL="0" indent="0">
              <a:buSzTx/>
              <a:buNone/>
            </a:pPr>
            <a:r>
              <a:t>2 Publicly available Dataset requirement.</a:t>
            </a:r>
          </a:p>
          <a:p>
            <a:pPr marL="0" indent="0">
              <a:buSzTx/>
              <a:buNone/>
            </a:pPr>
            <a:r>
              <a:t>3 Noisy data affecting the leaf samples.</a:t>
            </a:r>
          </a:p>
          <a:p>
            <a:pPr marL="0" indent="0">
              <a:buSzTx/>
              <a:buNone/>
            </a:pPr>
            <a:r>
              <a:t>4 Through the process of segmentation, diseases may be identified butthe samples must undergo training and testing.</a:t>
            </a:r>
          </a:p>
          <a:p>
            <a:pPr marL="0" indent="0">
              <a:buSzTx/>
              <a:buNone/>
            </a:pPr>
            <a:r>
              <a:t>5 Classificationisonemorechallenge,inthestageofdetectingtheleafdiseases.</a:t>
            </a:r>
          </a:p>
          <a:p>
            <a:pPr marL="0" indent="0">
              <a:buSzTx/>
              <a:buNone/>
            </a:pPr>
            <a:r>
              <a:t>6 Color of the leaves may be varied due to environmental effect.</a:t>
            </a:r>
          </a:p>
          <a:p>
            <a:pPr marL="0" indent="0">
              <a:buSzTx/>
              <a:buNone/>
            </a:pPr>
            <a:r>
              <a:t>7 Variety of diseases can be seen in various kinds of plants, so detection of disease is quite difficult.</a:t>
            </a:r>
          </a:p>
        </p:txBody>
      </p:sp>
      <p:sp>
        <p:nvSpPr>
          <p:cNvPr id="401" name="Slide Number Placeholder 3"/>
          <p:cNvSpPr txBox="1"/>
          <p:nvPr>
            <p:ph type="sldNum" sz="quarter" idx="2"/>
          </p:nvPr>
        </p:nvSpPr>
        <p:spPr>
          <a:xfrm>
            <a:off x="532716" y="6022976"/>
            <a:ext cx="233016"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Footer Placeholder 3"/>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404" name="Title 1"/>
          <p:cNvSpPr txBox="1"/>
          <p:nvPr>
            <p:ph type="title"/>
          </p:nvPr>
        </p:nvSpPr>
        <p:spPr>
          <a:xfrm>
            <a:off x="1097280" y="609600"/>
            <a:ext cx="10021824" cy="539496"/>
          </a:xfrm>
          <a:prstGeom prst="rect">
            <a:avLst/>
          </a:prstGeom>
        </p:spPr>
        <p:txBody>
          <a:bodyPr/>
          <a:lstStyle>
            <a:lvl1pPr defTabSz="676655">
              <a:defRPr spc="222" sz="3552"/>
            </a:lvl1pPr>
          </a:lstStyle>
          <a:p>
            <a:pPr/>
            <a:r>
              <a:t>Meet our team</a:t>
            </a:r>
          </a:p>
        </p:txBody>
      </p:sp>
      <p:sp>
        <p:nvSpPr>
          <p:cNvPr id="405" name="Slide Number Placeholder 2"/>
          <p:cNvSpPr txBox="1"/>
          <p:nvPr>
            <p:ph type="sldNum" sz="quarter" idx="2"/>
          </p:nvPr>
        </p:nvSpPr>
        <p:spPr>
          <a:xfrm>
            <a:off x="532716" y="6022976"/>
            <a:ext cx="233016"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6" name="Picture Placeholder 25" descr="Picture Placeholder 25"/>
          <p:cNvPicPr>
            <a:picLocks noChangeAspect="1"/>
          </p:cNvPicPr>
          <p:nvPr>
            <p:ph type="pic" idx="21"/>
          </p:nvPr>
        </p:nvPicPr>
        <p:blipFill>
          <a:blip r:embed="rId2">
            <a:extLst/>
          </a:blip>
          <a:srcRect l="0" t="116" r="0" b="116"/>
          <a:stretch>
            <a:fillRect/>
          </a:stretch>
        </p:blipFill>
        <p:spPr>
          <a:xfrm>
            <a:off x="1298574" y="2441574"/>
            <a:ext cx="1828801" cy="182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407" name="Text Placeholder 8"/>
          <p:cNvSpPr txBox="1"/>
          <p:nvPr>
            <p:ph type="body" sz="quarter" idx="1"/>
          </p:nvPr>
        </p:nvSpPr>
        <p:spPr>
          <a:xfrm>
            <a:off x="1298447" y="4974335"/>
            <a:ext cx="1828801" cy="539497"/>
          </a:xfrm>
          <a:prstGeom prst="rect">
            <a:avLst/>
          </a:prstGeom>
        </p:spPr>
        <p:txBody>
          <a:bodyPr/>
          <a:lstStyle/>
          <a:p>
            <a:pPr/>
            <a:r>
              <a:t>Nishant</a:t>
            </a:r>
          </a:p>
          <a:p>
            <a:pPr/>
            <a:r>
              <a:t>sirohi</a:t>
            </a:r>
          </a:p>
        </p:txBody>
      </p:sp>
      <p:pic>
        <p:nvPicPr>
          <p:cNvPr id="408" name="Picture Placeholder 29" descr="Picture Placeholder 29"/>
          <p:cNvPicPr>
            <a:picLocks noChangeAspect="1"/>
          </p:cNvPicPr>
          <p:nvPr>
            <p:ph type="pic" idx="22"/>
          </p:nvPr>
        </p:nvPicPr>
        <p:blipFill>
          <a:blip r:embed="rId3">
            <a:extLst/>
          </a:blip>
          <a:srcRect l="0" t="0" r="0" b="0"/>
          <a:stretch>
            <a:fillRect/>
          </a:stretch>
        </p:blipFill>
        <p:spPr>
          <a:xfrm>
            <a:off x="5078896" y="2458211"/>
            <a:ext cx="1828801" cy="182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409" name="Text Placeholder 10"/>
          <p:cNvSpPr/>
          <p:nvPr>
            <p:ph type="body" idx="26"/>
          </p:nvPr>
        </p:nvSpPr>
        <p:spPr>
          <a:xfrm>
            <a:off x="5078896" y="4914303"/>
            <a:ext cx="1828801" cy="539497"/>
          </a:xfrm>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spcBef>
                <a:spcPts val="0"/>
              </a:spcBef>
              <a:buSzTx/>
              <a:buFontTx/>
              <a:buNone/>
              <a:defRPr cap="all" spc="200" sz="1400">
                <a:latin typeface="Posterama"/>
                <a:ea typeface="Posterama"/>
                <a:cs typeface="Posterama"/>
                <a:sym typeface="Posterama"/>
              </a:defRPr>
            </a:pPr>
            <a:r>
              <a:t>Digvijay </a:t>
            </a:r>
          </a:p>
          <a:p>
            <a:pPr marL="0" indent="0" algn="ctr">
              <a:lnSpc>
                <a:spcPct val="100000"/>
              </a:lnSpc>
              <a:spcBef>
                <a:spcPts val="0"/>
              </a:spcBef>
              <a:buSzTx/>
              <a:buFontTx/>
              <a:buNone/>
              <a:defRPr cap="all" spc="200" sz="1400">
                <a:latin typeface="Posterama"/>
                <a:ea typeface="Posterama"/>
                <a:cs typeface="Posterama"/>
                <a:sym typeface="Posterama"/>
              </a:defRPr>
            </a:pPr>
            <a:r>
              <a:t>sharma</a:t>
            </a:r>
          </a:p>
        </p:txBody>
      </p:sp>
      <p:pic>
        <p:nvPicPr>
          <p:cNvPr id="410" name="Picture Placeholder 31" descr="Picture Placeholder 31"/>
          <p:cNvPicPr>
            <a:picLocks noChangeAspect="1"/>
          </p:cNvPicPr>
          <p:nvPr>
            <p:ph type="pic" idx="23"/>
          </p:nvPr>
        </p:nvPicPr>
        <p:blipFill>
          <a:blip r:embed="rId4">
            <a:extLst/>
          </a:blip>
          <a:srcRect l="0" t="127" r="0" b="127"/>
          <a:stretch>
            <a:fillRect/>
          </a:stretch>
        </p:blipFill>
        <p:spPr>
          <a:xfrm>
            <a:off x="9185219" y="2438400"/>
            <a:ext cx="1828801" cy="182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411" name="Text Placeholder 12"/>
          <p:cNvSpPr/>
          <p:nvPr>
            <p:ph type="body" idx="28"/>
          </p:nvPr>
        </p:nvSpPr>
        <p:spPr>
          <a:xfrm>
            <a:off x="9290304" y="4914303"/>
            <a:ext cx="1828801" cy="539497"/>
          </a:xfrm>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spcBef>
                <a:spcPts val="0"/>
              </a:spcBef>
              <a:buSzTx/>
              <a:buFontTx/>
              <a:buNone/>
              <a:defRPr cap="all" spc="200" sz="1400">
                <a:latin typeface="Posterama"/>
                <a:ea typeface="Posterama"/>
                <a:cs typeface="Posterama"/>
                <a:sym typeface="Posterama"/>
              </a:defRPr>
            </a:pPr>
            <a:r>
              <a:t>Saksham</a:t>
            </a:r>
          </a:p>
          <a:p>
            <a:pPr marL="0" indent="0" algn="ctr">
              <a:lnSpc>
                <a:spcPct val="100000"/>
              </a:lnSpc>
              <a:spcBef>
                <a:spcPts val="0"/>
              </a:spcBef>
              <a:buSzTx/>
              <a:buFontTx/>
              <a:buNone/>
              <a:defRPr cap="all" spc="200" sz="1400">
                <a:latin typeface="Posterama"/>
                <a:ea typeface="Posterama"/>
                <a:cs typeface="Posterama"/>
                <a:sym typeface="Posterama"/>
              </a:defRPr>
            </a:pPr>
            <a:r>
              <a:t>Singh</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Footer Placeholder 2"/>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414" name="Title 5"/>
          <p:cNvSpPr txBox="1"/>
          <p:nvPr>
            <p:ph type="title"/>
          </p:nvPr>
        </p:nvSpPr>
        <p:spPr>
          <a:xfrm>
            <a:off x="3026994" y="821024"/>
            <a:ext cx="5767147" cy="530353"/>
          </a:xfrm>
          <a:prstGeom prst="rect">
            <a:avLst/>
          </a:prstGeom>
        </p:spPr>
        <p:txBody>
          <a:bodyPr/>
          <a:lstStyle>
            <a:lvl1pPr defTabSz="676655">
              <a:defRPr spc="222" sz="3552"/>
            </a:lvl1pPr>
          </a:lstStyle>
          <a:p>
            <a:pPr/>
            <a:r>
              <a:t>conclusion </a:t>
            </a:r>
          </a:p>
        </p:txBody>
      </p:sp>
      <p:sp>
        <p:nvSpPr>
          <p:cNvPr id="415" name="Slide Number Placeholder 1"/>
          <p:cNvSpPr txBox="1"/>
          <p:nvPr>
            <p:ph type="sldNum" sz="quarter" idx="2"/>
          </p:nvPr>
        </p:nvSpPr>
        <p:spPr>
          <a:xfrm>
            <a:off x="532716" y="6022976"/>
            <a:ext cx="233016"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6" name="Text Placeholder 3"/>
          <p:cNvSpPr txBox="1"/>
          <p:nvPr>
            <p:ph type="body" idx="1"/>
          </p:nvPr>
        </p:nvSpPr>
        <p:spPr>
          <a:xfrm>
            <a:off x="1264256" y="2057399"/>
            <a:ext cx="10373250" cy="4263888"/>
          </a:xfrm>
          <a:prstGeom prst="rect">
            <a:avLst/>
          </a:prstGeom>
        </p:spPr>
        <p:txBody>
          <a:bodyPr/>
          <a:lstStyle>
            <a:lvl1pPr>
              <a:defRPr sz="2400"/>
            </a:lvl1pPr>
          </a:lstStyle>
          <a:p>
            <a:pPr/>
            <a:r>
              <a:t>The proposed model uses computer vision techniques including RGB conversion to gray, HE, K-means clustering, contour tracing is employed in preprocessing stage. The multiple descriptors Discrete Wavelet Trans- form, Principal Component Analysis and GLCM are used to extract the informative features of the leaf samples. The machine learning approaches such as SVM, K-NN and CNN are used to distinguish diseased or non-diseased leaf. The analysis of the proposed model is well suited for CNN machine learning classification technique with a desired accuracy compared to other state of the art method. In future, the model can be improved using fusion techniques for extraction of significant features and examined for other leaf samples of datasets.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Footer Placeholder 2"/>
          <p:cNvSpPr txBox="1"/>
          <p:nvPr/>
        </p:nvSpPr>
        <p:spPr>
          <a:xfrm rot="16200000">
            <a:off x="-1" y="1368425"/>
            <a:ext cx="1784351" cy="3556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419" name="Title 9"/>
          <p:cNvSpPr txBox="1"/>
          <p:nvPr>
            <p:ph type="title"/>
          </p:nvPr>
        </p:nvSpPr>
        <p:spPr>
          <a:xfrm>
            <a:off x="1535715" y="1485301"/>
            <a:ext cx="9120570" cy="3887397"/>
          </a:xfrm>
          <a:prstGeom prst="rect">
            <a:avLst/>
          </a:prstGeom>
        </p:spPr>
        <p:txBody>
          <a:bodyPr/>
          <a:lstStyle/>
          <a:p>
            <a:pPr/>
            <a:r>
              <a:t>Reference</a:t>
            </a:r>
            <a:br/>
            <a:br/>
            <a:r>
              <a:rPr sz="2000"/>
              <a:t>Plant leaf disease detection using computer vision and machine learning algorithms</a:t>
            </a:r>
            <a:br>
              <a:rPr sz="2000"/>
            </a:br>
            <a:r>
              <a:rPr sz="2000"/>
              <a:t>reference paper</a:t>
            </a:r>
            <a:br>
              <a:rPr sz="2000"/>
            </a:br>
            <a:r>
              <a:rPr sz="2000"/>
              <a:t>doi – 16/03/2023</a:t>
            </a:r>
          </a:p>
        </p:txBody>
      </p:sp>
      <p:sp>
        <p:nvSpPr>
          <p:cNvPr id="420" name="Slide Number Placeholder 1"/>
          <p:cNvSpPr txBox="1"/>
          <p:nvPr>
            <p:ph type="sldNum" sz="quarter" idx="4294967295"/>
          </p:nvPr>
        </p:nvSpPr>
        <p:spPr>
          <a:xfrm>
            <a:off x="112092" y="6022975"/>
            <a:ext cx="233016"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Footer Placeholder 4"/>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303" name="Title 5"/>
          <p:cNvSpPr txBox="1"/>
          <p:nvPr>
            <p:ph type="title"/>
          </p:nvPr>
        </p:nvSpPr>
        <p:spPr>
          <a:prstGeom prst="rect">
            <a:avLst/>
          </a:prstGeom>
        </p:spPr>
        <p:txBody>
          <a:bodyPr/>
          <a:lstStyle/>
          <a:p>
            <a:pPr/>
            <a:r>
              <a:t>content</a:t>
            </a:r>
          </a:p>
        </p:txBody>
      </p:sp>
      <p:sp>
        <p:nvSpPr>
          <p:cNvPr id="304" name="Content Placeholder 6"/>
          <p:cNvSpPr txBox="1"/>
          <p:nvPr>
            <p:ph type="body" idx="1"/>
          </p:nvPr>
        </p:nvSpPr>
        <p:spPr>
          <a:xfrm>
            <a:off x="1188719" y="1746504"/>
            <a:ext cx="9829801" cy="4352545"/>
          </a:xfrm>
          <a:prstGeom prst="rect">
            <a:avLst/>
          </a:prstGeom>
        </p:spPr>
        <p:txBody>
          <a:bodyPr/>
          <a:lstStyle/>
          <a:p>
            <a:pPr>
              <a:defRPr>
                <a:latin typeface="Posterama"/>
                <a:ea typeface="Posterama"/>
                <a:cs typeface="Posterama"/>
                <a:sym typeface="Posterama"/>
              </a:defRPr>
            </a:pPr>
            <a:r>
              <a:t>Introduction</a:t>
            </a:r>
          </a:p>
          <a:p>
            <a:pPr>
              <a:defRPr>
                <a:latin typeface="Posterama"/>
                <a:ea typeface="Posterama"/>
                <a:cs typeface="Posterama"/>
                <a:sym typeface="Posterama"/>
              </a:defRPr>
            </a:pPr>
            <a:r>
              <a:t>Proposed Model</a:t>
            </a:r>
          </a:p>
          <a:p>
            <a:pPr>
              <a:defRPr>
                <a:latin typeface="Posterama"/>
                <a:ea typeface="Posterama"/>
                <a:cs typeface="Posterama"/>
                <a:sym typeface="Posterama"/>
              </a:defRPr>
            </a:pPr>
            <a:r>
              <a:t>Model Representation</a:t>
            </a:r>
          </a:p>
          <a:p>
            <a:pPr>
              <a:defRPr>
                <a:latin typeface="Posterama"/>
                <a:ea typeface="Posterama"/>
                <a:cs typeface="Posterama"/>
                <a:sym typeface="Posterama"/>
              </a:defRPr>
            </a:pPr>
            <a:r>
              <a:t>Result of proposed model</a:t>
            </a:r>
          </a:p>
          <a:p>
            <a:pPr>
              <a:defRPr>
                <a:latin typeface="Posterama"/>
                <a:ea typeface="Posterama"/>
                <a:cs typeface="Posterama"/>
                <a:sym typeface="Posterama"/>
              </a:defRPr>
            </a:pPr>
            <a:r>
              <a:t>Comparision of different classification technique</a:t>
            </a:r>
          </a:p>
          <a:p>
            <a:pPr>
              <a:defRPr cap="all" spc="300">
                <a:latin typeface="Posterama"/>
                <a:ea typeface="Posterama"/>
                <a:cs typeface="Posterama"/>
                <a:sym typeface="Posterama"/>
              </a:defRPr>
            </a:pPr>
            <a:r>
              <a:t>Why plant leaf disease detection is important</a:t>
            </a:r>
          </a:p>
          <a:p>
            <a:pPr>
              <a:defRPr cap="all" spc="300">
                <a:latin typeface="Posterama"/>
                <a:ea typeface="Posterama"/>
                <a:cs typeface="Posterama"/>
                <a:sym typeface="Posterama"/>
              </a:defRPr>
            </a:pPr>
            <a:r>
              <a:t>conclusion</a:t>
            </a:r>
          </a:p>
        </p:txBody>
      </p:sp>
      <p:sp>
        <p:nvSpPr>
          <p:cNvPr id="305" name="Slide Number Placeholder 3"/>
          <p:cNvSpPr txBox="1"/>
          <p:nvPr>
            <p:ph type="sldNum" sz="quarter" idx="2"/>
          </p:nvPr>
        </p:nvSpPr>
        <p:spPr>
          <a:xfrm>
            <a:off x="585723" y="6022976"/>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Footer Placeholder 4"/>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rgbClr val="FFFFFF"/>
                </a:solidFill>
                <a:latin typeface="Posterama"/>
                <a:ea typeface="Posterama"/>
                <a:cs typeface="Posterama"/>
                <a:sym typeface="Posterama"/>
              </a:defRPr>
            </a:lvl1pPr>
          </a:lstStyle>
          <a:p>
            <a:pPr/>
            <a:r>
              <a:t>presentation title</a:t>
            </a:r>
          </a:p>
        </p:txBody>
      </p:sp>
      <p:sp>
        <p:nvSpPr>
          <p:cNvPr id="308" name="Title 1"/>
          <p:cNvSpPr txBox="1"/>
          <p:nvPr>
            <p:ph type="title"/>
          </p:nvPr>
        </p:nvSpPr>
        <p:spPr>
          <a:xfrm>
            <a:off x="5449823" y="1124711"/>
            <a:ext cx="5760721" cy="548641"/>
          </a:xfrm>
          <a:prstGeom prst="rect">
            <a:avLst/>
          </a:prstGeom>
        </p:spPr>
        <p:txBody>
          <a:bodyPr/>
          <a:lstStyle>
            <a:lvl1pPr defTabSz="694944">
              <a:defRPr spc="228" sz="3648"/>
            </a:lvl1pPr>
          </a:lstStyle>
          <a:p>
            <a:pPr/>
            <a:r>
              <a:t>Introduction</a:t>
            </a:r>
          </a:p>
        </p:txBody>
      </p:sp>
      <p:sp>
        <p:nvSpPr>
          <p:cNvPr id="309" name="Slide Number Placeholder 3"/>
          <p:cNvSpPr txBox="1"/>
          <p:nvPr>
            <p:ph type="sldNum" sz="quarter" idx="2"/>
          </p:nvPr>
        </p:nvSpPr>
        <p:spPr>
          <a:xfrm>
            <a:off x="585723" y="6022976"/>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0" name="Picture Placeholder 6" descr="Picture Placeholder 6"/>
          <p:cNvPicPr>
            <a:picLocks noChangeAspect="1"/>
          </p:cNvPicPr>
          <p:nvPr>
            <p:ph type="pic" idx="21"/>
          </p:nvPr>
        </p:nvPicPr>
        <p:blipFill>
          <a:blip r:embed="rId2">
            <a:extLst/>
          </a:blip>
          <a:srcRect l="0" t="0" r="0" b="2"/>
          <a:stretch>
            <a:fillRect/>
          </a:stretch>
        </p:blipFill>
        <p:spPr>
          <a:xfrm>
            <a:off x="981455" y="1733387"/>
            <a:ext cx="3461861" cy="347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34" y="0"/>
                  <a:pt x="0" y="4836"/>
                  <a:pt x="0" y="10801"/>
                </a:cubicBezTo>
                <a:cubicBezTo>
                  <a:pt x="0" y="16766"/>
                  <a:pt x="4834" y="21600"/>
                  <a:pt x="10799" y="21600"/>
                </a:cubicBezTo>
                <a:cubicBezTo>
                  <a:pt x="16763" y="21600"/>
                  <a:pt x="21600" y="16766"/>
                  <a:pt x="21600" y="10801"/>
                </a:cubicBezTo>
                <a:cubicBezTo>
                  <a:pt x="21600" y="4836"/>
                  <a:pt x="16763" y="0"/>
                  <a:pt x="10799" y="0"/>
                </a:cubicBezTo>
                <a:close/>
              </a:path>
            </a:pathLst>
          </a:custGeom>
        </p:spPr>
      </p:pic>
      <p:sp>
        <p:nvSpPr>
          <p:cNvPr id="311" name="Content Placeholder 2"/>
          <p:cNvSpPr txBox="1"/>
          <p:nvPr>
            <p:ph type="body" sz="half" idx="1"/>
          </p:nvPr>
        </p:nvSpPr>
        <p:spPr>
          <a:xfrm>
            <a:off x="5128590" y="2889504"/>
            <a:ext cx="6081954" cy="3319272"/>
          </a:xfrm>
          <a:prstGeom prst="rect">
            <a:avLst/>
          </a:prstGeom>
        </p:spPr>
        <p:txBody>
          <a:bodyPr/>
          <a:lstStyle/>
          <a:p>
            <a:pPr>
              <a:lnSpc>
                <a:spcPts val="2400"/>
              </a:lnSpc>
            </a:pPr>
            <a:r>
              <a:t>Developed Technologies have provided the ability to produce sufficient food to meet the demand of society. </a:t>
            </a:r>
          </a:p>
          <a:p>
            <a:pPr>
              <a:lnSpc>
                <a:spcPts val="2400"/>
              </a:lnSpc>
            </a:pPr>
            <a:r>
              <a:t>But still, the safety and security of the food or crops remained unattained. Factors like change in climate, the decline in pollinators, Plant disease, and others are challenging to the farmers. </a:t>
            </a:r>
          </a:p>
          <a:p>
            <a:pPr>
              <a:lnSpc>
                <a:spcPts val="2400"/>
              </a:lnSpc>
            </a:pPr>
            <a:r>
              <a:t>An important foundation for these factors needs to be attained on a priority basis. Making use of analysis and detection processes using present technology helps the farmers to get rid of such problems.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Footer Placeholder 7"/>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314" name="Title 1"/>
          <p:cNvSpPr txBox="1"/>
          <p:nvPr>
            <p:ph type="title"/>
          </p:nvPr>
        </p:nvSpPr>
        <p:spPr>
          <a:xfrm>
            <a:off x="1298447" y="4014215"/>
            <a:ext cx="4160522" cy="1828801"/>
          </a:xfrm>
          <a:prstGeom prst="rect">
            <a:avLst/>
          </a:prstGeom>
        </p:spPr>
        <p:txBody>
          <a:bodyPr/>
          <a:lstStyle>
            <a:lvl1pPr>
              <a:defRPr sz="3200"/>
            </a:lvl1pPr>
          </a:lstStyle>
          <a:p>
            <a:pPr/>
            <a:r>
              <a:t>Why plant leaf disease detection is important</a:t>
            </a:r>
          </a:p>
        </p:txBody>
      </p:sp>
      <p:sp>
        <p:nvSpPr>
          <p:cNvPr id="315" name="Slide Number Placeholder 6"/>
          <p:cNvSpPr txBox="1"/>
          <p:nvPr>
            <p:ph type="sldNum" sz="quarter" idx="2"/>
          </p:nvPr>
        </p:nvSpPr>
        <p:spPr>
          <a:xfrm>
            <a:off x="585723" y="6022976"/>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6" name="Picture Placeholder 17" descr="Picture Placeholder 17"/>
          <p:cNvPicPr>
            <a:picLocks noChangeAspect="1"/>
          </p:cNvPicPr>
          <p:nvPr>
            <p:ph type="pic" idx="22"/>
          </p:nvPr>
        </p:nvPicPr>
        <p:blipFill>
          <a:blip r:embed="rId2">
            <a:extLst/>
          </a:blip>
          <a:srcRect l="0" t="0" r="0" b="0"/>
          <a:stretch>
            <a:fillRect/>
          </a:stretch>
        </p:blipFill>
        <p:spPr>
          <a:xfrm>
            <a:off x="1298575" y="612775"/>
            <a:ext cx="3200400" cy="3200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pic>
        <p:nvPicPr>
          <p:cNvPr id="317" name="Picture Placeholder 17" descr="Picture Placeholder 17"/>
          <p:cNvPicPr>
            <a:picLocks noChangeAspect="1"/>
          </p:cNvPicPr>
          <p:nvPr>
            <p:ph type="pic" idx="24"/>
          </p:nvPr>
        </p:nvPicPr>
        <p:blipFill>
          <a:blip r:embed="rId3">
            <a:extLst/>
          </a:blip>
          <a:stretch>
            <a:fillRect/>
          </a:stretch>
        </p:blipFill>
        <p:spPr>
          <a:xfrm>
            <a:off x="6245225" y="704850"/>
            <a:ext cx="914400" cy="914400"/>
          </a:xfrm>
          <a:prstGeom prst="rect">
            <a:avLst/>
          </a:prstGeom>
        </p:spPr>
      </p:pic>
      <p:sp>
        <p:nvSpPr>
          <p:cNvPr id="318" name="Text Placeholder 2"/>
          <p:cNvSpPr txBox="1"/>
          <p:nvPr>
            <p:ph type="body" sz="quarter" idx="1"/>
          </p:nvPr>
        </p:nvSpPr>
        <p:spPr>
          <a:xfrm>
            <a:off x="7498080" y="621791"/>
            <a:ext cx="4114801" cy="347473"/>
          </a:xfrm>
          <a:prstGeom prst="rect">
            <a:avLst/>
          </a:prstGeom>
        </p:spPr>
        <p:txBody>
          <a:bodyPr/>
          <a:lstStyle/>
          <a:p>
            <a:pPr/>
            <a:r>
              <a:t>Early detection </a:t>
            </a:r>
          </a:p>
        </p:txBody>
      </p:sp>
      <p:sp>
        <p:nvSpPr>
          <p:cNvPr id="319" name="Content Placeholder 3"/>
          <p:cNvSpPr txBox="1"/>
          <p:nvPr/>
        </p:nvSpPr>
        <p:spPr>
          <a:xfrm>
            <a:off x="7498080" y="1069847"/>
            <a:ext cx="3886201" cy="15270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spcBef>
                <a:spcPts val="1000"/>
              </a:spcBef>
              <a:defRPr sz="1400"/>
            </a:pPr>
            <a:r>
              <a:t>Early identification of plant leaf diseases is crucial for effective disease management. </a:t>
            </a:r>
          </a:p>
          <a:p>
            <a:pPr>
              <a:spcBef>
                <a:spcPts val="1000"/>
              </a:spcBef>
              <a:defRPr sz="1400"/>
            </a:pPr>
            <a:r>
              <a:t>By detecting diseases at their initial stages, prompt action can be taken to prevent the spread and minimize the damage.</a:t>
            </a:r>
          </a:p>
        </p:txBody>
      </p:sp>
      <p:pic>
        <p:nvPicPr>
          <p:cNvPr id="320" name="Picture Placeholder 19" descr="Picture Placeholder 19"/>
          <p:cNvPicPr>
            <a:picLocks noChangeAspect="1"/>
          </p:cNvPicPr>
          <p:nvPr>
            <p:ph type="pic" idx="25"/>
          </p:nvPr>
        </p:nvPicPr>
        <p:blipFill>
          <a:blip r:embed="rId4">
            <a:extLst/>
          </a:blip>
          <a:stretch>
            <a:fillRect/>
          </a:stretch>
        </p:blipFill>
        <p:spPr>
          <a:xfrm>
            <a:off x="6245225" y="3273425"/>
            <a:ext cx="914400" cy="914400"/>
          </a:xfrm>
          <a:prstGeom prst="rect">
            <a:avLst/>
          </a:prstGeom>
        </p:spPr>
      </p:pic>
      <p:sp>
        <p:nvSpPr>
          <p:cNvPr id="321" name="Text Placeholder 4"/>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marL="0" indent="0">
              <a:lnSpc>
                <a:spcPts val="1700"/>
              </a:lnSpc>
              <a:buSzTx/>
              <a:buFontTx/>
              <a:buNone/>
              <a:defRPr cap="all" spc="200" sz="2000">
                <a:latin typeface="Posterama"/>
                <a:ea typeface="Posterama"/>
                <a:cs typeface="Posterama"/>
                <a:sym typeface="Posterama"/>
              </a:defRPr>
            </a:lvl1pPr>
          </a:lstStyle>
          <a:p>
            <a:pPr/>
            <a:r>
              <a:t>Crop protection</a:t>
            </a:r>
          </a:p>
        </p:txBody>
      </p:sp>
      <p:sp>
        <p:nvSpPr>
          <p:cNvPr id="322" name="Content Placeholder 5"/>
          <p:cNvSpPr txBox="1"/>
          <p:nvPr/>
        </p:nvSpPr>
        <p:spPr>
          <a:xfrm>
            <a:off x="7498080" y="3621023"/>
            <a:ext cx="3886201" cy="142811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896111">
              <a:lnSpc>
                <a:spcPct val="90000"/>
              </a:lnSpc>
              <a:spcBef>
                <a:spcPts val="900"/>
              </a:spcBef>
              <a:defRPr sz="1176"/>
            </a:pPr>
            <a:r>
              <a:t> Plant diseases can cause significant damage to agricultural crops, resulting in substantial economic losses for farmers.</a:t>
            </a:r>
          </a:p>
          <a:p>
            <a:pPr defTabSz="896111">
              <a:lnSpc>
                <a:spcPct val="90000"/>
              </a:lnSpc>
              <a:spcBef>
                <a:spcPts val="900"/>
              </a:spcBef>
              <a:defRPr sz="1176"/>
            </a:pPr>
            <a:r>
              <a:t> Timely detection allows for targeted interventions such as applying appropriate fungicides, adjusting irrigation, or implementing cultural practices to control the spread of diseases. </a:t>
            </a:r>
            <a:br/>
          </a:p>
        </p:txBody>
      </p:sp>
      <p:pic>
        <p:nvPicPr>
          <p:cNvPr id="323" name="Picture Placeholder 21" descr="Picture Placeholder 21"/>
          <p:cNvPicPr>
            <a:picLocks noChangeAspect="1"/>
          </p:cNvPicPr>
          <p:nvPr>
            <p:ph type="pic" idx="26"/>
          </p:nvPr>
        </p:nvPicPr>
        <p:blipFill>
          <a:blip r:embed="rId5">
            <a:extLst/>
          </a:blip>
          <a:stretch>
            <a:fillRect/>
          </a:stretch>
        </p:blipFill>
        <p:spPr>
          <a:xfrm>
            <a:off x="6245225" y="5165725"/>
            <a:ext cx="914400" cy="914400"/>
          </a:xfrm>
          <a:prstGeom prst="rect">
            <a:avLst/>
          </a:prstGeom>
        </p:spPr>
      </p:pic>
      <p:sp>
        <p:nvSpPr>
          <p:cNvPr id="324" name="Text Placeholder 9"/>
          <p:cNvSpPr/>
          <p:nvPr>
            <p:ph type="body" idx="23"/>
          </p:nvPr>
        </p:nvSpPr>
        <p:spPr>
          <a:prstGeom prst="rect">
            <a:avLst/>
          </a:prstGeom>
          <a:extLst>
            <a:ext uri="{C572A759-6A51-4108-AA02-DFA0A04FC94B}">
              <ma14:wrappingTextBoxFlag xmlns:ma14="http://schemas.microsoft.com/office/mac/drawingml/2011/main" val="1"/>
            </a:ext>
          </a:extLst>
        </p:spPr>
        <p:txBody>
          <a:bodyPr/>
          <a:lstStyle>
            <a:lvl1pPr marL="0" indent="0">
              <a:lnSpc>
                <a:spcPts val="1700"/>
              </a:lnSpc>
              <a:buSzTx/>
              <a:buFontTx/>
              <a:buNone/>
              <a:defRPr cap="all" spc="200" sz="2000">
                <a:latin typeface="Posterama"/>
                <a:ea typeface="Posterama"/>
                <a:cs typeface="Posterama"/>
                <a:sym typeface="Posterama"/>
              </a:defRPr>
            </a:lvl1pPr>
          </a:lstStyle>
          <a:p>
            <a:pPr/>
            <a:r>
              <a:t>Disease Management</a:t>
            </a:r>
          </a:p>
        </p:txBody>
      </p:sp>
      <p:sp>
        <p:nvSpPr>
          <p:cNvPr id="325" name="Content Placeholder 10"/>
          <p:cNvSpPr txBox="1"/>
          <p:nvPr/>
        </p:nvSpPr>
        <p:spPr>
          <a:xfrm>
            <a:off x="7498080" y="5568696"/>
            <a:ext cx="3886201" cy="9052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spcBef>
                <a:spcPts val="1000"/>
              </a:spcBef>
              <a:defRPr sz="1200"/>
            </a:lvl1pPr>
          </a:lstStyle>
          <a:p>
            <a:pPr/>
            <a:r>
              <a:t> Accurate disease detection aids in implementing proper disease management strategies. Different diseases require specific treatments or preventive measures, and early detection allows for the appropriate selection of control methods.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Footer Placeholder 4"/>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328" name="Title 19"/>
          <p:cNvSpPr txBox="1"/>
          <p:nvPr>
            <p:ph type="title"/>
          </p:nvPr>
        </p:nvSpPr>
        <p:spPr>
          <a:prstGeom prst="rect">
            <a:avLst/>
          </a:prstGeom>
        </p:spPr>
        <p:txBody>
          <a:bodyPr/>
          <a:lstStyle>
            <a:lvl1pPr algn="ctr"/>
          </a:lstStyle>
          <a:p>
            <a:pPr/>
            <a:r>
              <a:t>Proposed model</a:t>
            </a:r>
          </a:p>
        </p:txBody>
      </p:sp>
      <p:sp>
        <p:nvSpPr>
          <p:cNvPr id="329" name="Content Placeholder 20"/>
          <p:cNvSpPr txBox="1"/>
          <p:nvPr>
            <p:ph type="body" idx="1"/>
          </p:nvPr>
        </p:nvSpPr>
        <p:spPr>
          <a:xfrm>
            <a:off x="1414270" y="1651542"/>
            <a:ext cx="9820658" cy="4352545"/>
          </a:xfrm>
          <a:prstGeom prst="rect">
            <a:avLst/>
          </a:prstGeom>
        </p:spPr>
        <p:txBody>
          <a:bodyPr/>
          <a:lstStyle/>
          <a:p>
            <a:pPr marL="429768" indent="-429768" defTabSz="859536">
              <a:spcBef>
                <a:spcPts val="900"/>
              </a:spcBef>
              <a:buFontTx/>
              <a:buAutoNum type="arabicPeriod" startAt="1"/>
              <a:defRPr sz="2256"/>
            </a:pPr>
            <a:r>
              <a:t>The model is developed based on the IP and ML approaches for detection of leaf disease in presented in this section. The proposed model (DWT+PCA+GLCM+CNN) using computer vision and machine learning approaches for leaf disease detection.</a:t>
            </a:r>
          </a:p>
          <a:p>
            <a:pPr marL="429768" indent="-429768" defTabSz="859536">
              <a:spcBef>
                <a:spcPts val="900"/>
              </a:spcBef>
              <a:buFontTx/>
              <a:buAutoNum type="arabicPeriod" startAt="1"/>
              <a:defRPr sz="2256"/>
            </a:pPr>
            <a:r>
              <a:t>The tomato samples having six disorders are considered to evaluate its accuracy and to recognize the leaf disease as Healthy or Unhealthy. As a part of image processing, the samples of tomato are resized to 256 × 256 pixels to maintain equal in their size throughout the experiment.</a:t>
            </a:r>
          </a:p>
          <a:p>
            <a:pPr marL="429768" indent="-429768" defTabSz="859536">
              <a:spcBef>
                <a:spcPts val="900"/>
              </a:spcBef>
              <a:buFontTx/>
              <a:buAutoNum type="arabicPeriod" startAt="1"/>
              <a:defRPr sz="2256"/>
            </a:pPr>
            <a:r>
              <a:t> The HE and K-means clustering are employed to maximize the quality and segment the leaf samples. Based on the K-means clustering response, the leaf is diseased or not can be predicted at the early stage of operation. The boundaries of the leaf samples can be extracted using contour tracing.</a:t>
            </a:r>
          </a:p>
        </p:txBody>
      </p:sp>
      <p:sp>
        <p:nvSpPr>
          <p:cNvPr id="330" name="Slide Number Placeholder 3"/>
          <p:cNvSpPr txBox="1"/>
          <p:nvPr>
            <p:ph type="sldNum" sz="quarter" idx="2"/>
          </p:nvPr>
        </p:nvSpPr>
        <p:spPr>
          <a:xfrm>
            <a:off x="585723" y="6022976"/>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2" name="3-Figure1-1.png" descr="3-Figure1-1.png"/>
          <p:cNvPicPr>
            <a:picLocks noChangeAspect="1"/>
          </p:cNvPicPr>
          <p:nvPr/>
        </p:nvPicPr>
        <p:blipFill>
          <a:blip r:embed="rId2">
            <a:extLst/>
          </a:blip>
          <a:stretch>
            <a:fillRect/>
          </a:stretch>
        </p:blipFill>
        <p:spPr>
          <a:xfrm>
            <a:off x="1683420" y="703431"/>
            <a:ext cx="8386354" cy="52449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Footer Placeholder 4"/>
          <p:cNvSpPr txBox="1"/>
          <p:nvPr/>
        </p:nvSpPr>
        <p:spPr>
          <a:xfrm rot="16200000">
            <a:off x="-242953" y="1368424"/>
            <a:ext cx="17843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100" sz="1200">
                <a:solidFill>
                  <a:schemeClr val="accent1"/>
                </a:solidFill>
                <a:latin typeface="Posterama"/>
                <a:ea typeface="Posterama"/>
                <a:cs typeface="Posterama"/>
                <a:sym typeface="Posterama"/>
              </a:defRPr>
            </a:lvl1pPr>
          </a:lstStyle>
          <a:p>
            <a:pPr/>
            <a:r>
              <a:t>presentation title</a:t>
            </a:r>
          </a:p>
        </p:txBody>
      </p:sp>
      <p:sp>
        <p:nvSpPr>
          <p:cNvPr id="335" name="Slide Number Placeholder 3"/>
          <p:cNvSpPr txBox="1"/>
          <p:nvPr>
            <p:ph type="sldNum" sz="quarter" idx="2"/>
          </p:nvPr>
        </p:nvSpPr>
        <p:spPr>
          <a:xfrm>
            <a:off x="585723" y="6022976"/>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6" name="Picture 6" descr="Picture 6"/>
          <p:cNvPicPr>
            <a:picLocks noChangeAspect="1"/>
          </p:cNvPicPr>
          <p:nvPr/>
        </p:nvPicPr>
        <p:blipFill>
          <a:blip r:embed="rId2">
            <a:extLst/>
          </a:blip>
          <a:stretch>
            <a:fillRect/>
          </a:stretch>
        </p:blipFill>
        <p:spPr>
          <a:xfrm>
            <a:off x="958921" y="254442"/>
            <a:ext cx="10274158" cy="646838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8" name="Picture Placeholder 10" descr="Picture Placeholder 10"/>
          <p:cNvPicPr>
            <a:picLocks noChangeAspect="1"/>
          </p:cNvPicPr>
          <p:nvPr>
            <p:ph type="pic" idx="21"/>
          </p:nvPr>
        </p:nvPicPr>
        <p:blipFill>
          <a:blip r:embed="rId2">
            <a:extLst/>
          </a:blip>
          <a:stretch>
            <a:fillRect/>
          </a:stretch>
        </p:blipFill>
        <p:spPr>
          <a:prstGeom prst="rect">
            <a:avLst/>
          </a:prstGeom>
        </p:spPr>
      </p:pic>
      <p:sp>
        <p:nvSpPr>
          <p:cNvPr id="339" name="Title 2"/>
          <p:cNvSpPr txBox="1"/>
          <p:nvPr>
            <p:ph type="title"/>
          </p:nvPr>
        </p:nvSpPr>
        <p:spPr>
          <a:xfrm>
            <a:off x="2040635" y="3200400"/>
            <a:ext cx="8110729" cy="457200"/>
          </a:xfrm>
          <a:prstGeom prst="rect">
            <a:avLst/>
          </a:prstGeom>
        </p:spPr>
        <p:txBody>
          <a:bodyPr/>
          <a:lstStyle>
            <a:lvl1pPr defTabSz="576072">
              <a:defRPr spc="189" sz="3024"/>
            </a:lvl1pPr>
          </a:lstStyle>
          <a:p>
            <a:pPr/>
            <a:r>
              <a:t>Model representation</a:t>
            </a:r>
          </a:p>
        </p:txBody>
      </p:sp>
      <p:sp>
        <p:nvSpPr>
          <p:cNvPr id="340" name="Text Placeholder 3"/>
          <p:cNvSpPr txBox="1"/>
          <p:nvPr>
            <p:ph type="body" sz="quarter" idx="1"/>
          </p:nvPr>
        </p:nvSpPr>
        <p:spPr>
          <a:xfrm>
            <a:off x="8046719" y="4745735"/>
            <a:ext cx="1389889" cy="1280161"/>
          </a:xfrm>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96D3ED"/>
      </a:accent1>
      <a:accent2>
        <a:srgbClr val="C7DBE1"/>
      </a:accent2>
      <a:accent3>
        <a:srgbClr val="688EBD"/>
      </a:accent3>
      <a:accent4>
        <a:srgbClr val="BCE5DD"/>
      </a:accent4>
      <a:accent5>
        <a:srgbClr val="66DDCC"/>
      </a:accent5>
      <a:accent6>
        <a:srgbClr val="E0CE61"/>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96D3ED"/>
      </a:accent1>
      <a:accent2>
        <a:srgbClr val="C7DBE1"/>
      </a:accent2>
      <a:accent3>
        <a:srgbClr val="688EBD"/>
      </a:accent3>
      <a:accent4>
        <a:srgbClr val="BCE5DD"/>
      </a:accent4>
      <a:accent5>
        <a:srgbClr val="66DDCC"/>
      </a:accent5>
      <a:accent6>
        <a:srgbClr val="E0CE61"/>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Daytona Condensed Light"/>
            <a:ea typeface="Daytona Condensed Light"/>
            <a:cs typeface="Daytona Condensed Light"/>
            <a:sym typeface="Daytona Condensed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