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NT SHARMA" initials="NS" lastIdx="1" clrIdx="0">
    <p:extLst>
      <p:ext uri="{19B8F6BF-5375-455C-9EA6-DF929625EA0E}">
        <p15:presenceInfo xmlns:p15="http://schemas.microsoft.com/office/powerpoint/2012/main" userId="7bff5eb642fdd9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B225-1252-433D-8122-B8B9B9217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2B389-FCA7-4F90-8553-D60E6A83E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C8CDD5-732F-40D5-B34E-42C743335CD8}"/>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767B69D6-E225-49EB-8FD2-6174DE2E2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A34B3-CD8E-4159-A558-AE4C5CEC7B31}"/>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67984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FBD6-C3F1-4D3A-8928-C7865270D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8B58D-7D27-40DF-92F5-7B6FF6BDFF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EDF1A-A5F2-4E1B-9750-696241DF4AA7}"/>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D57354F7-26AD-4641-A932-49786741F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2FFD-0FB2-46D5-B82F-04320F1E3A8C}"/>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264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5B6D9-E0AC-4BB1-A90D-F3B0D0B49E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9AE76-00CD-409E-8253-7AD714F9A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C3FCB-577F-4D07-B757-F48A73A63BE8}"/>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716B577A-DE7C-48E4-B375-74A978ECE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CC319-1C4D-4E92-ABA4-E8416C924A11}"/>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15767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4346-909A-4B72-ADB2-7ACF445DB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785D1-C83B-4A0D-862E-6DAEC163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9B95A-BEF0-4470-AF0F-D33683248946}"/>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DDFE909D-2F92-49D7-889B-90C1A17C1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C6DBB-D588-4C30-8E2F-41F43F1624F2}"/>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101366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39DA-EB48-4378-BC17-129E85083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56449-3FE1-4B61-90CE-A518B6CF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F5288A-1355-42D2-A42A-D34128FCA210}"/>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11661724-E179-4FCD-8093-87D124D09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F8079-34D5-49AF-A15B-B690E0A965CE}"/>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320388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E512-F7E9-4EE1-99F7-9B82998E7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7F482-4290-42F9-A66D-99F8D7A38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00547-42DE-42FB-B797-696AFC4E9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DCC34-73CC-4FEA-A967-4745BFFCC7B7}"/>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6" name="Footer Placeholder 5">
            <a:extLst>
              <a:ext uri="{FF2B5EF4-FFF2-40B4-BE49-F238E27FC236}">
                <a16:creationId xmlns:a16="http://schemas.microsoft.com/office/drawing/2014/main" id="{7FAF32D8-5531-4026-8FC8-247676687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4F42F-C721-409B-8095-6D44AC43B4C6}"/>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95121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FD20-41C0-4653-A69A-41D2A213DF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443040-BB89-4E31-8FF2-B57CA910C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B2CEC-9180-4F75-AA1F-BAF2F2A3D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5B1287-C3D0-4601-A6B8-62DD4700D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27F1D-DD9E-4BF1-A734-7213D7D42A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DD81B4-BF31-41B7-B72F-98D5D78FCE1A}"/>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8" name="Footer Placeholder 7">
            <a:extLst>
              <a:ext uri="{FF2B5EF4-FFF2-40B4-BE49-F238E27FC236}">
                <a16:creationId xmlns:a16="http://schemas.microsoft.com/office/drawing/2014/main" id="{1BD6D6BB-0B7B-4852-984C-ED18D9600F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EA8F4-2836-49F4-8645-466E5EC642F5}"/>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4286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546D-8ACC-4EF3-BA8B-B188B972A3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B25E53-4097-4B01-A302-A5655FEEE6AD}"/>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4" name="Footer Placeholder 3">
            <a:extLst>
              <a:ext uri="{FF2B5EF4-FFF2-40B4-BE49-F238E27FC236}">
                <a16:creationId xmlns:a16="http://schemas.microsoft.com/office/drawing/2014/main" id="{5FF36D9C-BA35-4421-AE13-E23F7F8CC6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83056-8154-4280-B47F-1382C7B7F84F}"/>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203270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3B9AE-7007-4723-8E23-AC0DC825E9D0}"/>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3" name="Footer Placeholder 2">
            <a:extLst>
              <a:ext uri="{FF2B5EF4-FFF2-40B4-BE49-F238E27FC236}">
                <a16:creationId xmlns:a16="http://schemas.microsoft.com/office/drawing/2014/main" id="{2A841909-A1FF-45EE-ACCE-A605BF66F7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026135-69D6-438F-BC6C-C1465E1026DE}"/>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416613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32DE-0B65-40E7-B832-F6ECBB53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24CF7E-5216-49C4-B769-5E1FA0C62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06969F-55DA-41CB-8346-78981D497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DB5A4-68BE-49A9-9874-B03AB4FB3220}"/>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6" name="Footer Placeholder 5">
            <a:extLst>
              <a:ext uri="{FF2B5EF4-FFF2-40B4-BE49-F238E27FC236}">
                <a16:creationId xmlns:a16="http://schemas.microsoft.com/office/drawing/2014/main" id="{8FAE4925-F898-4481-97ED-897A3B09F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793D1-33F5-4125-977F-6F128FBB8DCB}"/>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6762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9FFA-B34F-4AE9-95D9-7C636C1B9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34671-C295-464F-BF14-F2010F695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A7B70-DEA9-42C3-AA42-E71B6B8A1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AAD0B-304D-4A5D-B235-B014F25952D6}"/>
              </a:ext>
            </a:extLst>
          </p:cNvPr>
          <p:cNvSpPr>
            <a:spLocks noGrp="1"/>
          </p:cNvSpPr>
          <p:nvPr>
            <p:ph type="dt" sz="half" idx="10"/>
          </p:nvPr>
        </p:nvSpPr>
        <p:spPr/>
        <p:txBody>
          <a:bodyPr/>
          <a:lstStyle/>
          <a:p>
            <a:fld id="{BCEE5406-72DB-47ED-918F-5A582C7CBEDD}" type="datetimeFigureOut">
              <a:rPr lang="en-US" smtClean="0"/>
              <a:t>9/20/2020</a:t>
            </a:fld>
            <a:endParaRPr lang="en-US"/>
          </a:p>
        </p:txBody>
      </p:sp>
      <p:sp>
        <p:nvSpPr>
          <p:cNvPr id="6" name="Footer Placeholder 5">
            <a:extLst>
              <a:ext uri="{FF2B5EF4-FFF2-40B4-BE49-F238E27FC236}">
                <a16:creationId xmlns:a16="http://schemas.microsoft.com/office/drawing/2014/main" id="{0E57D53D-BEF1-4700-9C68-7D73938E9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C6CDE-8C68-4846-AAF6-A384DC99073D}"/>
              </a:ext>
            </a:extLst>
          </p:cNvPr>
          <p:cNvSpPr>
            <a:spLocks noGrp="1"/>
          </p:cNvSpPr>
          <p:nvPr>
            <p:ph type="sldNum" sz="quarter" idx="12"/>
          </p:nvPr>
        </p:nvSpPr>
        <p:spPr/>
        <p:txBody>
          <a:bodyPr/>
          <a:lstStyle/>
          <a:p>
            <a:fld id="{10D3A4A4-C363-4563-B471-B1DEEF9FCB4C}" type="slidenum">
              <a:rPr lang="en-US" smtClean="0"/>
              <a:t>‹#›</a:t>
            </a:fld>
            <a:endParaRPr lang="en-US"/>
          </a:p>
        </p:txBody>
      </p:sp>
    </p:spTree>
    <p:extLst>
      <p:ext uri="{BB962C8B-B14F-4D97-AF65-F5344CB8AC3E}">
        <p14:creationId xmlns:p14="http://schemas.microsoft.com/office/powerpoint/2010/main" val="410722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F33E8-FC83-47D0-8AD0-3EF7F7216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FCCB3D-70B0-41A8-94F3-98F899502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EB1C3-7998-4D37-9955-8F62C4AC9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E5406-72DB-47ED-918F-5A582C7CBEDD}" type="datetimeFigureOut">
              <a:rPr lang="en-US" smtClean="0"/>
              <a:t>9/20/2020</a:t>
            </a:fld>
            <a:endParaRPr lang="en-US"/>
          </a:p>
        </p:txBody>
      </p:sp>
      <p:sp>
        <p:nvSpPr>
          <p:cNvPr id="5" name="Footer Placeholder 4">
            <a:extLst>
              <a:ext uri="{FF2B5EF4-FFF2-40B4-BE49-F238E27FC236}">
                <a16:creationId xmlns:a16="http://schemas.microsoft.com/office/drawing/2014/main" id="{86EEF783-5877-45F9-8DD4-F02218051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694D7A-5ADA-4F10-AE2D-CB55CDC85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3A4A4-C363-4563-B471-B1DEEF9FCB4C}" type="slidenum">
              <a:rPr lang="en-US" smtClean="0"/>
              <a:t>‹#›</a:t>
            </a:fld>
            <a:endParaRPr lang="en-US"/>
          </a:p>
        </p:txBody>
      </p:sp>
    </p:spTree>
    <p:extLst>
      <p:ext uri="{BB962C8B-B14F-4D97-AF65-F5344CB8AC3E}">
        <p14:creationId xmlns:p14="http://schemas.microsoft.com/office/powerpoint/2010/main" val="1906987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8E3BB7F0-19F8-4E51-B49E-06706B5462DA}"/>
              </a:ext>
            </a:extLst>
          </p:cNvPr>
          <p:cNvSpPr>
            <a:spLocks noGrp="1"/>
          </p:cNvSpPr>
          <p:nvPr>
            <p:ph type="title"/>
          </p:nvPr>
        </p:nvSpPr>
        <p:spPr>
          <a:xfrm>
            <a:off x="958506" y="800392"/>
            <a:ext cx="10264697" cy="1212102"/>
          </a:xfrm>
        </p:spPr>
        <p:txBody>
          <a:bodyPr>
            <a:normAutofit/>
          </a:bodyPr>
          <a:lstStyle/>
          <a:p>
            <a:r>
              <a:rPr lang="en-US" sz="4000" dirty="0" err="1">
                <a:solidFill>
                  <a:srgbClr val="FFFFFF"/>
                </a:solidFill>
              </a:rPr>
              <a:t>AdaLovelacehack</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ABB3CD72-6471-49C9-AB66-9B244D9B8BE8}"/>
              </a:ext>
            </a:extLst>
          </p:cNvPr>
          <p:cNvSpPr>
            <a:spLocks noGrp="1"/>
          </p:cNvSpPr>
          <p:nvPr>
            <p:ph idx="1"/>
          </p:nvPr>
        </p:nvSpPr>
        <p:spPr>
          <a:xfrm>
            <a:off x="1367624" y="2490436"/>
            <a:ext cx="9708995" cy="3567173"/>
          </a:xfrm>
        </p:spPr>
        <p:txBody>
          <a:bodyPr anchor="ctr">
            <a:normAutofit/>
          </a:bodyPr>
          <a:lstStyle/>
          <a:p>
            <a:endParaRPr lang="en-US" sz="2400" dirty="0"/>
          </a:p>
          <a:p>
            <a:r>
              <a:rPr lang="en-US" sz="2400" dirty="0"/>
              <a:t>Team Nishant and </a:t>
            </a:r>
            <a:r>
              <a:rPr lang="en-US" sz="2400" dirty="0" err="1"/>
              <a:t>Shreenidhi</a:t>
            </a:r>
            <a:endParaRPr lang="en-US" sz="2400" dirty="0"/>
          </a:p>
          <a:p>
            <a:r>
              <a:rPr lang="en-US" sz="2400" dirty="0"/>
              <a:t>Team Size  = 2 Members</a:t>
            </a:r>
          </a:p>
          <a:p>
            <a:pPr marL="0" indent="0">
              <a:buNone/>
            </a:pPr>
            <a:endParaRPr lang="en-US" sz="2400" dirty="0"/>
          </a:p>
        </p:txBody>
      </p:sp>
    </p:spTree>
    <p:extLst>
      <p:ext uri="{BB962C8B-B14F-4D97-AF65-F5344CB8AC3E}">
        <p14:creationId xmlns:p14="http://schemas.microsoft.com/office/powerpoint/2010/main" val="120575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42275395-E8AE-4041-8EFE-29D667FBACA4}"/>
              </a:ext>
            </a:extLst>
          </p:cNvPr>
          <p:cNvSpPr>
            <a:spLocks noGrp="1"/>
          </p:cNvSpPr>
          <p:nvPr>
            <p:ph type="title"/>
          </p:nvPr>
        </p:nvSpPr>
        <p:spPr>
          <a:xfrm>
            <a:off x="838200" y="365126"/>
            <a:ext cx="10515600" cy="780094"/>
          </a:xfrm>
        </p:spPr>
        <p:txBody>
          <a:bodyPr/>
          <a:lstStyle/>
          <a:p>
            <a:endParaRPr lang="en-US" dirty="0"/>
          </a:p>
        </p:txBody>
      </p:sp>
      <p:pic>
        <p:nvPicPr>
          <p:cNvPr id="14" name="Picture 13">
            <a:extLst>
              <a:ext uri="{FF2B5EF4-FFF2-40B4-BE49-F238E27FC236}">
                <a16:creationId xmlns:a16="http://schemas.microsoft.com/office/drawing/2014/main" id="{A2DAE473-8D03-400B-BAEA-44520A40F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227" y="730080"/>
            <a:ext cx="3181598" cy="5044178"/>
          </a:xfrm>
          <a:prstGeom prst="rect">
            <a:avLst/>
          </a:prstGeom>
        </p:spPr>
      </p:pic>
      <p:pic>
        <p:nvPicPr>
          <p:cNvPr id="40" name="Picture 39">
            <a:extLst>
              <a:ext uri="{FF2B5EF4-FFF2-40B4-BE49-F238E27FC236}">
                <a16:creationId xmlns:a16="http://schemas.microsoft.com/office/drawing/2014/main" id="{EA880F09-27BE-442D-B621-959545AA1FDB}"/>
              </a:ext>
            </a:extLst>
          </p:cNvPr>
          <p:cNvPicPr>
            <a:picLocks noChangeAspect="1"/>
          </p:cNvPicPr>
          <p:nvPr/>
        </p:nvPicPr>
        <p:blipFill rotWithShape="1">
          <a:blip r:embed="rId3">
            <a:extLst>
              <a:ext uri="{28A0092B-C50C-407E-A947-70E740481C1C}">
                <a14:useLocalDpi xmlns:a14="http://schemas.microsoft.com/office/drawing/2010/main" val="0"/>
              </a:ext>
            </a:extLst>
          </a:blip>
          <a:srcRect l="-15290" r="15290" b="14393"/>
          <a:stretch/>
        </p:blipFill>
        <p:spPr>
          <a:xfrm>
            <a:off x="838200" y="730080"/>
            <a:ext cx="4371975" cy="5048341"/>
          </a:xfrm>
          <a:prstGeom prst="rect">
            <a:avLst/>
          </a:prstGeom>
        </p:spPr>
      </p:pic>
      <p:sp>
        <p:nvSpPr>
          <p:cNvPr id="66" name="TextBox 65">
            <a:extLst>
              <a:ext uri="{FF2B5EF4-FFF2-40B4-BE49-F238E27FC236}">
                <a16:creationId xmlns:a16="http://schemas.microsoft.com/office/drawing/2014/main" id="{9BD367EC-4F68-4447-BED4-C1B680DD6014}"/>
              </a:ext>
            </a:extLst>
          </p:cNvPr>
          <p:cNvSpPr txBox="1"/>
          <p:nvPr/>
        </p:nvSpPr>
        <p:spPr>
          <a:xfrm flipH="1">
            <a:off x="2485747" y="5876925"/>
            <a:ext cx="1793288" cy="369332"/>
          </a:xfrm>
          <a:prstGeom prst="rect">
            <a:avLst/>
          </a:prstGeom>
          <a:noFill/>
        </p:spPr>
        <p:txBody>
          <a:bodyPr wrap="square" rtlCol="0">
            <a:spAutoFit/>
          </a:bodyPr>
          <a:lstStyle/>
          <a:p>
            <a:r>
              <a:rPr lang="en-US" dirty="0"/>
              <a:t>Nishant Sharma</a:t>
            </a:r>
          </a:p>
        </p:txBody>
      </p:sp>
      <p:sp>
        <p:nvSpPr>
          <p:cNvPr id="67" name="TextBox 66">
            <a:extLst>
              <a:ext uri="{FF2B5EF4-FFF2-40B4-BE49-F238E27FC236}">
                <a16:creationId xmlns:a16="http://schemas.microsoft.com/office/drawing/2014/main" id="{2438F183-FB49-46E1-AEE8-EFDD372EBA32}"/>
              </a:ext>
            </a:extLst>
          </p:cNvPr>
          <p:cNvSpPr txBox="1"/>
          <p:nvPr/>
        </p:nvSpPr>
        <p:spPr>
          <a:xfrm>
            <a:off x="8439150" y="5876925"/>
            <a:ext cx="2389675" cy="369332"/>
          </a:xfrm>
          <a:prstGeom prst="rect">
            <a:avLst/>
          </a:prstGeom>
          <a:noFill/>
        </p:spPr>
        <p:txBody>
          <a:bodyPr wrap="square" rtlCol="0">
            <a:spAutoFit/>
          </a:bodyPr>
          <a:lstStyle/>
          <a:p>
            <a:r>
              <a:rPr lang="en-US" dirty="0" err="1"/>
              <a:t>Shreenidhi</a:t>
            </a:r>
            <a:r>
              <a:rPr lang="en-US" dirty="0"/>
              <a:t> Kulkarni</a:t>
            </a:r>
          </a:p>
        </p:txBody>
      </p:sp>
    </p:spTree>
    <p:extLst>
      <p:ext uri="{BB962C8B-B14F-4D97-AF65-F5344CB8AC3E}">
        <p14:creationId xmlns:p14="http://schemas.microsoft.com/office/powerpoint/2010/main" val="425474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0B30-B97C-46E7-822A-694B41B3D67F}"/>
              </a:ext>
            </a:extLst>
          </p:cNvPr>
          <p:cNvSpPr>
            <a:spLocks noGrp="1"/>
          </p:cNvSpPr>
          <p:nvPr>
            <p:ph type="title"/>
          </p:nvPr>
        </p:nvSpPr>
        <p:spPr/>
        <p:txBody>
          <a:bodyPr/>
          <a:lstStyle/>
          <a:p>
            <a:r>
              <a:rPr lang="en-US" dirty="0"/>
              <a:t>Roles and </a:t>
            </a:r>
            <a:r>
              <a:rPr lang="en-US" dirty="0" err="1"/>
              <a:t>Experties</a:t>
            </a:r>
            <a:r>
              <a:rPr lang="en-US" dirty="0"/>
              <a:t> Area</a:t>
            </a:r>
          </a:p>
        </p:txBody>
      </p:sp>
      <p:sp>
        <p:nvSpPr>
          <p:cNvPr id="3" name="Content Placeholder 2">
            <a:extLst>
              <a:ext uri="{FF2B5EF4-FFF2-40B4-BE49-F238E27FC236}">
                <a16:creationId xmlns:a16="http://schemas.microsoft.com/office/drawing/2014/main" id="{4881EE72-3E67-497A-AE78-CDC2E2672A29}"/>
              </a:ext>
            </a:extLst>
          </p:cNvPr>
          <p:cNvSpPr>
            <a:spLocks noGrp="1"/>
          </p:cNvSpPr>
          <p:nvPr>
            <p:ph idx="1"/>
          </p:nvPr>
        </p:nvSpPr>
        <p:spPr/>
        <p:txBody>
          <a:bodyPr/>
          <a:lstStyle/>
          <a:p>
            <a:pPr marL="0" indent="0">
              <a:buNone/>
            </a:pPr>
            <a:r>
              <a:rPr lang="en-US" dirty="0"/>
              <a:t>@Shreenidhi –  1) Cleaning and arranging data into proper form to use.</a:t>
            </a:r>
          </a:p>
          <a:p>
            <a:pPr marL="0" indent="0">
              <a:buNone/>
            </a:pPr>
            <a:r>
              <a:rPr lang="en-US" dirty="0"/>
              <a:t>                      	      2) Optimizing the model .</a:t>
            </a:r>
          </a:p>
          <a:p>
            <a:pPr marL="0" indent="0">
              <a:buNone/>
            </a:pPr>
            <a:endParaRPr lang="en-US" dirty="0"/>
          </a:p>
          <a:p>
            <a:pPr marL="0" indent="0">
              <a:buNone/>
            </a:pPr>
            <a:r>
              <a:rPr lang="en-US" dirty="0"/>
              <a:t>@Nishant    -     1) Building the model</a:t>
            </a:r>
          </a:p>
          <a:p>
            <a:pPr marL="0" indent="0">
              <a:buNone/>
            </a:pPr>
            <a:r>
              <a:rPr lang="en-US" dirty="0"/>
              <a:t>	   	     2) Reading Research papers and exploring internet</a:t>
            </a:r>
          </a:p>
        </p:txBody>
      </p:sp>
    </p:spTree>
    <p:extLst>
      <p:ext uri="{BB962C8B-B14F-4D97-AF65-F5344CB8AC3E}">
        <p14:creationId xmlns:p14="http://schemas.microsoft.com/office/powerpoint/2010/main" val="122838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B84C-FDB3-48A5-B7FD-35BA58D9CDD9}"/>
              </a:ext>
            </a:extLst>
          </p:cNvPr>
          <p:cNvSpPr>
            <a:spLocks noGrp="1"/>
          </p:cNvSpPr>
          <p:nvPr>
            <p:ph type="title"/>
          </p:nvPr>
        </p:nvSpPr>
        <p:spPr/>
        <p:txBody>
          <a:bodyPr/>
          <a:lstStyle/>
          <a:p>
            <a:r>
              <a:rPr lang="en-US" dirty="0"/>
              <a:t>Technologies and Platforms</a:t>
            </a:r>
          </a:p>
        </p:txBody>
      </p:sp>
      <p:sp>
        <p:nvSpPr>
          <p:cNvPr id="3" name="Content Placeholder 2">
            <a:extLst>
              <a:ext uri="{FF2B5EF4-FFF2-40B4-BE49-F238E27FC236}">
                <a16:creationId xmlns:a16="http://schemas.microsoft.com/office/drawing/2014/main" id="{634326C0-3B02-437C-9CFF-A10695857562}"/>
              </a:ext>
            </a:extLst>
          </p:cNvPr>
          <p:cNvSpPr>
            <a:spLocks noGrp="1"/>
          </p:cNvSpPr>
          <p:nvPr>
            <p:ph idx="1"/>
          </p:nvPr>
        </p:nvSpPr>
        <p:spPr/>
        <p:txBody>
          <a:bodyPr/>
          <a:lstStyle/>
          <a:p>
            <a:r>
              <a:rPr lang="en-US" dirty="0"/>
              <a:t>Python </a:t>
            </a:r>
          </a:p>
          <a:p>
            <a:r>
              <a:rPr lang="en-US" dirty="0"/>
              <a:t>NLP </a:t>
            </a:r>
          </a:p>
          <a:p>
            <a:r>
              <a:rPr lang="en-US" dirty="0" err="1"/>
              <a:t>Tensorflow</a:t>
            </a:r>
            <a:endParaRPr lang="en-US" dirty="0"/>
          </a:p>
          <a:p>
            <a:r>
              <a:rPr lang="en-US" dirty="0"/>
              <a:t>Google </a:t>
            </a:r>
            <a:r>
              <a:rPr lang="en-US" dirty="0" err="1"/>
              <a:t>Colab</a:t>
            </a:r>
            <a:endParaRPr lang="en-US" dirty="0"/>
          </a:p>
          <a:p>
            <a:endParaRPr lang="en-US" dirty="0"/>
          </a:p>
          <a:p>
            <a:endParaRPr lang="en-US" dirty="0"/>
          </a:p>
        </p:txBody>
      </p:sp>
    </p:spTree>
    <p:extLst>
      <p:ext uri="{BB962C8B-B14F-4D97-AF65-F5344CB8AC3E}">
        <p14:creationId xmlns:p14="http://schemas.microsoft.com/office/powerpoint/2010/main" val="6187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8EE3-118D-4F72-BF59-0872F3C75C7B}"/>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30B478B8-9099-4371-9025-6DC33F140518}"/>
              </a:ext>
            </a:extLst>
          </p:cNvPr>
          <p:cNvSpPr>
            <a:spLocks noGrp="1"/>
          </p:cNvSpPr>
          <p:nvPr>
            <p:ph idx="1"/>
          </p:nvPr>
        </p:nvSpPr>
        <p:spPr/>
        <p:txBody>
          <a:bodyPr/>
          <a:lstStyle/>
          <a:p>
            <a:pPr marL="0" indent="0">
              <a:buNone/>
            </a:pPr>
            <a:r>
              <a:rPr lang="en-US" dirty="0"/>
              <a:t>Working with the data wasn’t easy . First we had to load the dataset into the google </a:t>
            </a:r>
            <a:r>
              <a:rPr lang="en-US" dirty="0" err="1"/>
              <a:t>colab</a:t>
            </a:r>
            <a:r>
              <a:rPr lang="en-US" dirty="0"/>
              <a:t> then comes the splitting part where we </a:t>
            </a:r>
            <a:r>
              <a:rPr lang="en-US" dirty="0" err="1"/>
              <a:t>splitted</a:t>
            </a:r>
            <a:r>
              <a:rPr lang="en-US" dirty="0"/>
              <a:t> the data by &lt;</a:t>
            </a:r>
            <a:r>
              <a:rPr lang="en-US" dirty="0" err="1"/>
              <a:t>eos</a:t>
            </a:r>
            <a:r>
              <a:rPr lang="en-US" dirty="0"/>
              <a:t>&gt; tag given in the dataset and finally we performed the tokenization using </a:t>
            </a:r>
            <a:r>
              <a:rPr lang="en-US" dirty="0" err="1"/>
              <a:t>tensorflow</a:t>
            </a:r>
            <a:r>
              <a:rPr lang="en-US" dirty="0"/>
              <a:t> so as to put a count on the different kind of words in the given dataset .</a:t>
            </a:r>
          </a:p>
        </p:txBody>
      </p:sp>
    </p:spTree>
    <p:extLst>
      <p:ext uri="{BB962C8B-B14F-4D97-AF65-F5344CB8AC3E}">
        <p14:creationId xmlns:p14="http://schemas.microsoft.com/office/powerpoint/2010/main" val="232343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E54DA-9C0C-4253-B690-5F6C18A8886B}"/>
              </a:ext>
            </a:extLst>
          </p:cNvPr>
          <p:cNvSpPr>
            <a:spLocks noGrp="1"/>
          </p:cNvSpPr>
          <p:nvPr>
            <p:ph type="title"/>
          </p:nvPr>
        </p:nvSpPr>
        <p:spPr>
          <a:xfrm>
            <a:off x="838200" y="365125"/>
            <a:ext cx="10515600" cy="1306443"/>
          </a:xfrm>
        </p:spPr>
        <p:txBody>
          <a:bodyPr>
            <a:normAutofit/>
          </a:bodyPr>
          <a:lstStyle/>
          <a:p>
            <a:r>
              <a:rPr lang="en-US" sz="4000"/>
              <a:t>Preparing the model</a:t>
            </a:r>
          </a:p>
        </p:txBody>
      </p:sp>
      <p:sp>
        <p:nvSpPr>
          <p:cNvPr id="3" name="Content Placeholder 2">
            <a:extLst>
              <a:ext uri="{FF2B5EF4-FFF2-40B4-BE49-F238E27FC236}">
                <a16:creationId xmlns:a16="http://schemas.microsoft.com/office/drawing/2014/main" id="{36F44543-82DB-479F-BA38-084314441DBC}"/>
              </a:ext>
            </a:extLst>
          </p:cNvPr>
          <p:cNvSpPr>
            <a:spLocks noGrp="1"/>
          </p:cNvSpPr>
          <p:nvPr>
            <p:ph idx="1"/>
          </p:nvPr>
        </p:nvSpPr>
        <p:spPr>
          <a:xfrm>
            <a:off x="419100" y="1390523"/>
            <a:ext cx="5826112" cy="4685300"/>
          </a:xfrm>
        </p:spPr>
        <p:txBody>
          <a:bodyPr>
            <a:normAutofit/>
          </a:bodyPr>
          <a:lstStyle/>
          <a:p>
            <a:pPr marL="0" indent="0">
              <a:buNone/>
            </a:pPr>
            <a:r>
              <a:rPr lang="en-US" sz="2000" dirty="0"/>
              <a:t>We prepared the model using python library </a:t>
            </a:r>
            <a:r>
              <a:rPr lang="en-US" sz="2000" dirty="0" err="1"/>
              <a:t>tensorflow</a:t>
            </a:r>
            <a:r>
              <a:rPr lang="en-US" sz="2000" dirty="0"/>
              <a:t> . Here we have taken individual tokenized line from starting and created the n-grams in order to predict the next word. In the figure there is a tokenized line and using n-grams method we have created lists from the tokenized line like first two , first three and so on. The reason behind this is that we want to predict the next  word after the first two , first three words and so on , by training the model on this algorithm , the machine can predict the next word when it will see these two words together or these three words together and similarly. In order to put the list of input sequences in the same dimension we have padded the lists according to the line of maximum length in the dataset. </a:t>
            </a:r>
          </a:p>
        </p:txBody>
      </p:sp>
      <p:pic>
        <p:nvPicPr>
          <p:cNvPr id="5" name="Picture 4">
            <a:extLst>
              <a:ext uri="{FF2B5EF4-FFF2-40B4-BE49-F238E27FC236}">
                <a16:creationId xmlns:a16="http://schemas.microsoft.com/office/drawing/2014/main" id="{A2A499E7-E667-4FB7-A934-2EA23EB90C8B}"/>
              </a:ext>
            </a:extLst>
          </p:cNvPr>
          <p:cNvPicPr>
            <a:picLocks noChangeAspect="1"/>
          </p:cNvPicPr>
          <p:nvPr/>
        </p:nvPicPr>
        <p:blipFill rotWithShape="1">
          <a:blip r:embed="rId2">
            <a:extLst>
              <a:ext uri="{28A0092B-C50C-407E-A947-70E740481C1C}">
                <a14:useLocalDpi xmlns:a14="http://schemas.microsoft.com/office/drawing/2010/main" val="0"/>
              </a:ext>
            </a:extLst>
          </a:blip>
          <a:srcRect r="2879" b="2"/>
          <a:stretch/>
        </p:blipFill>
        <p:spPr>
          <a:xfrm>
            <a:off x="6664312" y="1018346"/>
            <a:ext cx="5107064" cy="3547255"/>
          </a:xfrm>
          <a:prstGeom prst="rect">
            <a:avLst/>
          </a:prstGeom>
        </p:spPr>
      </p:pic>
    </p:spTree>
    <p:extLst>
      <p:ext uri="{BB962C8B-B14F-4D97-AF65-F5344CB8AC3E}">
        <p14:creationId xmlns:p14="http://schemas.microsoft.com/office/powerpoint/2010/main" val="354457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3EA66-76DF-43CF-AC64-8C5C4BC92723}"/>
              </a:ext>
            </a:extLst>
          </p:cNvPr>
          <p:cNvSpPr>
            <a:spLocks noGrp="1"/>
          </p:cNvSpPr>
          <p:nvPr>
            <p:ph type="title"/>
          </p:nvPr>
        </p:nvSpPr>
        <p:spPr>
          <a:xfrm>
            <a:off x="838200" y="365125"/>
            <a:ext cx="10515600" cy="1306443"/>
          </a:xfrm>
        </p:spPr>
        <p:txBody>
          <a:bodyPr>
            <a:normAutofit/>
          </a:bodyPr>
          <a:lstStyle/>
          <a:p>
            <a:r>
              <a:rPr lang="en-US" sz="4000"/>
              <a:t>Visualization</a:t>
            </a:r>
          </a:p>
        </p:txBody>
      </p:sp>
      <p:sp>
        <p:nvSpPr>
          <p:cNvPr id="9" name="Content Placeholder 8">
            <a:extLst>
              <a:ext uri="{FF2B5EF4-FFF2-40B4-BE49-F238E27FC236}">
                <a16:creationId xmlns:a16="http://schemas.microsoft.com/office/drawing/2014/main" id="{79BF1240-BDFE-49DE-84F2-ECE9A61B9309}"/>
              </a:ext>
            </a:extLst>
          </p:cNvPr>
          <p:cNvSpPr>
            <a:spLocks noGrp="1"/>
          </p:cNvSpPr>
          <p:nvPr>
            <p:ph idx="1"/>
          </p:nvPr>
        </p:nvSpPr>
        <p:spPr>
          <a:xfrm>
            <a:off x="838200" y="1825625"/>
            <a:ext cx="4152774" cy="4303464"/>
          </a:xfrm>
        </p:spPr>
        <p:txBody>
          <a:bodyPr>
            <a:normAutofit/>
          </a:bodyPr>
          <a:lstStyle/>
          <a:p>
            <a:pPr marL="0" indent="0">
              <a:buNone/>
            </a:pPr>
            <a:r>
              <a:rPr lang="en-US" sz="2000" dirty="0"/>
              <a:t>The figure shows the accuracy graph increasing as the Epochs increases</a:t>
            </a:r>
          </a:p>
          <a:p>
            <a:pPr marL="0" indent="0">
              <a:buNone/>
            </a:pPr>
            <a:r>
              <a:rPr lang="en-US" sz="2000" dirty="0"/>
              <a:t>We got accuracy around 57% to 60%</a:t>
            </a:r>
          </a:p>
        </p:txBody>
      </p:sp>
      <p:pic>
        <p:nvPicPr>
          <p:cNvPr id="5" name="Content Placeholder 4">
            <a:extLst>
              <a:ext uri="{FF2B5EF4-FFF2-40B4-BE49-F238E27FC236}">
                <a16:creationId xmlns:a16="http://schemas.microsoft.com/office/drawing/2014/main" id="{E48C0354-933B-4C3E-8B0E-85BBC2C9B409}"/>
              </a:ext>
            </a:extLst>
          </p:cNvPr>
          <p:cNvPicPr>
            <a:picLocks noChangeAspect="1"/>
          </p:cNvPicPr>
          <p:nvPr/>
        </p:nvPicPr>
        <p:blipFill rotWithShape="1">
          <a:blip r:embed="rId2">
            <a:extLst>
              <a:ext uri="{28A0092B-C50C-407E-A947-70E740481C1C}">
                <a14:useLocalDpi xmlns:a14="http://schemas.microsoft.com/office/drawing/2010/main" val="0"/>
              </a:ext>
            </a:extLst>
          </a:blip>
          <a:srcRect l="6036" r="491" b="-1"/>
          <a:stretch/>
        </p:blipFill>
        <p:spPr>
          <a:xfrm>
            <a:off x="5183500" y="1904282"/>
            <a:ext cx="6170299" cy="4224808"/>
          </a:xfrm>
          <a:prstGeom prst="rect">
            <a:avLst/>
          </a:prstGeom>
        </p:spPr>
      </p:pic>
    </p:spTree>
    <p:extLst>
      <p:ext uri="{BB962C8B-B14F-4D97-AF65-F5344CB8AC3E}">
        <p14:creationId xmlns:p14="http://schemas.microsoft.com/office/powerpoint/2010/main" val="16541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304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AdaLovelacehack </vt:lpstr>
      <vt:lpstr>PowerPoint Presentation</vt:lpstr>
      <vt:lpstr>Roles and Experties Area</vt:lpstr>
      <vt:lpstr>Technologies and Platforms</vt:lpstr>
      <vt:lpstr>Data Exploration</vt:lpstr>
      <vt:lpstr>Preparing the model</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AdaLovelacehack </dc:title>
  <dc:creator>NISHANT SHARMA</dc:creator>
  <cp:lastModifiedBy>NISHANT SHARMA</cp:lastModifiedBy>
  <cp:revision>19</cp:revision>
  <dcterms:created xsi:type="dcterms:W3CDTF">2020-09-20T11:22:16Z</dcterms:created>
  <dcterms:modified xsi:type="dcterms:W3CDTF">2020-09-21T14:50:05Z</dcterms:modified>
</cp:coreProperties>
</file>