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7" r:id="rId5"/>
    <p:sldId id="259" r:id="rId6"/>
    <p:sldId id="260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F108-93A5-4B09-84F9-888297704557}" type="datetimeFigureOut">
              <a:rPr lang="en-US" smtClean="0"/>
              <a:t>28-Feb-14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AEB-EF4B-4F95-8461-8BE012B1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3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F108-93A5-4B09-84F9-888297704557}" type="datetimeFigureOut">
              <a:rPr lang="en-US" smtClean="0"/>
              <a:t>28-Feb-14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AEB-EF4B-4F95-8461-8BE012B1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8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F108-93A5-4B09-84F9-888297704557}" type="datetimeFigureOut">
              <a:rPr lang="en-US" smtClean="0"/>
              <a:t>28-Feb-14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AEB-EF4B-4F95-8461-8BE012B1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5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F108-93A5-4B09-84F9-888297704557}" type="datetimeFigureOut">
              <a:rPr lang="en-US" smtClean="0"/>
              <a:t>28-Feb-14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AEB-EF4B-4F95-8461-8BE012B1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8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F108-93A5-4B09-84F9-888297704557}" type="datetimeFigureOut">
              <a:rPr lang="en-US" smtClean="0"/>
              <a:t>28-Feb-14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AEB-EF4B-4F95-8461-8BE012B1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F108-93A5-4B09-84F9-888297704557}" type="datetimeFigureOut">
              <a:rPr lang="en-US" smtClean="0"/>
              <a:t>28-Feb-14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AEB-EF4B-4F95-8461-8BE012B1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4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F108-93A5-4B09-84F9-888297704557}" type="datetimeFigureOut">
              <a:rPr lang="en-US" smtClean="0"/>
              <a:t>28-Feb-14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AEB-EF4B-4F95-8461-8BE012B1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F108-93A5-4B09-84F9-888297704557}" type="datetimeFigureOut">
              <a:rPr lang="en-US" smtClean="0"/>
              <a:t>28-Feb-14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AEB-EF4B-4F95-8461-8BE012B1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F108-93A5-4B09-84F9-888297704557}" type="datetimeFigureOut">
              <a:rPr lang="en-US" smtClean="0"/>
              <a:t>28-Feb-14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AEB-EF4B-4F95-8461-8BE012B1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7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F108-93A5-4B09-84F9-888297704557}" type="datetimeFigureOut">
              <a:rPr lang="en-US" smtClean="0"/>
              <a:t>28-Feb-14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AEB-EF4B-4F95-8461-8BE012B1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8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F108-93A5-4B09-84F9-888297704557}" type="datetimeFigureOut">
              <a:rPr lang="en-US" smtClean="0"/>
              <a:t>28-Feb-14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AEB-EF4B-4F95-8461-8BE012B1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3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F108-93A5-4B09-84F9-888297704557}" type="datetimeFigureOut">
              <a:rPr lang="en-US" smtClean="0"/>
              <a:t>28-Feb-14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A5AEB-EF4B-4F95-8461-8BE012B1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0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4752" y="2324823"/>
            <a:ext cx="9736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shorten </a:t>
            </a:r>
            <a:r>
              <a:rPr lang="en-US" dirty="0" err="1" smtClean="0"/>
              <a:t>url</a:t>
            </a:r>
            <a:r>
              <a:rPr lang="en-US" dirty="0" smtClean="0"/>
              <a:t>, I will create a database in </a:t>
            </a:r>
            <a:r>
              <a:rPr lang="en-US" dirty="0" err="1" smtClean="0"/>
              <a:t>mysql</a:t>
            </a:r>
            <a:r>
              <a:rPr lang="en-US" dirty="0" smtClean="0"/>
              <a:t> with four columns which are – </a:t>
            </a:r>
          </a:p>
          <a:p>
            <a:r>
              <a:rPr lang="en-US" dirty="0" smtClean="0"/>
              <a:t>    ●  Id  ( primary key with auto increment)</a:t>
            </a:r>
          </a:p>
          <a:p>
            <a:r>
              <a:rPr lang="en-US" dirty="0"/>
              <a:t> </a:t>
            </a:r>
            <a:r>
              <a:rPr lang="en-US" dirty="0" smtClean="0"/>
              <a:t>   ●  Actual </a:t>
            </a:r>
            <a:r>
              <a:rPr lang="en-US" dirty="0" err="1" smtClean="0"/>
              <a:t>url</a:t>
            </a:r>
            <a:r>
              <a:rPr lang="en-US" dirty="0" smtClean="0"/>
              <a:t> (which is to be shortened)</a:t>
            </a:r>
          </a:p>
          <a:p>
            <a:r>
              <a:rPr lang="en-US" dirty="0"/>
              <a:t> </a:t>
            </a:r>
            <a:r>
              <a:rPr lang="en-US" dirty="0" smtClean="0"/>
              <a:t>   ●  Shortened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●  Time stamp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0356" y="3802151"/>
            <a:ext cx="9736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Shortened </a:t>
            </a:r>
            <a:r>
              <a:rPr lang="en-US" dirty="0" err="1" smtClean="0"/>
              <a:t>Url</a:t>
            </a:r>
            <a:r>
              <a:rPr lang="en-US" dirty="0"/>
              <a:t> </a:t>
            </a:r>
            <a:r>
              <a:rPr lang="en-US" dirty="0" smtClean="0"/>
              <a:t>is a permutation of the characters 0,1,2,…,9 and </a:t>
            </a:r>
            <a:r>
              <a:rPr lang="en-US" dirty="0" err="1" smtClean="0"/>
              <a:t>a,b,c</a:t>
            </a:r>
            <a:r>
              <a:rPr lang="en-US" dirty="0" smtClean="0"/>
              <a:t>,…z except </a:t>
            </a:r>
            <a:r>
              <a:rPr lang="en-US" dirty="0" err="1" smtClean="0"/>
              <a:t>a,e,i,o,u</a:t>
            </a:r>
            <a:r>
              <a:rPr lang="en-US" dirty="0" smtClean="0"/>
              <a:t> (the vowels) , 31 characters in total, reasons are –</a:t>
            </a:r>
          </a:p>
          <a:p>
            <a:r>
              <a:rPr lang="en-US" dirty="0"/>
              <a:t> </a:t>
            </a:r>
            <a:r>
              <a:rPr lang="en-US" dirty="0" smtClean="0"/>
              <a:t>     ● Vowels are not used to remove any formation of unintended meaningful words.</a:t>
            </a:r>
          </a:p>
          <a:p>
            <a:r>
              <a:rPr lang="en-US" dirty="0"/>
              <a:t> </a:t>
            </a:r>
            <a:r>
              <a:rPr lang="en-US" dirty="0" smtClean="0"/>
              <a:t>     ● Capital alphabets are not used as it removes confusion and makes </a:t>
            </a:r>
            <a:r>
              <a:rPr lang="en-US" dirty="0" err="1" smtClean="0"/>
              <a:t>url</a:t>
            </a:r>
            <a:r>
              <a:rPr lang="en-US" dirty="0" smtClean="0"/>
              <a:t> easily memorable</a:t>
            </a:r>
          </a:p>
          <a:p>
            <a:r>
              <a:rPr lang="en-US" dirty="0"/>
              <a:t> </a:t>
            </a:r>
            <a:r>
              <a:rPr lang="en-US" dirty="0" smtClean="0"/>
              <a:t>     ● Each id value corresponds to an unique shortened </a:t>
            </a:r>
            <a:r>
              <a:rPr lang="en-US" dirty="0" err="1" smtClean="0"/>
              <a:t>url</a:t>
            </a:r>
            <a:r>
              <a:rPr lang="en-US" dirty="0" smtClean="0"/>
              <a:t> and vice versa.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24753" y="1052709"/>
            <a:ext cx="9144000" cy="759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                      Shortening </a:t>
            </a:r>
            <a:r>
              <a:rPr lang="en-US" dirty="0" err="1" smtClean="0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3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519706" y="1043188"/>
                <a:ext cx="91439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following code retrieves the id corresponding to a shortened </a:t>
                </a:r>
                <a:r>
                  <a:rPr lang="en-US" dirty="0" err="1" smtClean="0"/>
                  <a:t>url</a:t>
                </a:r>
                <a:r>
                  <a:rPr lang="en-US" dirty="0" smtClean="0"/>
                  <a:t> stored in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</m:oMath>
                </a14:m>
                <a:r>
                  <a:rPr lang="en-US" dirty="0" smtClean="0"/>
                  <a:t> with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.		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06" y="1043188"/>
                <a:ext cx="9143999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53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519707" y="1841677"/>
                <a:ext cx="5640948" cy="175432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){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</m:oMath>
                </a14:m>
                <a:endParaRPr lang="en-US" b="0" dirty="0" smtClean="0"/>
              </a:p>
              <a:p>
                <a:pPr/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++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endParaRPr lang="en-US" b="0" dirty="0" smtClean="0"/>
              </a:p>
              <a:p>
                <a:pPr/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pPr/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 smtClean="0"/>
              </a:p>
              <a:p>
                <a:pPr/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𝑏𝑎𝑠𝑒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𝑑𝑒𝑐𝑖𝑚𝑎𝑙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07" y="1841677"/>
                <a:ext cx="5640948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403796" y="3928056"/>
            <a:ext cx="9259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remaining syntax is of </a:t>
            </a:r>
            <a:r>
              <a:rPr lang="en-US" dirty="0" err="1" smtClean="0"/>
              <a:t>mysql</a:t>
            </a:r>
            <a:r>
              <a:rPr lang="en-US" dirty="0" smtClean="0"/>
              <a:t> commands to maintain and update the database and </a:t>
            </a:r>
            <a:r>
              <a:rPr lang="en-US" dirty="0" err="1" smtClean="0"/>
              <a:t>php</a:t>
            </a:r>
            <a:r>
              <a:rPr lang="en-US" dirty="0" smtClean="0"/>
              <a:t> commands to obtain the actual </a:t>
            </a:r>
            <a:r>
              <a:rPr lang="en-US" dirty="0" err="1" smtClean="0"/>
              <a:t>url</a:t>
            </a:r>
            <a:r>
              <a:rPr lang="en-US" dirty="0" smtClean="0"/>
              <a:t> convert it to short </a:t>
            </a:r>
            <a:r>
              <a:rPr lang="en-US" dirty="0" err="1" smtClean="0"/>
              <a:t>url</a:t>
            </a:r>
            <a:r>
              <a:rPr lang="en-US" dirty="0" smtClean="0"/>
              <a:t> or to redirect to the actual </a:t>
            </a:r>
            <a:r>
              <a:rPr lang="en-US" dirty="0" err="1" smtClean="0"/>
              <a:t>url</a:t>
            </a:r>
            <a:r>
              <a:rPr lang="en-US" dirty="0" smtClean="0"/>
              <a:t> which I am omitting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76645" y="2028124"/>
                <a:ext cx="944021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Creating the short </a:t>
                </a:r>
                <a:r>
                  <a:rPr lang="en-US" dirty="0" err="1" smtClean="0"/>
                  <a:t>url</a:t>
                </a:r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Read the </a:t>
                </a:r>
                <a:r>
                  <a:rPr lang="en-US" dirty="0" err="1" smtClean="0"/>
                  <a:t>url</a:t>
                </a:r>
                <a:r>
                  <a:rPr lang="en-US" dirty="0" smtClean="0"/>
                  <a:t> to be shortened from the user through a html form.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Add an entry in the database with the actual </a:t>
                </a:r>
                <a:r>
                  <a:rPr lang="en-US" dirty="0" err="1" smtClean="0"/>
                  <a:t>url</a:t>
                </a:r>
                <a:r>
                  <a:rPr lang="en-US" dirty="0" smtClean="0"/>
                  <a:t> and a time stamp.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Get the unique Id corresponding to the above entry and convert it into a number in base 31.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Use a </a:t>
                </a:r>
                <a:r>
                  <a:rPr lang="en-US" dirty="0" err="1" smtClean="0"/>
                  <a:t>bijective</a:t>
                </a:r>
                <a:r>
                  <a:rPr lang="en-US" dirty="0" smtClean="0"/>
                  <a:t>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to map each digit of the number to a character, length of the string is          </a:t>
                </a:r>
                <a:r>
                  <a:rPr lang="en-US" dirty="0" err="1" smtClean="0"/>
                  <a:t>is</a:t>
                </a:r>
                <a:r>
                  <a:rPr lang="en-US" dirty="0" smtClean="0"/>
                  <a:t> decided by the no. of digits of the number(in base 31).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45" y="2028124"/>
                <a:ext cx="9440215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516" t="-209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124753" y="1052709"/>
            <a:ext cx="9144000" cy="759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                      Shortening </a:t>
            </a:r>
            <a:r>
              <a:rPr lang="en-US" dirty="0" err="1" smtClean="0"/>
              <a:t>Url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76645" y="4100502"/>
                <a:ext cx="973642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Retrieving the actual </a:t>
                </a:r>
                <a:r>
                  <a:rPr lang="en-US" dirty="0" err="1" smtClean="0"/>
                  <a:t>url</a:t>
                </a:r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Convert the string (in the short </a:t>
                </a:r>
                <a:r>
                  <a:rPr lang="en-US" dirty="0" err="1" smtClean="0"/>
                  <a:t>url</a:t>
                </a:r>
                <a:r>
                  <a:rPr lang="en-US" dirty="0" smtClean="0"/>
                  <a:t>) to a number(in base 31) using the </a:t>
                </a:r>
                <a:r>
                  <a:rPr lang="en-US" dirty="0" err="1" smtClean="0"/>
                  <a:t>bijective</a:t>
                </a:r>
                <a:r>
                  <a:rPr lang="en-US" dirty="0" smtClean="0"/>
                  <a:t>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Convert the number(this is in base 31) to the Id in base 10.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Retrieve the actual </a:t>
                </a:r>
                <a:r>
                  <a:rPr lang="en-US" dirty="0" err="1" smtClean="0"/>
                  <a:t>url</a:t>
                </a:r>
                <a:r>
                  <a:rPr lang="en-US" dirty="0" smtClean="0"/>
                  <a:t> corresponding to the id obtained in the previous step.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Redirect to the retrieved actual </a:t>
                </a:r>
                <a:r>
                  <a:rPr lang="en-US" dirty="0" err="1" smtClean="0"/>
                  <a:t>url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45" y="4100502"/>
                <a:ext cx="9736429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501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12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The length of the short </a:t>
            </a:r>
            <a:r>
              <a:rPr lang="en-US" sz="4800" dirty="0" err="1" smtClean="0"/>
              <a:t>url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144073" y="1893195"/>
                <a:ext cx="9903853" cy="1209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length of the short </a:t>
                </a:r>
                <a:r>
                  <a:rPr lang="en-US" dirty="0" err="1" smtClean="0"/>
                  <a:t>url</a:t>
                </a:r>
                <a:r>
                  <a:rPr lang="en-US" dirty="0" smtClean="0"/>
                  <a:t> depends on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● 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&lt;31 </m:t>
                    </m:r>
                  </m:oMath>
                </a14:m>
                <a:r>
                  <a:rPr lang="en-US" dirty="0" smtClean="0"/>
                  <a:t> then length is 1.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●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length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2.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   ● In general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then length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&lt;9)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073" y="1893195"/>
                <a:ext cx="9903853" cy="1209242"/>
              </a:xfrm>
              <a:prstGeom prst="rect">
                <a:avLst/>
              </a:prstGeom>
              <a:blipFill rotWithShape="0">
                <a:blip r:embed="rId2"/>
                <a:stretch>
                  <a:fillRect l="-554" t="-3030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49252" y="3271231"/>
                <a:ext cx="94320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 am limiting the length to 8 characters. These will give 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852,891,037,441  </m:t>
                    </m:r>
                  </m:oMath>
                </a14:m>
                <a:r>
                  <a:rPr lang="en-US" dirty="0" smtClean="0"/>
                  <a:t>places to store </a:t>
                </a:r>
                <a:r>
                  <a:rPr lang="en-US" dirty="0" err="1" smtClean="0"/>
                  <a:t>urls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252" y="3271231"/>
                <a:ext cx="9432006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582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249252" y="4211392"/>
            <a:ext cx="9432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can extend my code to 52 base including all capital alphabets (excluding vowels) if in case the no. </a:t>
            </a:r>
            <a:endParaRPr lang="en-US" dirty="0"/>
          </a:p>
          <a:p>
            <a:r>
              <a:rPr lang="en-US" dirty="0" smtClean="0"/>
              <a:t>of </a:t>
            </a:r>
            <a:r>
              <a:rPr lang="en-US" dirty="0" err="1" smtClean="0"/>
              <a:t>urls</a:t>
            </a:r>
            <a:r>
              <a:rPr lang="en-US" dirty="0" smtClean="0"/>
              <a:t> increase the above limit.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33863" y="682471"/>
                <a:ext cx="10515600" cy="765640"/>
              </a:xfrm>
            </p:spPr>
            <p:txBody>
              <a:bodyPr>
                <a:normAutofit/>
              </a:bodyPr>
              <a:lstStyle/>
              <a:p>
                <a:r>
                  <a:rPr lang="en-US" sz="4800" dirty="0" smtClean="0"/>
                  <a:t>                The </a:t>
                </a:r>
                <a:r>
                  <a:rPr lang="en-US" sz="4800" dirty="0" err="1" smtClean="0"/>
                  <a:t>Bijective</a:t>
                </a:r>
                <a:r>
                  <a:rPr lang="en-US" sz="4800" dirty="0" smtClean="0"/>
                  <a:t> Function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48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3863" y="682471"/>
                <a:ext cx="10515600" cy="765640"/>
              </a:xfrm>
              <a:blipFill rotWithShape="0">
                <a:blip r:embed="rId2"/>
                <a:stretch>
                  <a:fillRect t="-26190" b="-41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3863" y="1711341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function maps the characters to a number from 0 to 31 by offsetting their ASCII values by an appropriate amount. The last 5 if conditions are to accommodate the void created </a:t>
            </a:r>
            <a:r>
              <a:rPr lang="en-US" dirty="0"/>
              <a:t>b</a:t>
            </a:r>
            <a:r>
              <a:rPr lang="en-US" dirty="0" smtClean="0"/>
              <a:t>y leaving out the vowels.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33863" y="2468208"/>
                <a:ext cx="4533596" cy="316189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𝑂𝑓𝑓𝑠𝑒𝑡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𝑠𝑚𝑎𝑙𝑙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𝑎𝑙𝑝h𝑎𝑏𝑒𝑡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87;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𝑂𝑓𝑓𝑠𝑒𝑡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𝑛𝑢𝑚𝑒𝑟𝑎𝑙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=48;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=31;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=8;</m:t>
                      </m:r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𝑐h𝑎𝑟</m:t>
                        </m:r>
                      </m:e>
                    </m:d>
                  </m:oMath>
                </a14:m>
                <a:r>
                  <a:rPr lang="en-US" b="0" dirty="0" smtClean="0"/>
                  <a:t>{</a:t>
                </a:r>
              </a:p>
              <a:p>
                <a:pPr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== 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pPr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== 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pPr/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== 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63" y="2468208"/>
                <a:ext cx="4533596" cy="3161891"/>
              </a:xfrm>
              <a:prstGeom prst="rect">
                <a:avLst/>
              </a:prstGeom>
              <a:blipFill rotWithShape="0">
                <a:blip r:embed="rId3"/>
                <a:stretch>
                  <a:fillRect l="-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08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33863" y="876625"/>
                <a:ext cx="6632852" cy="313932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/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== 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== 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&amp;&amp;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 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𝑎𝑠𝑐𝑖𝑖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𝑂𝑓𝑓𝑠𝑒𝑡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𝑠𝑚𝑎𝑙𝑙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𝑎𝑙𝑝h𝑎𝑏𝑒𝑡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  #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𝑎𝑠𝑐𝑖𝑖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𝑔𝑖𝑣𝑒𝑠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𝑎𝑠𝑐𝑖𝑖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&amp;&amp;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𝑎𝑠𝑐𝑖𝑖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𝑂𝑓𝑓𝑠𝑒𝑡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𝑛𝑢𝑚𝑒𝑟𝑎𝑙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b="0" dirty="0" smtClean="0"/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𝑖𝑛𝑡𝑒𝑔𝑒𝑟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63" y="876625"/>
                <a:ext cx="6632852" cy="3139321"/>
              </a:xfrm>
              <a:prstGeom prst="rect">
                <a:avLst/>
              </a:prstGeom>
              <a:blipFill rotWithShape="0">
                <a:blip r:embed="rId2"/>
                <a:stretch>
                  <a:fillRect l="-276"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3863" y="4404575"/>
            <a:ext cx="1043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Below is the function for reverse mapping of a digit in base 31 to the corresponding character.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8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88410" y="2680954"/>
                <a:ext cx="10457878" cy="34163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endParaRPr lang="en-US" dirty="0" smtClean="0"/>
              </a:p>
              <a:p>
                <a:pPr/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𝑖𝑛𝑡𝑒𝑔𝑒𝑟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𝑎𝑠𝑐𝑖𝑖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𝑂𝑓𝑓𝑠𝑒𝑡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𝑠𝑚𝑎𝑙𝑙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𝑎𝑙𝑝h𝑎𝑏𝑒𝑡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𝑎𝑠𝑐𝑖𝑖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𝑂𝑓𝑓𝑠𝑒𝑡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𝑠𝑚𝑎𝑙𝑙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𝑎𝑙𝑝h𝑎𝑏𝑒𝑡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pPr/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𝑖𝑛𝑡𝑒𝑔𝑒𝑟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𝑎𝑠𝑐𝑖𝑖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𝑂𝑓𝑓𝑠𝑒𝑡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𝑠𝑚𝑎𝑙𝑙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𝑎𝑙𝑝h𝑎𝑏𝑒𝑡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𝑎𝑠𝑐𝑖𝑖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𝑂𝑓𝑓𝑠𝑒𝑡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𝑠𝑚𝑎𝑙𝑙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𝑎𝑙𝑝h𝑎𝑏𝑒𝑡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b="0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𝑖𝑛𝑡𝑒𝑔𝑒𝑟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 &amp;&amp;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𝑖𝑛𝑡𝑒𝑔𝑒𝑟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≤9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𝑂𝑓𝑓𝑠𝑒𝑡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𝑛𝑢𝑚𝑒𝑟𝑎𝑙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𝑖𝑛𝑡𝑒𝑔𝑒𝑟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≥10 &amp;&amp;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𝑖𝑛𝑡𝑒𝑔𝑒𝑟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≤35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𝑂𝑓𝑓𝑠𝑒𝑡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𝑠𝑚𝑎𝑙𝑙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𝑎𝑙𝑝h𝑎𝑏𝑒𝑡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𝑎𝑠𝑐𝑖𝑖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);    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//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𝑎𝑠𝑐𝑖𝑖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𝑖𝑛𝑡𝑒𝑔𝑒𝑟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𝑐h𝑎𝑟𝑎𝑐𝑡𝑒𝑟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𝑐𝑜𝑟𝑟𝑒𝑠𝑝𝑜𝑛𝑑𝑖𝑛𝑔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𝑎𝑠𝑐𝑐𝑖𝑖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𝑛𝑢𝑚𝑒𝑟𝑖𝑐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𝑖𝑛𝑡𝑒𝑔𝑒𝑟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10" y="2680954"/>
                <a:ext cx="10457878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233" b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888410" y="896798"/>
                <a:ext cx="10457878" cy="203132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𝑖𝑛𝑡𝑒𝑔𝑒𝑟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𝑖𝑛𝑡𝑒𝑔𝑒𝑟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){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𝑖𝑛𝑡𝑒𝑔𝑒𝑟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𝑎𝑠𝑐𝑖𝑖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𝑂𝑓𝑓𝑠𝑒𝑡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𝑠𝑚𝑎𝑙𝑙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𝑎𝑙𝑝h𝑎𝑏𝑒𝑡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𝑎𝑠𝑐𝑖𝑖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𝑂𝑓𝑓𝑠𝑒𝑡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𝑠𝑚𝑎𝑙𝑙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𝑎𝑙𝑝h𝑎𝑏𝑒𝑡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𝑖𝑛𝑡𝑒𝑔𝑒𝑟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𝑎𝑠𝑐𝑖𝑖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𝑂𝑓𝑓𝑠𝑒𝑡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𝑠𝑚𝑎𝑙𝑙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𝑎𝑙𝑝h𝑎𝑏𝑒𝑡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𝑎𝑠𝑐𝑖𝑖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𝑂𝑓𝑓𝑠𝑒𝑡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𝑠𝑚𝑎𝑙𝑙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𝑎𝑙𝑝h𝑎𝑏𝑒𝑡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𝑖𝑛𝑡𝑒𝑔𝑒𝑟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𝑎𝑠𝑐𝑖𝑖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𝑂𝑓𝑓𝑠𝑒𝑡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𝑠𝑚𝑎𝑙𝑙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𝑎𝑙𝑝h𝑎𝑏𝑒𝑡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𝑎𝑠𝑐𝑖𝑖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𝑂𝑓𝑓𝑠𝑒𝑡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𝑠𝑚𝑎𝑙𝑙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𝑎𝑙𝑝h𝑎𝑏𝑒𝑡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10" y="896798"/>
                <a:ext cx="10457878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75" b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5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89063" y="1261152"/>
                <a:ext cx="10386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Following code changes the unique id into a number in base 31 and stores its no. of digits in the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63" y="1261152"/>
                <a:ext cx="10386811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0000" r="-46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13514" y="2307691"/>
                <a:ext cx="4302430" cy="258532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𝑑𝑒𝑐𝑖𝑚𝑎𝑙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){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=0;</m:t>
                      </m:r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𝑤h𝑖𝑙𝑒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!=0){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++;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4" y="2307691"/>
                <a:ext cx="4302430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567" b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8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914402" y="1197736"/>
                <a:ext cx="100455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following code changes a number in base 31 stored in an array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en-US" dirty="0" smtClean="0"/>
                  <a:t> to a number in decimal base.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2" y="1197736"/>
                <a:ext cx="10045520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485"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14402" y="2382590"/>
                <a:ext cx="5859885" cy="258538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𝑏𝑎𝑠𝑒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𝑑𝑒𝑐𝑖𝑚𝑎𝑙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=0;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</m:oMath>
                </a14:m>
                <a:endParaRPr lang="en-US" b="0" dirty="0" smtClean="0"/>
              </a:p>
              <a:p>
                <a:pPr/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=1;</m:t>
                    </m:r>
                  </m:oMath>
                </a14:m>
                <a:endParaRPr lang="en-US" b="0" dirty="0" smtClean="0"/>
              </a:p>
              <a:p>
                <a:pPr/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endParaRPr lang="en-US" b="0" dirty="0" smtClean="0"/>
              </a:p>
              <a:p>
                <a:pPr/>
                <a:r>
                  <a:rPr lang="en-US" b="0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pPr/>
                <a:r>
                  <a:rPr lang="en-US" b="0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pPr/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 smtClean="0"/>
              </a:p>
              <a:p>
                <a:pPr/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2" y="2382590"/>
                <a:ext cx="5859885" cy="2585388"/>
              </a:xfrm>
              <a:prstGeom prst="rect">
                <a:avLst/>
              </a:prstGeom>
              <a:blipFill rotWithShape="0">
                <a:blip r:embed="rId3"/>
                <a:stretch>
                  <a:fillRect l="-312" b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043190" y="1378040"/>
                <a:ext cx="96205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Following functions shortens the actual </a:t>
                </a:r>
                <a:r>
                  <a:rPr lang="en-US" dirty="0" err="1" smtClean="0"/>
                  <a:t>url</a:t>
                </a:r>
                <a:r>
                  <a:rPr lang="en-US" dirty="0" smtClean="0"/>
                  <a:t> stored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atabase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id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r>
                  <a:rPr lang="en-US" dirty="0" smtClean="0"/>
                  <a:t> and stores the resulting string in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</m:oMath>
                </a14:m>
                <a:r>
                  <a:rPr lang="en-US" dirty="0" smtClean="0"/>
                  <a:t> whose length is still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90" y="1378040"/>
                <a:ext cx="9620517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50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 flipH="1">
                <a:off x="1043190" y="2627290"/>
                <a:ext cx="9118241" cy="203132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𝑠h𝑜𝑟𝑡𝑒𝑛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){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𝑑𝑒𝑐𝑖𝑚𝑎𝑙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𝑏𝑎𝑠𝑒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    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𝑙𝑒𝑛𝑔𝑡h</m:t>
                    </m:r>
                  </m:oMath>
                </a14:m>
                <a:endParaRPr lang="en-US" b="0" dirty="0" smtClean="0"/>
              </a:p>
              <a:p>
                <a:pPr/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</m:oMath>
                </a14:m>
                <a:endParaRPr lang="en-US" b="0" dirty="0" smtClean="0"/>
              </a:p>
              <a:p>
                <a:pPr/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endParaRPr lang="en-US" b="0" dirty="0" smtClean="0"/>
              </a:p>
              <a:p>
                <a:pPr/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pPr/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 smtClean="0"/>
              </a:p>
              <a:p>
                <a:pPr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;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43190" y="2627290"/>
                <a:ext cx="9118241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641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The length of the short url</vt:lpstr>
      <vt:lpstr>                The Bijective Function 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Shortening Url</dc:title>
  <dc:creator>Nishant Sunny</dc:creator>
  <cp:lastModifiedBy>Nishant Sunny</cp:lastModifiedBy>
  <cp:revision>33</cp:revision>
  <dcterms:created xsi:type="dcterms:W3CDTF">2014-02-28T13:00:08Z</dcterms:created>
  <dcterms:modified xsi:type="dcterms:W3CDTF">2014-03-01T00:32:41Z</dcterms:modified>
</cp:coreProperties>
</file>