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260" r:id="rId3"/>
    <p:sldId id="261" r:id="rId4"/>
    <p:sldId id="271" r:id="rId5"/>
    <p:sldId id="263" r:id="rId6"/>
    <p:sldId id="262" r:id="rId7"/>
    <p:sldId id="264" r:id="rId8"/>
    <p:sldId id="272" r:id="rId9"/>
    <p:sldId id="265" r:id="rId10"/>
    <p:sldId id="275" r:id="rId11"/>
    <p:sldId id="273" r:id="rId12"/>
    <p:sldId id="274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9BD33-11C3-45D5-92F9-202F0844F8F3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2D269-484B-4C28-8151-1E6A060983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88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Write your name in the order you are presenting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42D269-484B-4C28-8151-1E6A0609838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07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760F-88CE-45A4-8306-479543B768F4}" type="datetime1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9FB-25FC-4228-9B87-788C4A4F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59EF-00F1-4922-BDF2-D73E491E2A74}" type="datetime1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9FB-25FC-4228-9B87-788C4A4F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0DA-2F6C-4336-A10A-21393D1D1E92}" type="datetime1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9FB-25FC-4228-9B87-788C4A4F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947CC-4FE8-4F88-9D67-65AB9DFF1A2A}" type="datetime1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9FB-25FC-4228-9B87-788C4A4F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4B4A-A920-4636-84DC-A7464DF0B8C3}" type="datetime1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9FB-25FC-4228-9B87-788C4A4F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11C4-60DC-4C8C-9AAA-71718B1E822B}" type="datetime1">
              <a:rPr lang="en-US" smtClean="0"/>
              <a:pPr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9FB-25FC-4228-9B87-788C4A4F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1E64-B846-49CF-91AA-5F3944178B94}" type="datetime1">
              <a:rPr lang="en-US" smtClean="0"/>
              <a:pPr/>
              <a:t>8/8/2024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9FB-25FC-4228-9B87-788C4A4F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12DE0-8B08-418F-9876-812D6F4A5C45}" type="datetime1">
              <a:rPr lang="en-US" smtClean="0"/>
              <a:pPr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9FB-25FC-4228-9B87-788C4A4F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62789-A921-4100-BEA6-C7E1CEA22F6E}" type="datetime1">
              <a:rPr lang="en-US" smtClean="0"/>
              <a:pPr/>
              <a:t>8/8/2024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9FB-25FC-4228-9B87-788C4A4F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E18E9-E008-4C4B-9E28-62A75E9F3744}" type="datetime1">
              <a:rPr lang="en-US" smtClean="0"/>
              <a:pPr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9FB-25FC-4228-9B87-788C4A4F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D244F-5920-40FA-AC9C-A2AB559EE670}" type="datetime1">
              <a:rPr lang="en-US" smtClean="0"/>
              <a:pPr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9FB-25FC-4228-9B87-788C4A4F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1BA14-5270-450E-A0EE-A06FFD775917}" type="datetime1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6B9FB-25FC-4228-9B87-788C4A4FC2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9FB-25FC-4228-9B87-788C4A4FC2CD}" type="slidenum">
              <a:rPr lang="en-US" sz="1800" smtClean="0"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8600" y="1645237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A Project Presentation 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“Movie Rental System”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162300" y="2962607"/>
            <a:ext cx="2819400" cy="16002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600" b="1" dirty="0"/>
              <a:t>Presented by:</a:t>
            </a:r>
          </a:p>
          <a:p>
            <a:pPr marL="0" indent="0" algn="ctr">
              <a:buNone/>
            </a:pPr>
            <a:r>
              <a:rPr lang="en-US" sz="2400" dirty="0"/>
              <a:t>Aadarsha Khanal</a:t>
            </a:r>
          </a:p>
          <a:p>
            <a:pPr marL="0" indent="0" algn="ctr">
              <a:buNone/>
            </a:pPr>
            <a:r>
              <a:rPr lang="en-US" sz="2400" dirty="0"/>
              <a:t>Bigyan Pokhrel</a:t>
            </a:r>
          </a:p>
          <a:p>
            <a:pPr marL="0" indent="0" algn="ctr">
              <a:buNone/>
            </a:pPr>
            <a:r>
              <a:rPr lang="en-US" sz="2400" dirty="0"/>
              <a:t>Nishant Subedi</a:t>
            </a:r>
          </a:p>
          <a:p>
            <a:pPr marL="0" indent="0" algn="ctr">
              <a:buNone/>
            </a:pPr>
            <a:r>
              <a:rPr lang="en-US" sz="2400" dirty="0"/>
              <a:t>Suraj Guvaju</a:t>
            </a: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1714500" y="4889577"/>
            <a:ext cx="5715000" cy="847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Department of Computer and Electronics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76600" y="6206919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Date:2024/08/08</a:t>
            </a:r>
          </a:p>
        </p:txBody>
      </p:sp>
      <p:pic>
        <p:nvPicPr>
          <p:cNvPr id="13" name="Picture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03520" y="231537"/>
            <a:ext cx="3688080" cy="10795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31536"/>
            <a:ext cx="838200" cy="99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67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92E52-0D6C-9E07-4A39-8F37C197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9FB-25FC-4228-9B87-788C4A4FC2C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599182-D9AF-4FD0-FD6E-C4F31B320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35" y="965830"/>
            <a:ext cx="8783930" cy="492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1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43630-ED0A-D167-1058-9BEA8C51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9FB-25FC-4228-9B87-788C4A4FC2C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D37C1-ED7A-784B-53CE-3014E20E6AA3}"/>
              </a:ext>
            </a:extLst>
          </p:cNvPr>
          <p:cNvSpPr txBox="1"/>
          <p:nvPr/>
        </p:nvSpPr>
        <p:spPr>
          <a:xfrm>
            <a:off x="3695698" y="73967"/>
            <a:ext cx="1752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FLOWCHART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50FD84-C097-21E9-F8B3-A7B7D51F0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839235"/>
            <a:ext cx="8610599" cy="586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72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68801-7293-35D2-8F8C-2554B25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9FB-25FC-4228-9B87-788C4A4FC2C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1D3BAE-50EE-0EC5-2700-CDC41ABD8568}"/>
              </a:ext>
            </a:extLst>
          </p:cNvPr>
          <p:cNvSpPr txBox="1"/>
          <p:nvPr/>
        </p:nvSpPr>
        <p:spPr>
          <a:xfrm>
            <a:off x="3848100" y="-12290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SDLC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7F284A-7D1A-490E-0682-203442DE3BBF}"/>
              </a:ext>
            </a:extLst>
          </p:cNvPr>
          <p:cNvSpPr/>
          <p:nvPr/>
        </p:nvSpPr>
        <p:spPr>
          <a:xfrm>
            <a:off x="152400" y="425502"/>
            <a:ext cx="1981200" cy="830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ANALYSIS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6DADE3-5010-A870-2050-081BDE1A7224}"/>
              </a:ext>
            </a:extLst>
          </p:cNvPr>
          <p:cNvSpPr/>
          <p:nvPr/>
        </p:nvSpPr>
        <p:spPr>
          <a:xfrm>
            <a:off x="1165123" y="1371600"/>
            <a:ext cx="1981200" cy="830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Design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570F1E0-0BA9-55E4-688C-1AA7FD7B3E74}"/>
              </a:ext>
            </a:extLst>
          </p:cNvPr>
          <p:cNvSpPr/>
          <p:nvPr/>
        </p:nvSpPr>
        <p:spPr>
          <a:xfrm>
            <a:off x="2531192" y="2317698"/>
            <a:ext cx="2633816" cy="830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Implementation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1462328-5E3A-9D2D-29A4-AECD90F127B4}"/>
              </a:ext>
            </a:extLst>
          </p:cNvPr>
          <p:cNvSpPr/>
          <p:nvPr/>
        </p:nvSpPr>
        <p:spPr>
          <a:xfrm>
            <a:off x="4572000" y="3282945"/>
            <a:ext cx="1981200" cy="830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Testing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FEA8E4-7E3D-3454-8F0F-8DF223A8169F}"/>
              </a:ext>
            </a:extLst>
          </p:cNvPr>
          <p:cNvSpPr/>
          <p:nvPr/>
        </p:nvSpPr>
        <p:spPr>
          <a:xfrm>
            <a:off x="5565058" y="4343400"/>
            <a:ext cx="2133600" cy="830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Deployment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E40F9D8-C175-7BF5-CD68-3E6C3B29A2B0}"/>
              </a:ext>
            </a:extLst>
          </p:cNvPr>
          <p:cNvSpPr/>
          <p:nvPr/>
        </p:nvSpPr>
        <p:spPr>
          <a:xfrm>
            <a:off x="6858000" y="5424677"/>
            <a:ext cx="2209800" cy="83099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Maintenance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E94B9AA-1883-A29D-0A60-BF026112AA49}"/>
              </a:ext>
            </a:extLst>
          </p:cNvPr>
          <p:cNvCxnSpPr>
            <a:cxnSpLocks/>
          </p:cNvCxnSpPr>
          <p:nvPr/>
        </p:nvCxnSpPr>
        <p:spPr>
          <a:xfrm>
            <a:off x="381000" y="1256499"/>
            <a:ext cx="762002" cy="5306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C9C41EE-5C3B-7324-2F08-BAB8C8A1A933}"/>
              </a:ext>
            </a:extLst>
          </p:cNvPr>
          <p:cNvCxnSpPr>
            <a:cxnSpLocks/>
          </p:cNvCxnSpPr>
          <p:nvPr/>
        </p:nvCxnSpPr>
        <p:spPr>
          <a:xfrm>
            <a:off x="1752599" y="2224889"/>
            <a:ext cx="762002" cy="530601"/>
          </a:xfrm>
          <a:prstGeom prst="bentConnector3">
            <a:avLst>
              <a:gd name="adj1" fmla="val 9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374DBE5-B5FF-5DF5-AB3E-534EF0D9A47F}"/>
              </a:ext>
            </a:extLst>
          </p:cNvPr>
          <p:cNvCxnSpPr>
            <a:cxnSpLocks/>
          </p:cNvCxnSpPr>
          <p:nvPr/>
        </p:nvCxnSpPr>
        <p:spPr>
          <a:xfrm>
            <a:off x="3809998" y="3196825"/>
            <a:ext cx="762002" cy="530601"/>
          </a:xfrm>
          <a:prstGeom prst="bentConnector3">
            <a:avLst>
              <a:gd name="adj1" fmla="val 9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D453865C-31CD-D0DD-91EF-3B28C519F815}"/>
              </a:ext>
            </a:extLst>
          </p:cNvPr>
          <p:cNvCxnSpPr>
            <a:cxnSpLocks/>
          </p:cNvCxnSpPr>
          <p:nvPr/>
        </p:nvCxnSpPr>
        <p:spPr>
          <a:xfrm>
            <a:off x="4784007" y="4117085"/>
            <a:ext cx="762002" cy="530601"/>
          </a:xfrm>
          <a:prstGeom prst="bentConnector3">
            <a:avLst>
              <a:gd name="adj1" fmla="val 9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65C012D-C1CD-343C-5CAF-2EC96A886E79}"/>
              </a:ext>
            </a:extLst>
          </p:cNvPr>
          <p:cNvCxnSpPr>
            <a:cxnSpLocks/>
          </p:cNvCxnSpPr>
          <p:nvPr/>
        </p:nvCxnSpPr>
        <p:spPr>
          <a:xfrm>
            <a:off x="6086474" y="5174397"/>
            <a:ext cx="762002" cy="530601"/>
          </a:xfrm>
          <a:prstGeom prst="bentConnector3">
            <a:avLst>
              <a:gd name="adj1" fmla="val 9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021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Results and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manages movie rentals and returns.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addition/removal of movies and users.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IDs ensure accurate tracking.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accessible for users and admins.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2 and maximum 6 slides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9FB-25FC-4228-9B87-788C4A4FC2C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99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provides the management of movie data and user information, making the system accessible and practical for small-scale use.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9FB-25FC-4228-9B87-788C4A4FC2C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25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to CLI; lacks a GUI.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support for online payments or recommendations.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entry can lead to errors sometimes.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9FB-25FC-4228-9B87-788C4A4FC2C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42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GUI for a better user experience.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online payment options.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recommendation system based on history.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9FB-25FC-4228-9B87-788C4A4FC2C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05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W3Schools, [Online]. Available: https://www.w3schools.com/cpp/. [Accessed 2024].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E. Balagurusamy, Object Oriented Programming With C++, Tata McGraw-Hill, 2008.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[3];GeeksforGeeks [Online]. Available: https://www.geeksforgeeks.org/c-plus-plus/.[Accessed 2024].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9FB-25FC-4228-9B87-788C4A4FC2C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37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116"/>
            <a:ext cx="8229600" cy="101708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  <a:r>
              <a:rPr lang="en-US" i="1" dirty="0">
                <a:solidFill>
                  <a:srgbClr val="0070C0"/>
                </a:solidFill>
              </a:rPr>
              <a:t>.</a:t>
            </a:r>
          </a:p>
          <a:p>
            <a:r>
              <a:rPr lang="en-US" dirty="0"/>
              <a:t>Limitations </a:t>
            </a:r>
          </a:p>
          <a:p>
            <a:r>
              <a:rPr lang="en-US" dirty="0"/>
              <a:t>Future enhancement</a:t>
            </a:r>
          </a:p>
          <a:p>
            <a:r>
              <a:rPr lang="en-US" dirty="0"/>
              <a:t>References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9FB-25FC-4228-9B87-788C4A4FC2C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60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6240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Movie Rental System: a CLI-based program in C++.</a:t>
            </a:r>
          </a:p>
          <a:p>
            <a:r>
              <a:rPr lang="en-US" dirty="0"/>
              <a:t>Provide a basic solution for managing movie rentals and inventory.</a:t>
            </a:r>
          </a:p>
          <a:p>
            <a:r>
              <a:rPr lang="en-US" dirty="0"/>
              <a:t>Libraries used: </a:t>
            </a:r>
            <a:r>
              <a:rPr lang="en-US" dirty="0" err="1"/>
              <a:t>windows.h</a:t>
            </a:r>
            <a:r>
              <a:rPr lang="en-US" dirty="0"/>
              <a:t>, </a:t>
            </a:r>
            <a:r>
              <a:rPr lang="en-US" dirty="0" err="1"/>
              <a:t>fstream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9FB-25FC-4228-9B87-788C4A4FC2C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8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FA6B6-3096-C574-43C1-2F68E5894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74" y="1066800"/>
            <a:ext cx="8229600" cy="4525963"/>
          </a:xfrm>
        </p:spPr>
        <p:txBody>
          <a:bodyPr/>
          <a:lstStyle/>
          <a:p>
            <a:r>
              <a:rPr lang="en-US" dirty="0"/>
              <a:t>Key features: add/rent/return/remove movies and users.</a:t>
            </a:r>
          </a:p>
          <a:p>
            <a:r>
              <a:rPr lang="en-US" dirty="0"/>
              <a:t>Uses IMDb ID and phone number as unique identifiers.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97FEB-F232-EB3E-C1C7-B4CF2D0B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9FB-25FC-4228-9B87-788C4A4FC2C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94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user-friendly system for managing movies and users.</a:t>
            </a:r>
          </a:p>
          <a:p>
            <a:r>
              <a:rPr lang="en-US" dirty="0"/>
              <a:t>Get familiar with concepts of C++ like file handling, Object &amp;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9FB-25FC-4228-9B87-788C4A4FC2C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9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Difficulty in managing user information and rental history.</a:t>
            </a:r>
          </a:p>
          <a:p>
            <a:r>
              <a:rPr lang="en-US" dirty="0"/>
              <a:t>Inefficient manual tracking of rentals and returns.</a:t>
            </a:r>
          </a:p>
          <a:p>
            <a:r>
              <a:rPr lang="en-US" dirty="0"/>
              <a:t>No unique identification for movies and users.</a:t>
            </a:r>
          </a:p>
          <a:p>
            <a:r>
              <a:rPr lang="en-US" dirty="0"/>
              <a:t>Complex process for adding/removing movies and users.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9FB-25FC-4228-9B87-788C4A4FC2C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20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Existing Systems</a:t>
            </a:r>
            <a:r>
              <a:rPr lang="en-US" dirty="0"/>
              <a:t>: No unique identification for movies and users.</a:t>
            </a:r>
          </a:p>
          <a:p>
            <a:r>
              <a:rPr lang="en-US" b="1" dirty="0"/>
              <a:t>Research Gaps</a:t>
            </a:r>
            <a:r>
              <a:rPr lang="en-US" dirty="0"/>
              <a:t>: Lack of simple, CLI-based solutions for small-scale movie rental businesses.</a:t>
            </a:r>
          </a:p>
          <a:p>
            <a:r>
              <a:rPr lang="en-US" b="1" dirty="0"/>
              <a:t>Technological Advances</a:t>
            </a:r>
            <a:r>
              <a:rPr lang="en-US" dirty="0"/>
              <a:t>: Use of unique identifiers (IMDb ID, phone number) for efficient tracking.</a:t>
            </a:r>
          </a:p>
          <a:p>
            <a:r>
              <a:rPr lang="en-US" b="1" dirty="0"/>
              <a:t>User Experience</a:t>
            </a:r>
            <a:r>
              <a:rPr lang="en-US" dirty="0"/>
              <a:t>: Difficult for users to navigate and perform tasks efficiently.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9FB-25FC-4228-9B87-788C4A4FC2C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7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8F271-200E-1CAC-9342-9FEA37608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r>
              <a:rPr lang="en-US" b="1" dirty="0"/>
              <a:t>Summary</a:t>
            </a:r>
            <a:r>
              <a:rPr lang="en-US" dirty="0"/>
              <a:t>: Highlights the need for a simplified, user-friendly movie rental system.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147D2-B2BC-B7BB-0FB7-BD0B520CA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9FB-25FC-4228-9B87-788C4A4FC2C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4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6B9FB-25FC-4228-9B87-788C4A4FC2C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F50D7C-C124-101E-3164-BD59FF54C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364789"/>
            <a:ext cx="3962400" cy="54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69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446</Words>
  <Application>Microsoft Office PowerPoint</Application>
  <PresentationFormat>On-screen Show (4:3)</PresentationFormat>
  <Paragraphs>90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PowerPoint Presentation</vt:lpstr>
      <vt:lpstr>Outline</vt:lpstr>
      <vt:lpstr>Introduction</vt:lpstr>
      <vt:lpstr>PowerPoint Presentation</vt:lpstr>
      <vt:lpstr>Objectives</vt:lpstr>
      <vt:lpstr>Problem Statement</vt:lpstr>
      <vt:lpstr>Literature Review</vt:lpstr>
      <vt:lpstr>PowerPoint Presentation</vt:lpstr>
      <vt:lpstr>Methodology</vt:lpstr>
      <vt:lpstr>PowerPoint Presentation</vt:lpstr>
      <vt:lpstr>PowerPoint Presentation</vt:lpstr>
      <vt:lpstr>PowerPoint Presentation</vt:lpstr>
      <vt:lpstr>Results and Discussions</vt:lpstr>
      <vt:lpstr>Conclusion</vt:lpstr>
      <vt:lpstr>Limitations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shreeraj</dc:creator>
  <cp:lastModifiedBy>Nishant Subedi</cp:lastModifiedBy>
  <cp:revision>76</cp:revision>
  <dcterms:created xsi:type="dcterms:W3CDTF">2012-09-12T03:39:05Z</dcterms:created>
  <dcterms:modified xsi:type="dcterms:W3CDTF">2024-08-08T04:07:48Z</dcterms:modified>
</cp:coreProperties>
</file>