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gQM2Ecr0uvt/TRVjHmMVR+EcL8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b7e404e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b7e404e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 flipH="1">
            <a:off x="3225000" y="1448425"/>
            <a:ext cx="5919000" cy="3695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/>
          <p:nvPr/>
        </p:nvSpPr>
        <p:spPr>
          <a:xfrm flipH="1">
            <a:off x="3397800" y="1448425"/>
            <a:ext cx="5746200" cy="36951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"/>
          <p:cNvSpPr/>
          <p:nvPr/>
        </p:nvSpPr>
        <p:spPr>
          <a:xfrm flipH="1">
            <a:off x="3836700" y="1448475"/>
            <a:ext cx="5307300" cy="3695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0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94A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763100" y="1082625"/>
            <a:ext cx="67362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TIC-TAC-TOE GAME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363175" y="2737150"/>
            <a:ext cx="3480000" cy="1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Computer </a:t>
            </a:r>
            <a:r>
              <a:rPr lang="en-GB"/>
              <a:t>Networks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Sem 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(B.Tech Minor)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ctrTitle"/>
          </p:nvPr>
        </p:nvSpPr>
        <p:spPr>
          <a:xfrm>
            <a:off x="1884750" y="729475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-GB">
                <a:solidFill>
                  <a:srgbClr val="00FFFF"/>
                </a:solidFill>
              </a:rPr>
              <a:t>Overview</a:t>
            </a:r>
            <a:endParaRPr>
              <a:solidFill>
                <a:srgbClr val="00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-GB">
                <a:solidFill>
                  <a:srgbClr val="00FFFF"/>
                </a:solidFill>
              </a:rPr>
              <a:t>Server &amp; Client</a:t>
            </a:r>
            <a:endParaRPr>
              <a:solidFill>
                <a:srgbClr val="00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-GB">
                <a:solidFill>
                  <a:srgbClr val="00FFFF"/>
                </a:solidFill>
              </a:rPr>
              <a:t>TIC-TAC-TOE game based on Server &amp; Client</a:t>
            </a:r>
            <a:endParaRPr>
              <a:solidFill>
                <a:srgbClr val="00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-GB">
                <a:solidFill>
                  <a:srgbClr val="00FFFF"/>
                </a:solidFill>
              </a:rPr>
              <a:t>Pseudo code</a:t>
            </a:r>
            <a:endParaRPr>
              <a:solidFill>
                <a:srgbClr val="00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-GB">
                <a:solidFill>
                  <a:srgbClr val="00FFFF"/>
                </a:solidFill>
              </a:rPr>
              <a:t>Flowchart</a:t>
            </a:r>
            <a:endParaRPr>
              <a:solidFill>
                <a:srgbClr val="00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-GB">
                <a:solidFill>
                  <a:srgbClr val="00FFFF"/>
                </a:solidFill>
              </a:rPr>
              <a:t>Conclusion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1884750" y="1825575"/>
            <a:ext cx="61464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Char char="●"/>
            </a:pPr>
            <a:r>
              <a:rPr lang="en-GB">
                <a:solidFill>
                  <a:srgbClr val="00FFFF"/>
                </a:solidFill>
              </a:rPr>
              <a:t>Python program for TIC TAC TOE.</a:t>
            </a:r>
            <a:endParaRPr>
              <a:solidFill>
                <a:srgbClr val="00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Char char="●"/>
            </a:pPr>
            <a:r>
              <a:rPr lang="en-GB">
                <a:solidFill>
                  <a:srgbClr val="00FFFF"/>
                </a:solidFill>
              </a:rPr>
              <a:t>Communicate between server and client.</a:t>
            </a:r>
            <a:endParaRPr>
              <a:solidFill>
                <a:srgbClr val="00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Char char="●"/>
            </a:pPr>
            <a:r>
              <a:rPr lang="en-GB">
                <a:solidFill>
                  <a:srgbClr val="00FFFF"/>
                </a:solidFill>
              </a:rPr>
              <a:t>Server client address in the form of IP and Port number is required.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How server client model works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How server client model works?</a:t>
            </a:r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Char char="●"/>
            </a:pPr>
            <a:r>
              <a:rPr b="1" lang="en-GB" sz="1400">
                <a:solidFill>
                  <a:srgbClr val="00FFFF"/>
                </a:solidFill>
              </a:rPr>
              <a:t>Client:</a:t>
            </a:r>
            <a:r>
              <a:rPr lang="en-GB" sz="1400">
                <a:solidFill>
                  <a:srgbClr val="00FFFF"/>
                </a:solidFill>
              </a:rPr>
              <a:t> When we talk of the word </a:t>
            </a:r>
            <a:r>
              <a:rPr b="1" lang="en-GB" sz="1400">
                <a:solidFill>
                  <a:srgbClr val="00FFFF"/>
                </a:solidFill>
              </a:rPr>
              <a:t>Client</a:t>
            </a:r>
            <a:r>
              <a:rPr lang="en-GB" sz="1400">
                <a:solidFill>
                  <a:srgbClr val="00FFFF"/>
                </a:solidFill>
              </a:rPr>
              <a:t>, it means to talk of a person or an organization using a particular service. Similarly in the digital world a </a:t>
            </a:r>
            <a:r>
              <a:rPr b="1" lang="en-GB" sz="1400">
                <a:solidFill>
                  <a:srgbClr val="00FFFF"/>
                </a:solidFill>
              </a:rPr>
              <a:t>Client</a:t>
            </a:r>
            <a:r>
              <a:rPr lang="en-GB" sz="1400">
                <a:solidFill>
                  <a:srgbClr val="00FFFF"/>
                </a:solidFill>
              </a:rPr>
              <a:t> is a computer (</a:t>
            </a:r>
            <a:r>
              <a:rPr b="1" lang="en-GB" sz="1400">
                <a:solidFill>
                  <a:srgbClr val="00FFFF"/>
                </a:solidFill>
              </a:rPr>
              <a:t>Host</a:t>
            </a:r>
            <a:r>
              <a:rPr lang="en-GB" sz="1400">
                <a:solidFill>
                  <a:srgbClr val="00FFFF"/>
                </a:solidFill>
              </a:rPr>
              <a:t>) i.e. capable of receiving information or using a particular service from the service providers (</a:t>
            </a:r>
            <a:r>
              <a:rPr b="1" lang="en-GB" sz="1400">
                <a:solidFill>
                  <a:srgbClr val="00FFFF"/>
                </a:solidFill>
              </a:rPr>
              <a:t>Servers</a:t>
            </a:r>
            <a:r>
              <a:rPr lang="en-GB" sz="1400">
                <a:solidFill>
                  <a:srgbClr val="00FFFF"/>
                </a:solidFill>
              </a:rPr>
              <a:t>).</a:t>
            </a:r>
            <a:endParaRPr sz="1400">
              <a:solidFill>
                <a:srgbClr val="00FFFF"/>
              </a:solidFill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Char char="●"/>
            </a:pPr>
            <a:r>
              <a:rPr b="1" lang="en-GB" sz="1400">
                <a:solidFill>
                  <a:srgbClr val="00FFFF"/>
                </a:solidFill>
              </a:rPr>
              <a:t>Servers:</a:t>
            </a:r>
            <a:r>
              <a:rPr lang="en-GB" sz="1400">
                <a:solidFill>
                  <a:srgbClr val="00FFFF"/>
                </a:solidFill>
              </a:rPr>
              <a:t> When we talk of the word </a:t>
            </a:r>
            <a:r>
              <a:rPr b="1" lang="en-GB" sz="1400">
                <a:solidFill>
                  <a:srgbClr val="00FFFF"/>
                </a:solidFill>
              </a:rPr>
              <a:t>Servers</a:t>
            </a:r>
            <a:r>
              <a:rPr lang="en-GB" sz="1400">
                <a:solidFill>
                  <a:srgbClr val="00FFFF"/>
                </a:solidFill>
              </a:rPr>
              <a:t>, it means a person or medium that serves something. Similarly in the digital world a </a:t>
            </a:r>
            <a:r>
              <a:rPr b="1" lang="en-GB" sz="1400">
                <a:solidFill>
                  <a:srgbClr val="00FFFF"/>
                </a:solidFill>
              </a:rPr>
              <a:t>Server</a:t>
            </a:r>
            <a:r>
              <a:rPr lang="en-GB" sz="1400">
                <a:solidFill>
                  <a:srgbClr val="00FFFF"/>
                </a:solidFill>
              </a:rPr>
              <a:t> is a remote computer which provides information (data) or access to particular services.</a:t>
            </a:r>
            <a:endParaRPr sz="14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ctrTitle"/>
          </p:nvPr>
        </p:nvSpPr>
        <p:spPr>
          <a:xfrm>
            <a:off x="1706663" y="549875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Implementation</a:t>
            </a:r>
            <a:endParaRPr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0400" y="1663675"/>
            <a:ext cx="6470799" cy="30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ctrTitle"/>
          </p:nvPr>
        </p:nvSpPr>
        <p:spPr>
          <a:xfrm>
            <a:off x="1624825" y="793750"/>
            <a:ext cx="69744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/>
              <a:t>Flowchart </a:t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600" y="68050"/>
            <a:ext cx="2911925" cy="48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b7e404e0d_0_0"/>
          <p:cNvSpPr txBox="1"/>
          <p:nvPr>
            <p:ph type="ctrTitle"/>
          </p:nvPr>
        </p:nvSpPr>
        <p:spPr>
          <a:xfrm>
            <a:off x="1293725" y="289100"/>
            <a:ext cx="6947700" cy="6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</a:t>
            </a:r>
            <a:r>
              <a:rPr lang="en-GB"/>
              <a:t> Code</a:t>
            </a:r>
            <a:endParaRPr/>
          </a:p>
        </p:txBody>
      </p:sp>
      <p:sp>
        <p:nvSpPr>
          <p:cNvPr id="105" name="Google Shape;105;g29b7e404e0d_0_0"/>
          <p:cNvSpPr txBox="1"/>
          <p:nvPr>
            <p:ph idx="1" type="body"/>
          </p:nvPr>
        </p:nvSpPr>
        <p:spPr>
          <a:xfrm>
            <a:off x="4347025" y="429975"/>
            <a:ext cx="4481100" cy="4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import packages;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assign ip address;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assign port number;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connect to host;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while </a:t>
            </a:r>
            <a:r>
              <a:rPr lang="en-GB" sz="1100">
                <a:solidFill>
                  <a:srgbClr val="00FFFF"/>
                </a:solidFill>
              </a:rPr>
              <a:t>rematch</a:t>
            </a:r>
            <a:r>
              <a:rPr lang="en-GB" sz="1100">
                <a:solidFill>
                  <a:srgbClr val="00FFFF"/>
                </a:solidFill>
              </a:rPr>
              <a:t> == True:</a:t>
            </a:r>
            <a:endParaRPr sz="1100">
              <a:solidFill>
                <a:srgbClr val="00FFFF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{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		while(anyone win):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    		{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        			host ask for rematch;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        			client receive rematch request;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        			address = received from host;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        			draw gridaddress('O');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        			enter </a:t>
            </a:r>
            <a:r>
              <a:rPr lang="en-GB" sz="1100">
                <a:solidFill>
                  <a:srgbClr val="00FFFF"/>
                </a:solidFill>
              </a:rPr>
              <a:t>coordinates</a:t>
            </a:r>
            <a:r>
              <a:rPr lang="en-GB" sz="1100">
                <a:solidFill>
                  <a:srgbClr val="00FFFF"/>
                </a:solidFill>
              </a:rPr>
              <a:t> of ('X') = Co;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        			send to host(Co);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        			draw grid.host('X');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    		}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100">
                <a:solidFill>
                  <a:srgbClr val="00FFFF"/>
                </a:solidFill>
              </a:rPr>
              <a:t>    		</a:t>
            </a:r>
            <a:endParaRPr sz="1100">
              <a:solidFill>
                <a:srgbClr val="00FFFF"/>
              </a:solidFill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winner declare;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    		rematch = Yes or No;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    		if id == Y;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        		rematch = True;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    		else: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100">
                <a:solidFill>
                  <a:srgbClr val="00FFFF"/>
                </a:solidFill>
              </a:rPr>
              <a:t>        		rematch = False;</a:t>
            </a:r>
            <a:endParaRPr sz="11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100">
                <a:solidFill>
                  <a:srgbClr val="00FFFF"/>
                </a:solidFill>
              </a:rPr>
              <a:t>	}</a:t>
            </a:r>
            <a:endParaRPr sz="11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ctrTitle"/>
          </p:nvPr>
        </p:nvSpPr>
        <p:spPr>
          <a:xfrm>
            <a:off x="2256675" y="729450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●"/>
            </a:pPr>
            <a:r>
              <a:rPr lang="en-GB" sz="1500">
                <a:solidFill>
                  <a:srgbClr val="00FFFF"/>
                </a:solidFill>
              </a:rPr>
              <a:t>Centralized system with all data in a single place.</a:t>
            </a:r>
            <a:endParaRPr sz="1500">
              <a:solidFill>
                <a:srgbClr val="00FFFF"/>
              </a:solidFill>
            </a:endParaRPr>
          </a:p>
          <a:p>
            <a:pPr indent="-3238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●"/>
            </a:pPr>
            <a:r>
              <a:rPr lang="en-GB" sz="1500">
                <a:solidFill>
                  <a:srgbClr val="00FFFF"/>
                </a:solidFill>
              </a:rPr>
              <a:t>Cost efficient as it requires less maintenance and data recovery is possible.</a:t>
            </a:r>
            <a:endParaRPr sz="1500">
              <a:solidFill>
                <a:srgbClr val="00FFFF"/>
              </a:solidFill>
            </a:endParaRPr>
          </a:p>
          <a:p>
            <a:pPr indent="-3238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●"/>
            </a:pPr>
            <a:r>
              <a:rPr lang="en-GB" sz="1500">
                <a:solidFill>
                  <a:srgbClr val="00FFFF"/>
                </a:solidFill>
              </a:rPr>
              <a:t>The capacity of the Client and Servers can be changed separately.</a:t>
            </a:r>
            <a:endParaRPr sz="15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