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39" y="854015"/>
            <a:ext cx="8825658" cy="2689789"/>
          </a:xfrm>
        </p:spPr>
        <p:txBody>
          <a:bodyPr/>
          <a:lstStyle/>
          <a:p>
            <a:r>
              <a:rPr lang="en-US" dirty="0" smtClean="0"/>
              <a:t>Welcome to Foodie Express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068691" y="6932761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430" y="4088921"/>
            <a:ext cx="90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Easy Online food ordering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436" y="2247012"/>
            <a:ext cx="9404723" cy="4033018"/>
          </a:xfrm>
        </p:spPr>
        <p:txBody>
          <a:bodyPr/>
          <a:lstStyle/>
          <a:p>
            <a:r>
              <a:rPr lang="en-US" sz="9600" dirty="0" smtClean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14643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61" y="521728"/>
            <a:ext cx="9404723" cy="1400530"/>
          </a:xfrm>
        </p:spPr>
        <p:txBody>
          <a:bodyPr/>
          <a:lstStyle/>
          <a:p>
            <a:r>
              <a:rPr lang="en-US" dirty="0" smtClean="0"/>
              <a:t>Technology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84" y="2070171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MongoDb</a:t>
            </a:r>
            <a:r>
              <a:rPr lang="en-US" dirty="0" smtClean="0"/>
              <a:t> Compass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ExpressJs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9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146326" y="0"/>
            <a:ext cx="5427001" cy="1802920"/>
          </a:xfrm>
        </p:spPr>
        <p:txBody>
          <a:bodyPr anchor="ctr"/>
          <a:lstStyle/>
          <a:p>
            <a:r>
              <a:rPr lang="en-US" sz="4000" dirty="0">
                <a:latin typeface="Roboto"/>
              </a:rPr>
              <a:t>Future </a:t>
            </a:r>
            <a:r>
              <a:rPr lang="en-US" sz="4000" dirty="0" smtClean="0">
                <a:latin typeface="Roboto"/>
              </a:rPr>
              <a:t>Enhancement : </a:t>
            </a:r>
            <a:endParaRPr lang="en-US" sz="4000" dirty="0">
              <a:latin typeface="Robo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256" y="4587600"/>
            <a:ext cx="8825658" cy="2641336"/>
          </a:xfrm>
        </p:spPr>
        <p:txBody>
          <a:bodyPr/>
          <a:lstStyle/>
          <a:p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96839" y="1932317"/>
            <a:ext cx="6096000" cy="369331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dirty="0" smtClean="0">
                <a:latin typeface="Roboto"/>
              </a:rPr>
              <a:t>➤ </a:t>
            </a:r>
            <a:r>
              <a:rPr lang="en-US" dirty="0">
                <a:latin typeface="Roboto"/>
              </a:rPr>
              <a:t>More interactive user </a:t>
            </a:r>
            <a:r>
              <a:rPr lang="en-US" dirty="0" smtClean="0">
                <a:latin typeface="Roboto"/>
              </a:rPr>
              <a:t>interface </a:t>
            </a:r>
            <a:r>
              <a:rPr lang="en-US" dirty="0">
                <a:latin typeface="Roboto"/>
              </a:rPr>
              <a:t>can be added</a:t>
            </a:r>
            <a:r>
              <a:rPr lang="en-US" dirty="0" smtClean="0">
                <a:latin typeface="Roboto"/>
              </a:rPr>
              <a:t>.</a:t>
            </a:r>
          </a:p>
          <a:p>
            <a:endParaRPr lang="en-US" dirty="0" smtClean="0">
              <a:latin typeface="Roboto"/>
            </a:endParaRPr>
          </a:p>
          <a:p>
            <a:r>
              <a:rPr lang="en-US" dirty="0">
                <a:latin typeface="Roboto"/>
              </a:rPr>
              <a:t>➤ Other activities can be added Type here to search EM Recommended</a:t>
            </a:r>
            <a:endParaRPr lang="en-IN" dirty="0"/>
          </a:p>
          <a:p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➤ </a:t>
            </a:r>
            <a:r>
              <a:rPr lang="en-US" dirty="0">
                <a:latin typeface="Roboto"/>
              </a:rPr>
              <a:t>Attractive user </a:t>
            </a:r>
            <a:r>
              <a:rPr lang="en-US" dirty="0" smtClean="0">
                <a:latin typeface="Roboto"/>
              </a:rPr>
              <a:t>interface</a:t>
            </a:r>
          </a:p>
          <a:p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➤ Online Payment </a:t>
            </a:r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➤ </a:t>
            </a:r>
            <a:r>
              <a:rPr lang="en-US" dirty="0" smtClean="0">
                <a:latin typeface="Roboto"/>
              </a:rPr>
              <a:t>Location </a:t>
            </a:r>
            <a:r>
              <a:rPr lang="en-US" dirty="0">
                <a:latin typeface="Roboto"/>
              </a:rPr>
              <a:t>map for users 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➤ </a:t>
            </a:r>
            <a:r>
              <a:rPr lang="en-US" dirty="0">
                <a:latin typeface="Roboto"/>
              </a:rPr>
              <a:t>Table Reservation System </a:t>
            </a: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5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8039" y="1833973"/>
            <a:ext cx="6096000" cy="300082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➤ To develop a system to properly manage the restaurant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increase the online customers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eliminate the sort of problem that have been occurs during </a:t>
            </a:r>
            <a:r>
              <a:rPr lang="en-IN" dirty="0" err="1"/>
              <a:t>biling</a:t>
            </a:r>
            <a:r>
              <a:rPr lang="en-IN" dirty="0"/>
              <a:t>, ordering and payments time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gain profit by gaining review in social media </a:t>
            </a:r>
            <a:r>
              <a:rPr lang="en-IN" dirty="0" smtClean="0"/>
              <a:t>also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3149" y="323322"/>
            <a:ext cx="9404723" cy="1400530"/>
          </a:xfrm>
        </p:spPr>
        <p:txBody>
          <a:bodyPr anchor="ctr"/>
          <a:lstStyle/>
          <a:p>
            <a:r>
              <a:rPr lang="en-US" dirty="0" smtClean="0"/>
              <a:t>Objectives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1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1509" y="1965717"/>
            <a:ext cx="6096000" cy="21171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► A methodology is the elaboration of a clear strategy for gathering evidence, including the specific data collection methods to be used, the kinds of evidence to be collected, and the approach for </a:t>
            </a:r>
            <a:r>
              <a:rPr lang="en-IN" dirty="0" err="1"/>
              <a:t>analyzing</a:t>
            </a:r>
            <a:r>
              <a:rPr lang="en-IN" dirty="0"/>
              <a:t> the evidence.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75" y="771895"/>
            <a:ext cx="9404723" cy="1400530"/>
          </a:xfrm>
        </p:spPr>
        <p:txBody>
          <a:bodyPr/>
          <a:lstStyle/>
          <a:p>
            <a:r>
              <a:rPr lang="en-US" dirty="0" smtClean="0"/>
              <a:t>Methodology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0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47" y="370936"/>
            <a:ext cx="8825657" cy="964504"/>
          </a:xfrm>
        </p:spPr>
        <p:txBody>
          <a:bodyPr/>
          <a:lstStyle/>
          <a:p>
            <a:r>
              <a:rPr lang="en-US" dirty="0" smtClean="0"/>
              <a:t>Requirement Analysis: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1825" y="1697532"/>
            <a:ext cx="6096000" cy="175432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Functional </a:t>
            </a:r>
            <a:r>
              <a:rPr lang="en-IN" dirty="0"/>
              <a:t>requirement is used to help the reader understanding why the requirements is needed, and to track the requirement through the development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80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962222"/>
            <a:ext cx="10067026" cy="48072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2" y="1544128"/>
            <a:ext cx="9558078" cy="54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45" y="306069"/>
            <a:ext cx="9404723" cy="140053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IN" dirty="0"/>
          </a:p>
        </p:txBody>
      </p:sp>
      <p:pic>
        <p:nvPicPr>
          <p:cNvPr id="3" name="Picture 2" descr="C:\Users\dell\Desktop\SE\proj_df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1267681"/>
            <a:ext cx="10230929" cy="540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95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190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Century Gothic</vt:lpstr>
      <vt:lpstr>Courier New</vt:lpstr>
      <vt:lpstr>Roboto</vt:lpstr>
      <vt:lpstr>Wingdings</vt:lpstr>
      <vt:lpstr>Wingdings 3</vt:lpstr>
      <vt:lpstr>Ion</vt:lpstr>
      <vt:lpstr>Welcome to Foodie Express</vt:lpstr>
      <vt:lpstr>Technology Used:</vt:lpstr>
      <vt:lpstr>Future Enhancement : </vt:lpstr>
      <vt:lpstr>Objectives :</vt:lpstr>
      <vt:lpstr>Methodology :</vt:lpstr>
      <vt:lpstr>Requirement Analysis:</vt:lpstr>
      <vt:lpstr>Flowchart :</vt:lpstr>
      <vt:lpstr>Activity Diagram:</vt:lpstr>
      <vt:lpstr>Data Flow Diagram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Foodie Express</dc:title>
  <dc:creator>Microsoft account</dc:creator>
  <cp:lastModifiedBy>Microsoft account</cp:lastModifiedBy>
  <cp:revision>8</cp:revision>
  <dcterms:created xsi:type="dcterms:W3CDTF">2024-01-11T14:42:54Z</dcterms:created>
  <dcterms:modified xsi:type="dcterms:W3CDTF">2024-02-28T17:44:30Z</dcterms:modified>
</cp:coreProperties>
</file>