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1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18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8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2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2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5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C6B2D6-46BA-40DB-A6BF-2FC66BBA911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CCDF-27CE-4684-B517-3AC0AEBF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96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14B-B24F-50C4-F59F-54E4F3B3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4C76-34C3-E7D8-936F-C146ACFA3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Predicting customer buying behaviour using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9350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6F65E-9D8F-23C3-75E4-123A59F6F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6"/>
          <a:stretch/>
        </p:blipFill>
        <p:spPr>
          <a:xfrm>
            <a:off x="369103" y="279920"/>
            <a:ext cx="4912024" cy="4814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0B15B-A275-FB0B-C14E-43BF4AE23494}"/>
              </a:ext>
            </a:extLst>
          </p:cNvPr>
          <p:cNvSpPr txBox="1"/>
          <p:nvPr/>
        </p:nvSpPr>
        <p:spPr>
          <a:xfrm>
            <a:off x="5797420" y="1362271"/>
            <a:ext cx="53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shows the Accuracy of the model, The </a:t>
            </a:r>
            <a:r>
              <a:rPr lang="en-US" b="1" dirty="0" err="1">
                <a:solidFill>
                  <a:srgbClr val="FF0000"/>
                </a:solidFill>
              </a:rPr>
              <a:t>precission</a:t>
            </a:r>
            <a:r>
              <a:rPr lang="en-US" b="1" dirty="0">
                <a:solidFill>
                  <a:srgbClr val="FF0000"/>
                </a:solidFill>
              </a:rPr>
              <a:t>, recall, f1-score of the model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A82F7-2B29-59C8-ABA2-10926C50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0" y="928111"/>
            <a:ext cx="6713912" cy="5001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C2145-30EE-2FF6-2901-8F42F644ADC8}"/>
              </a:ext>
            </a:extLst>
          </p:cNvPr>
          <p:cNvSpPr txBox="1"/>
          <p:nvPr/>
        </p:nvSpPr>
        <p:spPr>
          <a:xfrm>
            <a:off x="8714792" y="1268963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graphs shows the feature and it’s importance for training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63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9E5EF-E900-EF97-D260-D01070D2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9" y="797483"/>
            <a:ext cx="6245364" cy="5001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403B1-6664-1237-50A9-64ED4ED989B7}"/>
              </a:ext>
            </a:extLst>
          </p:cNvPr>
          <p:cNvSpPr txBox="1"/>
          <p:nvPr/>
        </p:nvSpPr>
        <p:spPr>
          <a:xfrm>
            <a:off x="7203233" y="1268963"/>
            <a:ext cx="388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showing the Predicting how much the model </a:t>
            </a:r>
            <a:r>
              <a:rPr lang="en-US" b="1" dirty="0"/>
              <a:t>positively</a:t>
            </a:r>
            <a:r>
              <a:rPr lang="en-US" dirty="0"/>
              <a:t> and falsely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05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ED856-DD03-1F18-A2E4-950FB2F08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6" y="265637"/>
            <a:ext cx="7473819" cy="4819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CB9DB-954D-CFBF-C494-562617D1B76B}"/>
              </a:ext>
            </a:extLst>
          </p:cNvPr>
          <p:cNvSpPr txBox="1"/>
          <p:nvPr/>
        </p:nvSpPr>
        <p:spPr>
          <a:xfrm>
            <a:off x="2211356" y="5393094"/>
            <a:ext cx="721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Roc Curve of the model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4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British Airways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Mukesh Ojha</dc:creator>
  <cp:lastModifiedBy>Mukesh Ojha</cp:lastModifiedBy>
  <cp:revision>1</cp:revision>
  <dcterms:created xsi:type="dcterms:W3CDTF">2023-11-27T16:35:22Z</dcterms:created>
  <dcterms:modified xsi:type="dcterms:W3CDTF">2023-11-27T16:46:11Z</dcterms:modified>
</cp:coreProperties>
</file>