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713D5D-FA12-4CE9-A9C9-0B6BAADDEACB}"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C74E7-DBB5-4081-93EA-3805FC82B147}" type="slidenum">
              <a:rPr lang="en-IN" smtClean="0"/>
              <a:t>‹#›</a:t>
            </a:fld>
            <a:endParaRPr lang="en-IN"/>
          </a:p>
        </p:txBody>
      </p:sp>
    </p:spTree>
    <p:extLst>
      <p:ext uri="{BB962C8B-B14F-4D97-AF65-F5344CB8AC3E}">
        <p14:creationId xmlns:p14="http://schemas.microsoft.com/office/powerpoint/2010/main" val="3516048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713D5D-FA12-4CE9-A9C9-0B6BAADDEACB}"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C74E7-DBB5-4081-93EA-3805FC82B147}" type="slidenum">
              <a:rPr lang="en-IN" smtClean="0"/>
              <a:t>‹#›</a:t>
            </a:fld>
            <a:endParaRPr lang="en-IN"/>
          </a:p>
        </p:txBody>
      </p:sp>
    </p:spTree>
    <p:extLst>
      <p:ext uri="{BB962C8B-B14F-4D97-AF65-F5344CB8AC3E}">
        <p14:creationId xmlns:p14="http://schemas.microsoft.com/office/powerpoint/2010/main" val="102678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713D5D-FA12-4CE9-A9C9-0B6BAADDEACB}"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C74E7-DBB5-4081-93EA-3805FC82B147}" type="slidenum">
              <a:rPr lang="en-IN" smtClean="0"/>
              <a:t>‹#›</a:t>
            </a:fld>
            <a:endParaRPr lang="en-IN"/>
          </a:p>
        </p:txBody>
      </p:sp>
    </p:spTree>
    <p:extLst>
      <p:ext uri="{BB962C8B-B14F-4D97-AF65-F5344CB8AC3E}">
        <p14:creationId xmlns:p14="http://schemas.microsoft.com/office/powerpoint/2010/main" val="3026011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713D5D-FA12-4CE9-A9C9-0B6BAADDEACB}"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C74E7-DBB5-4081-93EA-3805FC82B147}"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9192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713D5D-FA12-4CE9-A9C9-0B6BAADDEACB}"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C74E7-DBB5-4081-93EA-3805FC82B147}" type="slidenum">
              <a:rPr lang="en-IN" smtClean="0"/>
              <a:t>‹#›</a:t>
            </a:fld>
            <a:endParaRPr lang="en-IN"/>
          </a:p>
        </p:txBody>
      </p:sp>
    </p:spTree>
    <p:extLst>
      <p:ext uri="{BB962C8B-B14F-4D97-AF65-F5344CB8AC3E}">
        <p14:creationId xmlns:p14="http://schemas.microsoft.com/office/powerpoint/2010/main" val="3669819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713D5D-FA12-4CE9-A9C9-0B6BAADDEACB}" type="datetimeFigureOut">
              <a:rPr lang="en-IN" smtClean="0"/>
              <a:t>27-11-2023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CC74E7-DBB5-4081-93EA-3805FC82B147}" type="slidenum">
              <a:rPr lang="en-IN" smtClean="0"/>
              <a:t>‹#›</a:t>
            </a:fld>
            <a:endParaRPr lang="en-IN"/>
          </a:p>
        </p:txBody>
      </p:sp>
    </p:spTree>
    <p:extLst>
      <p:ext uri="{BB962C8B-B14F-4D97-AF65-F5344CB8AC3E}">
        <p14:creationId xmlns:p14="http://schemas.microsoft.com/office/powerpoint/2010/main" val="4123499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713D5D-FA12-4CE9-A9C9-0B6BAADDEACB}" type="datetimeFigureOut">
              <a:rPr lang="en-IN" smtClean="0"/>
              <a:t>27-11-2023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CC74E7-DBB5-4081-93EA-3805FC82B147}" type="slidenum">
              <a:rPr lang="en-IN" smtClean="0"/>
              <a:t>‹#›</a:t>
            </a:fld>
            <a:endParaRPr lang="en-IN"/>
          </a:p>
        </p:txBody>
      </p:sp>
    </p:spTree>
    <p:extLst>
      <p:ext uri="{BB962C8B-B14F-4D97-AF65-F5344CB8AC3E}">
        <p14:creationId xmlns:p14="http://schemas.microsoft.com/office/powerpoint/2010/main" val="1967360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713D5D-FA12-4CE9-A9C9-0B6BAADDEACB}"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C74E7-DBB5-4081-93EA-3805FC82B147}" type="slidenum">
              <a:rPr lang="en-IN" smtClean="0"/>
              <a:t>‹#›</a:t>
            </a:fld>
            <a:endParaRPr lang="en-IN"/>
          </a:p>
        </p:txBody>
      </p:sp>
    </p:spTree>
    <p:extLst>
      <p:ext uri="{BB962C8B-B14F-4D97-AF65-F5344CB8AC3E}">
        <p14:creationId xmlns:p14="http://schemas.microsoft.com/office/powerpoint/2010/main" val="4176841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713D5D-FA12-4CE9-A9C9-0B6BAADDEACB}"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C74E7-DBB5-4081-93EA-3805FC82B147}" type="slidenum">
              <a:rPr lang="en-IN" smtClean="0"/>
              <a:t>‹#›</a:t>
            </a:fld>
            <a:endParaRPr lang="en-IN"/>
          </a:p>
        </p:txBody>
      </p:sp>
    </p:spTree>
    <p:extLst>
      <p:ext uri="{BB962C8B-B14F-4D97-AF65-F5344CB8AC3E}">
        <p14:creationId xmlns:p14="http://schemas.microsoft.com/office/powerpoint/2010/main" val="4270071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713D5D-FA12-4CE9-A9C9-0B6BAADDEACB}"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C74E7-DBB5-4081-93EA-3805FC82B147}" type="slidenum">
              <a:rPr lang="en-IN" smtClean="0"/>
              <a:t>‹#›</a:t>
            </a:fld>
            <a:endParaRPr lang="en-IN"/>
          </a:p>
        </p:txBody>
      </p:sp>
    </p:spTree>
    <p:extLst>
      <p:ext uri="{BB962C8B-B14F-4D97-AF65-F5344CB8AC3E}">
        <p14:creationId xmlns:p14="http://schemas.microsoft.com/office/powerpoint/2010/main" val="80462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713D5D-FA12-4CE9-A9C9-0B6BAADDEACB}"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C74E7-DBB5-4081-93EA-3805FC82B147}" type="slidenum">
              <a:rPr lang="en-IN" smtClean="0"/>
              <a:t>‹#›</a:t>
            </a:fld>
            <a:endParaRPr lang="en-IN"/>
          </a:p>
        </p:txBody>
      </p:sp>
    </p:spTree>
    <p:extLst>
      <p:ext uri="{BB962C8B-B14F-4D97-AF65-F5344CB8AC3E}">
        <p14:creationId xmlns:p14="http://schemas.microsoft.com/office/powerpoint/2010/main" val="309627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713D5D-FA12-4CE9-A9C9-0B6BAADDEACB}"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C74E7-DBB5-4081-93EA-3805FC82B147}" type="slidenum">
              <a:rPr lang="en-IN" smtClean="0"/>
              <a:t>‹#›</a:t>
            </a:fld>
            <a:endParaRPr lang="en-IN"/>
          </a:p>
        </p:txBody>
      </p:sp>
    </p:spTree>
    <p:extLst>
      <p:ext uri="{BB962C8B-B14F-4D97-AF65-F5344CB8AC3E}">
        <p14:creationId xmlns:p14="http://schemas.microsoft.com/office/powerpoint/2010/main" val="2631920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713D5D-FA12-4CE9-A9C9-0B6BAADDEACB}" type="datetimeFigureOut">
              <a:rPr lang="en-IN" smtClean="0"/>
              <a:t>27-11-2023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CC74E7-DBB5-4081-93EA-3805FC82B147}" type="slidenum">
              <a:rPr lang="en-IN" smtClean="0"/>
              <a:t>‹#›</a:t>
            </a:fld>
            <a:endParaRPr lang="en-IN"/>
          </a:p>
        </p:txBody>
      </p:sp>
    </p:spTree>
    <p:extLst>
      <p:ext uri="{BB962C8B-B14F-4D97-AF65-F5344CB8AC3E}">
        <p14:creationId xmlns:p14="http://schemas.microsoft.com/office/powerpoint/2010/main" val="1489202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713D5D-FA12-4CE9-A9C9-0B6BAADDEACB}" type="datetimeFigureOut">
              <a:rPr lang="en-IN" smtClean="0"/>
              <a:t>27-11-2023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CC74E7-DBB5-4081-93EA-3805FC82B147}" type="slidenum">
              <a:rPr lang="en-IN" smtClean="0"/>
              <a:t>‹#›</a:t>
            </a:fld>
            <a:endParaRPr lang="en-IN"/>
          </a:p>
        </p:txBody>
      </p:sp>
    </p:spTree>
    <p:extLst>
      <p:ext uri="{BB962C8B-B14F-4D97-AF65-F5344CB8AC3E}">
        <p14:creationId xmlns:p14="http://schemas.microsoft.com/office/powerpoint/2010/main" val="143775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713D5D-FA12-4CE9-A9C9-0B6BAADDEACB}" type="datetimeFigureOut">
              <a:rPr lang="en-IN" smtClean="0"/>
              <a:t>27-11-2023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CC74E7-DBB5-4081-93EA-3805FC82B147}" type="slidenum">
              <a:rPr lang="en-IN" smtClean="0"/>
              <a:t>‹#›</a:t>
            </a:fld>
            <a:endParaRPr lang="en-IN"/>
          </a:p>
        </p:txBody>
      </p:sp>
    </p:spTree>
    <p:extLst>
      <p:ext uri="{BB962C8B-B14F-4D97-AF65-F5344CB8AC3E}">
        <p14:creationId xmlns:p14="http://schemas.microsoft.com/office/powerpoint/2010/main" val="129503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713D5D-FA12-4CE9-A9C9-0B6BAADDEACB}"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C74E7-DBB5-4081-93EA-3805FC82B147}" type="slidenum">
              <a:rPr lang="en-IN" smtClean="0"/>
              <a:t>‹#›</a:t>
            </a:fld>
            <a:endParaRPr lang="en-IN"/>
          </a:p>
        </p:txBody>
      </p:sp>
    </p:spTree>
    <p:extLst>
      <p:ext uri="{BB962C8B-B14F-4D97-AF65-F5344CB8AC3E}">
        <p14:creationId xmlns:p14="http://schemas.microsoft.com/office/powerpoint/2010/main" val="1902980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713D5D-FA12-4CE9-A9C9-0B6BAADDEACB}"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C74E7-DBB5-4081-93EA-3805FC82B147}" type="slidenum">
              <a:rPr lang="en-IN" smtClean="0"/>
              <a:t>‹#›</a:t>
            </a:fld>
            <a:endParaRPr lang="en-IN"/>
          </a:p>
        </p:txBody>
      </p:sp>
    </p:spTree>
    <p:extLst>
      <p:ext uri="{BB962C8B-B14F-4D97-AF65-F5344CB8AC3E}">
        <p14:creationId xmlns:p14="http://schemas.microsoft.com/office/powerpoint/2010/main" val="384507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9713D5D-FA12-4CE9-A9C9-0B6BAADDEACB}" type="datetimeFigureOut">
              <a:rPr lang="en-IN" smtClean="0"/>
              <a:t>27-11-2023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ACC74E7-DBB5-4081-93EA-3805FC82B147}" type="slidenum">
              <a:rPr lang="en-IN" smtClean="0"/>
              <a:t>‹#›</a:t>
            </a:fld>
            <a:endParaRPr lang="en-IN"/>
          </a:p>
        </p:txBody>
      </p:sp>
    </p:spTree>
    <p:extLst>
      <p:ext uri="{BB962C8B-B14F-4D97-AF65-F5344CB8AC3E}">
        <p14:creationId xmlns:p14="http://schemas.microsoft.com/office/powerpoint/2010/main" val="129485221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F5EA-8A59-C326-6A87-842765E735D1}"/>
              </a:ext>
            </a:extLst>
          </p:cNvPr>
          <p:cNvSpPr>
            <a:spLocks noGrp="1"/>
          </p:cNvSpPr>
          <p:nvPr>
            <p:ph type="ctrTitle"/>
          </p:nvPr>
        </p:nvSpPr>
        <p:spPr/>
        <p:txBody>
          <a:bodyPr/>
          <a:lstStyle/>
          <a:p>
            <a:r>
              <a:rPr lang="en-US" dirty="0">
                <a:solidFill>
                  <a:srgbClr val="FF0000"/>
                </a:solidFill>
              </a:rPr>
              <a:t>BRITISH AIRWAYS</a:t>
            </a:r>
            <a:endParaRPr lang="en-IN" dirty="0">
              <a:solidFill>
                <a:srgbClr val="FF0000"/>
              </a:solidFill>
            </a:endParaRPr>
          </a:p>
        </p:txBody>
      </p:sp>
      <p:sp>
        <p:nvSpPr>
          <p:cNvPr id="3" name="Subtitle 2">
            <a:extLst>
              <a:ext uri="{FF2B5EF4-FFF2-40B4-BE49-F238E27FC236}">
                <a16:creationId xmlns:a16="http://schemas.microsoft.com/office/drawing/2014/main" id="{052267DF-03E6-EB91-1960-F76ECC7554EC}"/>
              </a:ext>
            </a:extLst>
          </p:cNvPr>
          <p:cNvSpPr>
            <a:spLocks noGrp="1"/>
          </p:cNvSpPr>
          <p:nvPr>
            <p:ph type="subTitle" idx="1"/>
          </p:nvPr>
        </p:nvSpPr>
        <p:spPr/>
        <p:txBody>
          <a:bodyPr/>
          <a:lstStyle/>
          <a:p>
            <a:r>
              <a:rPr lang="en-US" b="1" dirty="0"/>
              <a:t>Web scrapping Reviews and it’s Results</a:t>
            </a:r>
            <a:endParaRPr lang="en-IN" b="1" dirty="0"/>
          </a:p>
        </p:txBody>
      </p:sp>
    </p:spTree>
    <p:extLst>
      <p:ext uri="{BB962C8B-B14F-4D97-AF65-F5344CB8AC3E}">
        <p14:creationId xmlns:p14="http://schemas.microsoft.com/office/powerpoint/2010/main" val="1447448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44CE88-C978-C5EC-2248-432710D9E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 y="598561"/>
            <a:ext cx="6885992" cy="5181877"/>
          </a:xfrm>
          <a:prstGeom prst="rect">
            <a:avLst/>
          </a:prstGeom>
        </p:spPr>
      </p:pic>
      <p:sp>
        <p:nvSpPr>
          <p:cNvPr id="5" name="TextBox 4">
            <a:extLst>
              <a:ext uri="{FF2B5EF4-FFF2-40B4-BE49-F238E27FC236}">
                <a16:creationId xmlns:a16="http://schemas.microsoft.com/office/drawing/2014/main" id="{86999F48-608B-62BE-6FB1-C7555D9A8ADC}"/>
              </a:ext>
            </a:extLst>
          </p:cNvPr>
          <p:cNvSpPr txBox="1"/>
          <p:nvPr/>
        </p:nvSpPr>
        <p:spPr>
          <a:xfrm>
            <a:off x="7053943" y="1735494"/>
            <a:ext cx="4655975" cy="3539430"/>
          </a:xfrm>
          <a:prstGeom prst="rect">
            <a:avLst/>
          </a:prstGeom>
          <a:noFill/>
        </p:spPr>
        <p:txBody>
          <a:bodyPr wrap="square">
            <a:spAutoFit/>
          </a:bodyPr>
          <a:lstStyle/>
          <a:p>
            <a:r>
              <a:rPr lang="en-IN" sz="2800" dirty="0"/>
              <a:t>After extracting the reviews of the airline an analysis was done to find the most common word from the bag of words and the top 25 word that have the highest frequency are plotted on the graph.</a:t>
            </a:r>
          </a:p>
        </p:txBody>
      </p:sp>
      <p:sp>
        <p:nvSpPr>
          <p:cNvPr id="7" name="TextBox 6">
            <a:extLst>
              <a:ext uri="{FF2B5EF4-FFF2-40B4-BE49-F238E27FC236}">
                <a16:creationId xmlns:a16="http://schemas.microsoft.com/office/drawing/2014/main" id="{B068F396-47B0-1074-D597-D5061F2B4DCF}"/>
              </a:ext>
            </a:extLst>
          </p:cNvPr>
          <p:cNvSpPr txBox="1"/>
          <p:nvPr/>
        </p:nvSpPr>
        <p:spPr>
          <a:xfrm>
            <a:off x="3247053" y="229229"/>
            <a:ext cx="7028283" cy="369332"/>
          </a:xfrm>
          <a:prstGeom prst="rect">
            <a:avLst/>
          </a:prstGeom>
          <a:noFill/>
        </p:spPr>
        <p:txBody>
          <a:bodyPr wrap="square">
            <a:spAutoFit/>
          </a:bodyPr>
          <a:lstStyle/>
          <a:p>
            <a:r>
              <a:rPr lang="en-IN" dirty="0">
                <a:solidFill>
                  <a:srgbClr val="FF0000"/>
                </a:solidFill>
              </a:rPr>
              <a:t>Web scrapping reviews analysis</a:t>
            </a:r>
          </a:p>
        </p:txBody>
      </p:sp>
    </p:spTree>
    <p:extLst>
      <p:ext uri="{BB962C8B-B14F-4D97-AF65-F5344CB8AC3E}">
        <p14:creationId xmlns:p14="http://schemas.microsoft.com/office/powerpoint/2010/main" val="1322896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12</TotalTime>
  <Words>50</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Bookman Old Style</vt:lpstr>
      <vt:lpstr>Rockwell</vt:lpstr>
      <vt:lpstr>Damask</vt:lpstr>
      <vt:lpstr>BRITISH AIRWAYS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BRITISH AIRWAYS</dc:title>
  <dc:creator>Mukesh Ojha</dc:creator>
  <cp:lastModifiedBy>Mukesh Ojha</cp:lastModifiedBy>
  <cp:revision>1</cp:revision>
  <dcterms:created xsi:type="dcterms:W3CDTF">2023-11-27T14:37:54Z</dcterms:created>
  <dcterms:modified xsi:type="dcterms:W3CDTF">2023-11-27T14:50:27Z</dcterms:modified>
</cp:coreProperties>
</file>