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Nisha.R</a:t>
            </a:r>
            <a:endParaRPr lang="en-US" altLang="zh-CN" sz="2400" dirty="0" smtClean="0">
              <a:latin typeface="Calibri"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smtClean="0">
                <a:solidFill>
                  <a:schemeClr val="tx1"/>
                </a:solidFill>
                <a:latin typeface="Calibri" charset="0"/>
                <a:ea typeface="宋体" charset="0"/>
                <a:cs typeface="Calibri" charset="0"/>
              </a:rPr>
              <a:t>REGISTER </a:t>
            </a:r>
            <a:r>
              <a:rPr lang="en-US" altLang="zh-CN" sz="2400" b="0" i="0" u="none" strike="noStrike" kern="1200" cap="none" spc="0" baseline="0" dirty="0">
                <a:solidFill>
                  <a:schemeClr val="tx1"/>
                </a:solidFill>
                <a:latin typeface="Calibri" charset="0"/>
                <a:ea typeface="宋体" charset="0"/>
                <a:cs typeface="Calibri" charset="0"/>
              </a:rPr>
              <a:t>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312216649</a:t>
            </a:r>
            <a:endParaRPr lang="en-US" altLang="zh-CN" sz="2400" dirty="0" smtClean="0">
              <a:latin typeface="Calibri" charset="0"/>
              <a:cs typeface="Calibri" charset="0"/>
            </a:endParaRPr>
          </a:p>
          <a:p>
            <a:pPr marL="0" indent="0" algn="l">
              <a:lnSpc>
                <a:spcPct val="100000"/>
              </a:lnSpc>
              <a:spcBef>
                <a:spcPts val="0"/>
              </a:spcBef>
              <a:spcAft>
                <a:spcPts val="0"/>
              </a:spcAft>
              <a:buNone/>
            </a:pPr>
            <a:r>
              <a:rPr lang="en-US" altLang="zh-CN" sz="2400" dirty="0" err="1" smtClean="0">
                <a:latin typeface="Calibri" charset="0"/>
                <a:cs typeface="Calibri" charset="0"/>
              </a:rPr>
              <a:t>DEPA</a:t>
            </a:r>
            <a:r>
              <a:rPr lang="en-US" altLang="zh-CN" sz="2400" b="0" i="0" u="none" strike="noStrike" kern="1200" cap="none" spc="0" baseline="0" dirty="0" err="1" smtClean="0">
                <a:solidFill>
                  <a:schemeClr val="tx1"/>
                </a:solidFill>
                <a:latin typeface="Calibri" charset="0"/>
                <a:ea typeface="宋体" charset="0"/>
                <a:cs typeface="Calibri" charset="0"/>
              </a:rPr>
              <a:t>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266</TotalTime>
  <Words>540</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19</cp:revision>
  <dcterms:created xsi:type="dcterms:W3CDTF">2024-03-29T15:07:22Z</dcterms:created>
  <dcterms:modified xsi:type="dcterms:W3CDTF">2024-09-30T07:49:11Z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