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1518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461" y="1172817"/>
            <a:ext cx="7934739" cy="2427633"/>
          </a:xfrm>
        </p:spPr>
        <p:txBody>
          <a:bodyPr/>
          <a:lstStyle/>
          <a:p>
            <a:r>
              <a:rPr dirty="0"/>
              <a:t>Essential Topics for GCP Data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 Fundamentals &amp; SQL Basics</a:t>
            </a:r>
          </a:p>
          <a:p>
            <a:r>
              <a:t>Presented by Nishar Ramesh</a:t>
            </a:r>
          </a:p>
          <a:p>
            <a:r>
              <a:t>Date: 2025-06-02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Filters records based on conditions</a:t>
            </a:r>
          </a:p>
          <a:p>
            <a:pPr marL="0" indent="0">
              <a:buNone/>
            </a:pPr>
            <a:r>
              <a:rPr dirty="0"/>
              <a:t>- Example:</a:t>
            </a:r>
          </a:p>
          <a:p>
            <a:pPr marL="0" indent="0">
              <a:buNone/>
            </a:pPr>
            <a:r>
              <a:rPr dirty="0"/>
              <a:t>  SELECT * FROM employees</a:t>
            </a:r>
          </a:p>
          <a:p>
            <a:pPr marL="0" indent="0">
              <a:buNone/>
            </a:pPr>
            <a:r>
              <a:rPr dirty="0"/>
              <a:t>  WHERE department = 'IT';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30" y="1258958"/>
            <a:ext cx="8348870" cy="48672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- INNER JOIN: Matching rows in both tables</a:t>
            </a:r>
          </a:p>
          <a:p>
            <a:pPr marL="0" indent="0">
              <a:buNone/>
            </a:pPr>
            <a:r>
              <a:rPr dirty="0"/>
              <a:t>- LEFT JOIN: All rows from the left table + matches</a:t>
            </a:r>
          </a:p>
          <a:p>
            <a:pPr marL="0" indent="0">
              <a:buNone/>
            </a:pPr>
            <a:r>
              <a:rPr dirty="0"/>
              <a:t>- RIGHT JOIN: All rows from the right table + matches</a:t>
            </a:r>
          </a:p>
          <a:p>
            <a:pPr marL="0" indent="0">
              <a:buNone/>
            </a:pPr>
            <a:r>
              <a:rPr dirty="0"/>
              <a:t>- Example:</a:t>
            </a:r>
          </a:p>
          <a:p>
            <a:pPr marL="0" indent="0">
              <a:buNone/>
            </a:pPr>
            <a:r>
              <a:rPr dirty="0"/>
              <a:t>  SELECT e.name, d.name</a:t>
            </a:r>
          </a:p>
          <a:p>
            <a:pPr marL="0" indent="0">
              <a:buNone/>
            </a:pPr>
            <a:r>
              <a:rPr dirty="0"/>
              <a:t>  FROM employees e</a:t>
            </a:r>
          </a:p>
          <a:p>
            <a:pPr marL="0" indent="0">
              <a:buNone/>
            </a:pPr>
            <a:r>
              <a:rPr dirty="0"/>
              <a:t>  LEFT JOIN departments d ON </a:t>
            </a:r>
            <a:r>
              <a:rPr dirty="0" err="1"/>
              <a:t>e.dept_id</a:t>
            </a:r>
            <a:r>
              <a:rPr dirty="0"/>
              <a:t> = d.id;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Aggregates data by groups</a:t>
            </a:r>
          </a:p>
          <a:p>
            <a:pPr marL="0" indent="0">
              <a:buNone/>
            </a:pPr>
            <a:r>
              <a:rPr dirty="0"/>
              <a:t>- Example:</a:t>
            </a:r>
          </a:p>
          <a:p>
            <a:pPr marL="0" indent="0">
              <a:buNone/>
            </a:pPr>
            <a:r>
              <a:rPr dirty="0"/>
              <a:t>  SELECT department, COUNT(*)</a:t>
            </a:r>
          </a:p>
          <a:p>
            <a:pPr marL="0" indent="0">
              <a:buNone/>
            </a:pPr>
            <a:r>
              <a:rPr dirty="0"/>
              <a:t>  FROM employees</a:t>
            </a:r>
          </a:p>
          <a:p>
            <a:pPr marL="0" indent="0">
              <a:buNone/>
            </a:pPr>
            <a:r>
              <a:rPr dirty="0"/>
              <a:t>  GROUP BY department;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Filters groups after aggregation</a:t>
            </a:r>
          </a:p>
          <a:p>
            <a:pPr marL="0" indent="0">
              <a:buNone/>
            </a:pPr>
            <a:r>
              <a:rPr dirty="0"/>
              <a:t>- Example:</a:t>
            </a:r>
          </a:p>
          <a:p>
            <a:pPr marL="0" indent="0">
              <a:buNone/>
            </a:pPr>
            <a:r>
              <a:rPr dirty="0"/>
              <a:t>  SELECT department, COUNT(*)</a:t>
            </a:r>
          </a:p>
          <a:p>
            <a:pPr marL="0" indent="0">
              <a:buNone/>
            </a:pPr>
            <a:r>
              <a:rPr dirty="0"/>
              <a:t>  FROM employees</a:t>
            </a:r>
          </a:p>
          <a:p>
            <a:pPr marL="0" indent="0">
              <a:buNone/>
            </a:pPr>
            <a:r>
              <a:rPr dirty="0"/>
              <a:t>  GROUP BY department</a:t>
            </a:r>
          </a:p>
          <a:p>
            <a:pPr marL="0" indent="0">
              <a:buNone/>
            </a:pPr>
            <a:r>
              <a:rPr dirty="0"/>
              <a:t>  HAVING COUNT(*) &gt; 5;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Python: Data Structures, Loops, Functions, Exception Handling, File Operations</a:t>
            </a:r>
          </a:p>
          <a:p>
            <a:r>
              <a:rPr dirty="0"/>
              <a:t>SQL: DDL, DML, WHERE, JOINs, GROUP BY, HAVING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Python Fundamentals</a:t>
            </a:r>
          </a:p>
          <a:p>
            <a:r>
              <a:t>2. SQL Fundamentals</a:t>
            </a:r>
          </a:p>
          <a:p>
            <a:r>
              <a:t>3. SQL Clauses</a:t>
            </a:r>
          </a:p>
          <a:p>
            <a:r>
              <a:t>4. Summary &amp; Relevance to GCP Data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Lists: Ordered, mutable collections</a:t>
            </a:r>
            <a:endParaRPr lang="en-US" dirty="0"/>
          </a:p>
          <a:p>
            <a:r>
              <a:rPr lang="en-CA" dirty="0"/>
              <a:t>-Tuple: Only Readable</a:t>
            </a:r>
            <a:endParaRPr dirty="0"/>
          </a:p>
          <a:p>
            <a:r>
              <a:rPr dirty="0"/>
              <a:t>- Dictionaries: Key-value pairs</a:t>
            </a:r>
          </a:p>
          <a:p>
            <a:r>
              <a:rPr dirty="0"/>
              <a:t>- Sets: Unique, unordered collections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- For Loop:</a:t>
            </a:r>
          </a:p>
          <a:p>
            <a:pPr marL="0" indent="0">
              <a:buNone/>
            </a:pPr>
            <a:r>
              <a:rPr dirty="0"/>
              <a:t>  for item in fruits:</a:t>
            </a:r>
          </a:p>
          <a:p>
            <a:pPr marL="0" indent="0">
              <a:buNone/>
            </a:pPr>
            <a:r>
              <a:rPr dirty="0"/>
              <a:t>      print(item)</a:t>
            </a:r>
          </a:p>
          <a:p>
            <a:pPr marL="0" indent="0">
              <a:buNone/>
            </a:pPr>
            <a:r>
              <a:rPr dirty="0"/>
              <a:t>- While Loop:</a:t>
            </a:r>
          </a:p>
          <a:p>
            <a:pPr marL="0" indent="0">
              <a:buNone/>
            </a:pPr>
            <a:r>
              <a:rPr dirty="0"/>
              <a:t>  count = 0</a:t>
            </a:r>
          </a:p>
          <a:p>
            <a:pPr marL="0" indent="0">
              <a:buNone/>
            </a:pPr>
            <a:r>
              <a:rPr dirty="0"/>
              <a:t>  while count &lt; 5:</a:t>
            </a:r>
          </a:p>
          <a:p>
            <a:pPr marL="0" indent="0">
              <a:buNone/>
            </a:pPr>
            <a:r>
              <a:rPr dirty="0"/>
              <a:t>      print(count)</a:t>
            </a:r>
          </a:p>
          <a:p>
            <a:pPr marL="0" indent="0">
              <a:buNone/>
            </a:pPr>
            <a:r>
              <a:rPr dirty="0"/>
              <a:t>      count +=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Reusable blocks of code</a:t>
            </a:r>
          </a:p>
          <a:p>
            <a:pPr marL="0" indent="0">
              <a:buNone/>
            </a:pPr>
            <a:r>
              <a:rPr dirty="0"/>
              <a:t>- def greet(name):</a:t>
            </a:r>
          </a:p>
          <a:p>
            <a:pPr marL="0" indent="0">
              <a:buNone/>
            </a:pPr>
            <a:r>
              <a:rPr dirty="0"/>
              <a:t>      print("Hello,", name)</a:t>
            </a:r>
          </a:p>
          <a:p>
            <a:pPr marL="0" indent="0">
              <a:buNone/>
            </a:pPr>
            <a:r>
              <a:rPr dirty="0"/>
              <a:t>- def add(x, y):</a:t>
            </a:r>
          </a:p>
          <a:p>
            <a:pPr marL="0" indent="0">
              <a:buNone/>
            </a:pPr>
            <a:r>
              <a:rPr dirty="0"/>
              <a:t>      return x + 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Python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- try-except-finally structure</a:t>
            </a:r>
          </a:p>
          <a:p>
            <a:pPr marL="0" indent="0">
              <a:buNone/>
            </a:pPr>
            <a:r>
              <a:rPr dirty="0"/>
              <a:t>- Example:</a:t>
            </a:r>
          </a:p>
          <a:p>
            <a:pPr marL="0" indent="0">
              <a:buNone/>
            </a:pPr>
            <a:r>
              <a:rPr dirty="0"/>
              <a:t>  try:</a:t>
            </a:r>
          </a:p>
          <a:p>
            <a:pPr marL="0" indent="0">
              <a:buNone/>
            </a:pPr>
            <a:r>
              <a:rPr dirty="0"/>
              <a:t>      result = 10 / 0</a:t>
            </a:r>
          </a:p>
          <a:p>
            <a:pPr marL="0" indent="0">
              <a:buNone/>
            </a:pPr>
            <a:r>
              <a:rPr dirty="0"/>
              <a:t>  except </a:t>
            </a:r>
            <a:r>
              <a:rPr dirty="0" err="1"/>
              <a:t>ZeroDivisionError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    print("Division by zero error")</a:t>
            </a:r>
          </a:p>
          <a:p>
            <a:pPr marL="0" indent="0">
              <a:buNone/>
            </a:pPr>
            <a:r>
              <a:rPr dirty="0"/>
              <a:t>  finally:</a:t>
            </a:r>
          </a:p>
          <a:p>
            <a:pPr marL="0" indent="0">
              <a:buNone/>
            </a:pPr>
            <a:r>
              <a:rPr dirty="0"/>
              <a:t>      print("Execution complete")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File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Reading a file:</a:t>
            </a:r>
          </a:p>
          <a:p>
            <a:pPr marL="0" indent="0">
              <a:buNone/>
            </a:pPr>
            <a:r>
              <a:rPr dirty="0"/>
              <a:t>  with open('data.txt', 'r') as file:</a:t>
            </a:r>
          </a:p>
          <a:p>
            <a:pPr marL="0" indent="0">
              <a:buNone/>
            </a:pPr>
            <a:r>
              <a:rPr dirty="0"/>
              <a:t>      data = </a:t>
            </a:r>
            <a:r>
              <a:rPr dirty="0" err="1"/>
              <a:t>file.read</a:t>
            </a:r>
            <a:r>
              <a:rPr dirty="0"/>
              <a:t>()</a:t>
            </a:r>
          </a:p>
          <a:p>
            <a:pPr marL="0" indent="0">
              <a:buNone/>
            </a:pPr>
            <a:r>
              <a:rPr dirty="0"/>
              <a:t>- Writing to a file:</a:t>
            </a:r>
          </a:p>
          <a:p>
            <a:pPr marL="0" indent="0">
              <a:buNone/>
            </a:pPr>
            <a:r>
              <a:rPr dirty="0"/>
              <a:t>  with open('output.txt', 'w') as file:</a:t>
            </a:r>
          </a:p>
          <a:p>
            <a:pPr marL="0" indent="0">
              <a:buNone/>
            </a:pPr>
            <a:r>
              <a:rPr dirty="0"/>
              <a:t>      </a:t>
            </a:r>
            <a:r>
              <a:rPr dirty="0" err="1"/>
              <a:t>file.write</a:t>
            </a:r>
            <a:r>
              <a:rPr dirty="0"/>
              <a:t>('Hello, world!')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DDL (Data Definition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CREATE, ALTER, DROP</a:t>
            </a:r>
          </a:p>
          <a:p>
            <a:pPr marL="0" indent="0">
              <a:buNone/>
            </a:pPr>
            <a:r>
              <a:rPr dirty="0"/>
              <a:t>- Example:</a:t>
            </a:r>
          </a:p>
          <a:p>
            <a:pPr marL="0" indent="0">
              <a:buNone/>
            </a:pPr>
            <a:r>
              <a:rPr dirty="0"/>
              <a:t>  CREATE TABLE employees (</a:t>
            </a:r>
          </a:p>
          <a:p>
            <a:pPr marL="0" indent="0">
              <a:buNone/>
            </a:pPr>
            <a:r>
              <a:rPr dirty="0"/>
              <a:t>      id INT PRIMARY KEY,</a:t>
            </a:r>
          </a:p>
          <a:p>
            <a:pPr marL="0" indent="0">
              <a:buNone/>
            </a:pPr>
            <a:r>
              <a:rPr dirty="0"/>
              <a:t>      name VARCHAR(50)</a:t>
            </a:r>
          </a:p>
          <a:p>
            <a:pPr marL="0" indent="0">
              <a:buNone/>
            </a:pPr>
            <a:r>
              <a:rPr dirty="0"/>
              <a:t>  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DML (Data Manipulation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INSERT, UPDATE, DELETE</a:t>
            </a:r>
          </a:p>
          <a:p>
            <a:pPr marL="0" indent="0">
              <a:buNone/>
            </a:pPr>
            <a:r>
              <a:rPr dirty="0"/>
              <a:t>- Example:</a:t>
            </a:r>
          </a:p>
          <a:p>
            <a:pPr marL="0" indent="0">
              <a:buNone/>
            </a:pPr>
            <a:r>
              <a:rPr dirty="0"/>
              <a:t>  INSERT INTO employees (id, name)</a:t>
            </a:r>
          </a:p>
          <a:p>
            <a:pPr marL="0" indent="0">
              <a:buNone/>
            </a:pPr>
            <a:r>
              <a:rPr dirty="0"/>
              <a:t>  VALUES (1, 'Alice');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480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Essential Topics for GCP Data Engineering</vt:lpstr>
      <vt:lpstr>Agenda</vt:lpstr>
      <vt:lpstr>Python Data Structures</vt:lpstr>
      <vt:lpstr>Python Loops</vt:lpstr>
      <vt:lpstr>Python Functions</vt:lpstr>
      <vt:lpstr>Python Exception Handling</vt:lpstr>
      <vt:lpstr>Python File Operations</vt:lpstr>
      <vt:lpstr>SQL DDL (Data Definition Language)</vt:lpstr>
      <vt:lpstr>SQL DML (Data Manipulation Language)</vt:lpstr>
      <vt:lpstr>SQL WHERE Clause</vt:lpstr>
      <vt:lpstr>SQL JOINs</vt:lpstr>
      <vt:lpstr>SQL GROUP BY Clause</vt:lpstr>
      <vt:lpstr>SQL HAVING Clause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Nishar Ramesh</cp:lastModifiedBy>
  <cp:revision>3</cp:revision>
  <dcterms:created xsi:type="dcterms:W3CDTF">2013-01-27T09:14:16Z</dcterms:created>
  <dcterms:modified xsi:type="dcterms:W3CDTF">2025-06-01T17:41:35Z</dcterms:modified>
  <cp:category/>
</cp:coreProperties>
</file>