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E4F3389-3085-4CA1-9996-AB7B36D4585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9" autoAdjust="0"/>
    <p:restoredTop sz="94660"/>
  </p:normalViewPr>
  <p:slideViewPr>
    <p:cSldViewPr snapToGrid="0">
      <p:cViewPr varScale="1">
        <p:scale>
          <a:sx n="81" d="100"/>
          <a:sy n="81" d="100"/>
        </p:scale>
        <p:origin x="4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5580A9-8AE4-4F43-880A-2E664C4B5516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AA6D93-4A61-4D43-8AB7-C140E40F8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80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AA6D93-4A61-4D43-8AB7-C140E40F86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31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544539D-291D-B4FA-E930-792CFD7C1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1521" y="446752"/>
            <a:ext cx="7528957" cy="4969168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1600" dirty="0"/>
              <a:t>                                        </a:t>
            </a:r>
            <a:br>
              <a:rPr lang="en-US" sz="1600" dirty="0"/>
            </a:br>
            <a:r>
              <a:rPr lang="en-US" sz="1600" dirty="0">
                <a:latin typeface="Algerian" panose="04020705040A02060702" pitchFamily="82" charset="0"/>
              </a:rPr>
              <a:t>       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cs typeface="Aharoni" pitchFamily="2" charset="-79"/>
              </a:rPr>
              <a:t>DIGITAL PORTFOLIO</a:t>
            </a:r>
            <a:br>
              <a:rPr lang="en-IN" sz="4800" b="1" dirty="0">
                <a:latin typeface="Aharoni" pitchFamily="2" charset="-79"/>
                <a:cs typeface="Aharoni" pitchFamily="2" charset="-79"/>
              </a:rPr>
            </a:br>
            <a:br>
              <a:rPr lang="en-US" sz="4800" b="1" dirty="0"/>
            </a:b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  <a:cs typeface="Aharoni" pitchFamily="2" charset="-79"/>
              </a:rPr>
              <a:t>STUDENT NAME: 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Britannic Bold" pitchFamily="34" charset="0"/>
                <a:cs typeface="Aharoni" pitchFamily="2" charset="-79"/>
              </a:rPr>
              <a:t>NISHANTHI . R</a:t>
            </a:r>
            <a:b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Britannic Bold" pitchFamily="34" charset="0"/>
                <a:cs typeface="Aharoni" pitchFamily="2" charset="-79"/>
              </a:rPr>
            </a:b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  <a:cs typeface="Aharoni" pitchFamily="2" charset="-79"/>
              </a:rPr>
              <a:t>REGISTER NO AND NMID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Britannic Bold" pitchFamily="34" charset="0"/>
                <a:cs typeface="Aharoni" pitchFamily="2" charset="-79"/>
              </a:rPr>
              <a:t>: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Britannic Bold" pitchFamily="34" charset="0"/>
                <a:cs typeface="Aharoni" pitchFamily="2" charset="-79"/>
              </a:rPr>
              <a:t>24131130500122011</a:t>
            </a:r>
            <a:b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Britannic Bold" pitchFamily="34" charset="0"/>
                <a:cs typeface="Aharoni" pitchFamily="2" charset="-79"/>
              </a:rPr>
            </a:b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Britannic Bold" pitchFamily="34" charset="0"/>
                <a:cs typeface="Aharoni" pitchFamily="2" charset="-79"/>
              </a:rPr>
              <a:t>/asanm1132413113180522011</a:t>
            </a:r>
            <a:b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Britannic Bold" pitchFamily="34" charset="0"/>
                <a:cs typeface="Aharoni" pitchFamily="2" charset="-79"/>
              </a:rPr>
            </a:b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  <a:cs typeface="Aharoni" pitchFamily="2" charset="-79"/>
              </a:rPr>
              <a:t>DEPARTMANT: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Britannic Bold" pitchFamily="34" charset="0"/>
                <a:cs typeface="Aharoni" pitchFamily="2" charset="-79"/>
              </a:rPr>
              <a:t> 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Britannic Bold" pitchFamily="34" charset="0"/>
                <a:cs typeface="Aharoni" pitchFamily="2" charset="-79"/>
              </a:rPr>
              <a:t>B.SC (computer science) – II year</a:t>
            </a:r>
            <a:b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Britannic Bold" pitchFamily="34" charset="0"/>
                <a:cs typeface="Aharoni" pitchFamily="2" charset="-79"/>
              </a:rPr>
            </a:b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Bell MT" panose="02020503060305020303" pitchFamily="18" charset="0"/>
                <a:cs typeface="Aharoni" pitchFamily="2" charset="-79"/>
              </a:rPr>
              <a:t>COLLEGE NAME AND  UNIVERSITY</a:t>
            </a:r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  <a:latin typeface="Britannic Bold" pitchFamily="34" charset="0"/>
                <a:cs typeface="Aharoni" pitchFamily="2" charset="-79"/>
              </a:rPr>
              <a:t>: </a:t>
            </a:r>
            <a:r>
              <a:rPr lang="en-US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Britannic Bold" pitchFamily="34" charset="0"/>
                <a:cs typeface="Aharoni" pitchFamily="2" charset="-79"/>
              </a:rPr>
              <a:t>113-VALLALAR ARTS AND SCIENCE COLLEGE,ANNAMALAI UNIVERSITY</a:t>
            </a:r>
            <a:br>
              <a:rPr lang="en-IN" sz="2000" dirty="0">
                <a:latin typeface="Britannic Bold" pitchFamily="34" charset="0"/>
                <a:cs typeface="Aharoni" pitchFamily="2" charset="-79"/>
              </a:rPr>
            </a:br>
            <a:endParaRPr lang="en-US" sz="1400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9C52CA-8495-410F-5B29-3A25066B864A}"/>
              </a:ext>
            </a:extLst>
          </p:cNvPr>
          <p:cNvSpPr>
            <a:spLocks noGrp="1"/>
          </p:cNvSpPr>
          <p:nvPr/>
        </p:nvSpPr>
        <p:spPr>
          <a:xfrm>
            <a:off x="3561420" y="3014464"/>
            <a:ext cx="5069160" cy="829072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N" sz="40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56004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AC1A1-CFA0-AC8A-DD8C-6E1C9399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915" y="493479"/>
            <a:ext cx="9070169" cy="31071904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cs typeface="Aharoni" pitchFamily="2" charset="-79"/>
              </a:rPr>
              <a:t>RESULTS AND SCREENSHORT: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cs typeface="Aharoni" pitchFamily="2" charset="-79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cs typeface="Aharoni" pitchFamily="2" charset="-79"/>
              </a:rPr>
              <a:t>     </a:t>
            </a: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cs typeface="Aharoni" pitchFamily="2" charset="-79"/>
              </a:rPr>
              <a:t>Show sample designs (logos, UI mockups, posters, etc.)</a:t>
            </a:r>
            <a:b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cs typeface="Aharoni" pitchFamily="2" charset="-79"/>
              </a:rPr>
            </a:br>
            <a:b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cs typeface="Aharoni" pitchFamily="2" charset="-79"/>
              </a:rPr>
            </a:br>
            <a:r>
              <a:rPr lang="en-US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cs typeface="Aharoni" pitchFamily="2" charset="-79"/>
              </a:rPr>
              <a:t>        Highlight before/after transformations.</a:t>
            </a:r>
            <a:endParaRPr lang="en-US" sz="2000" dirty="0">
              <a:solidFill>
                <a:schemeClr val="accent6">
                  <a:lumMod val="60000"/>
                  <a:lumOff val="40000"/>
                </a:schemeClr>
              </a:solidFill>
              <a:latin typeface="+mn-lt"/>
            </a:endParaRP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07AD7ECB-B5FF-6759-8236-4881CFE4EE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156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1FD0C010-EE45-0669-4D0F-FD2869B1C3DD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1560915" y="3276599"/>
            <a:ext cx="4382685" cy="438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0DA30ED3-4005-9BDA-99B1-E4EB847C5741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1713315" y="3428999"/>
            <a:ext cx="4382685" cy="438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5D1FC4-ECB2-3F73-46B5-265474F2E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709" y="3124199"/>
            <a:ext cx="7625079" cy="332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631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8415B-1FE4-9177-2F9E-9CB57BEDB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655" y="540982"/>
            <a:ext cx="7738608" cy="42566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cs typeface="Aharoni" pitchFamily="2" charset="-79"/>
              </a:rPr>
              <a:t>CONCLUSION: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cs typeface="Aharoni" pitchFamily="2" charset="-79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cs typeface="Aharoni" pitchFamily="2" charset="-79"/>
              </a:rPr>
              <a:t>     </a:t>
            </a: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cs typeface="Aharoni" pitchFamily="2" charset="-79"/>
              </a:rPr>
              <a:t>A well-crafted designer portfolio reflects creativity, skills, and professionalism.</a:t>
            </a:r>
            <a:b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cs typeface="Aharoni" pitchFamily="2" charset="-79"/>
              </a:rPr>
            </a:br>
            <a:b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cs typeface="Aharoni" pitchFamily="2" charset="-79"/>
              </a:rPr>
            </a:br>
            <a:r>
              <a:rPr lang="en-US" sz="22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cs typeface="Aharoni" pitchFamily="2" charset="-79"/>
              </a:rPr>
              <a:t>     Helps in career opportunities, freelance projects, and personal branding.</a:t>
            </a:r>
            <a:endParaRPr lang="en-US" sz="2200" dirty="0">
              <a:solidFill>
                <a:schemeClr val="accent6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1948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AE20B-287B-2A83-9EDA-AC271769C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43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7B424-03D4-A2CC-605E-79A87194C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47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85D00-254A-F9C6-B360-9619FCBB0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52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15C0-05D3-7614-2EA1-2337FA26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20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74A01-29CF-66B7-2461-BD727BD6B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58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214B6-C12E-D30E-632A-9EDF4125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47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20842-40DA-76B0-1390-7085249BC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644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B6E04-DA37-D515-F620-56D34FD8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2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A0A6-1E6E-5FB7-64D0-C703E3C6C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292661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PROJECT TITTLE</a:t>
            </a:r>
            <a:r>
              <a:rPr lang="en-US" dirty="0">
                <a:latin typeface="Algerian" panose="04020705040A02060702" pitchFamily="82" charset="0"/>
              </a:rPr>
              <a:t>:</a:t>
            </a:r>
            <a:br>
              <a:rPr lang="en-US" dirty="0">
                <a:latin typeface="Algerian" panose="04020705040A02060702" pitchFamily="82" charset="0"/>
              </a:rPr>
            </a:br>
            <a:r>
              <a:rPr lang="en-US" dirty="0"/>
              <a:t>           </a:t>
            </a:r>
            <a:br>
              <a:rPr lang="en-US" dirty="0"/>
            </a:b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Castellar" panose="020A0402060406010301" pitchFamily="18" charset="0"/>
              </a:rPr>
              <a:t>          Designer portfolio</a:t>
            </a:r>
          </a:p>
        </p:txBody>
      </p:sp>
    </p:spTree>
    <p:extLst>
      <p:ext uri="{BB962C8B-B14F-4D97-AF65-F5344CB8AC3E}">
        <p14:creationId xmlns:p14="http://schemas.microsoft.com/office/powerpoint/2010/main" val="2111310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4B07-5D73-C829-41BE-472034350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161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3FF1E-3851-26C2-82BD-6A3A05783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7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E35FA-0936-F6CA-91AB-A3AC87F5C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7543" y="1"/>
            <a:ext cx="8431481" cy="6768934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Aharoni" pitchFamily="2" charset="-79"/>
                <a:cs typeface="Aharoni" pitchFamily="2" charset="-79"/>
              </a:rPr>
              <a:t>AGENDA:</a:t>
            </a:r>
            <a:br>
              <a:rPr lang="en-IN" dirty="0">
                <a:latin typeface="Aharoni" pitchFamily="2" charset="-79"/>
                <a:cs typeface="Aharoni" pitchFamily="2" charset="-79"/>
              </a:rPr>
            </a:br>
            <a:br>
              <a:rPr lang="en-IN" dirty="0">
                <a:latin typeface="Aharoni" pitchFamily="2" charset="-79"/>
                <a:cs typeface="Aharoni" pitchFamily="2" charset="-79"/>
              </a:rPr>
            </a:b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>1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>.Problem Statement</a:t>
            </a:r>
            <a:b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</a:br>
            <a:b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</a:b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>2.Project Overview</a:t>
            </a:r>
            <a:b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</a:br>
            <a:b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</a:b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>3.End Users</a:t>
            </a:r>
            <a:b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</a:br>
            <a:b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</a:b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>4.Tools and Technologies</a:t>
            </a:r>
            <a:b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</a:br>
            <a:b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</a:b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>5.Portfolio design and Layout</a:t>
            </a:r>
            <a:b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</a:br>
            <a:b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</a:b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  <a:t>6.Features and Functionality</a:t>
            </a:r>
            <a:b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</a:br>
            <a:b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haroni" pitchFamily="2" charset="-79"/>
                <a:cs typeface="Aharoni" pitchFamily="2" charset="-79"/>
              </a:rPr>
            </a:br>
            <a:r>
              <a:rPr lang="en-US" b="1" dirty="0">
                <a:latin typeface="Aharoni" pitchFamily="2" charset="-79"/>
                <a:cs typeface="Aharoni" pitchFamily="2" charset="-79"/>
              </a:rPr>
              <a:t>7.Results and Screenshots</a:t>
            </a:r>
            <a:br>
              <a:rPr lang="en-US" b="1" dirty="0">
                <a:latin typeface="Aharoni" pitchFamily="2" charset="-79"/>
                <a:cs typeface="Aharoni" pitchFamily="2" charset="-79"/>
              </a:rPr>
            </a:br>
            <a:br>
              <a:rPr lang="en-US" b="1" dirty="0">
                <a:latin typeface="Aharoni" pitchFamily="2" charset="-79"/>
                <a:cs typeface="Aharoni" pitchFamily="2" charset="-79"/>
              </a:rPr>
            </a:br>
            <a:r>
              <a:rPr lang="en-US" b="1" dirty="0">
                <a:latin typeface="Aharoni" pitchFamily="2" charset="-79"/>
                <a:cs typeface="Aharoni" pitchFamily="2" charset="-79"/>
              </a:rPr>
              <a:t>8.Conclusion</a:t>
            </a:r>
            <a:br>
              <a:rPr lang="en-US" b="1" dirty="0">
                <a:latin typeface="Aharoni" pitchFamily="2" charset="-79"/>
                <a:cs typeface="Aharoni" pitchFamily="2" charset="-79"/>
              </a:rPr>
            </a:br>
            <a:br>
              <a:rPr lang="en-US" b="1" dirty="0">
                <a:latin typeface="Aharoni" pitchFamily="2" charset="-79"/>
                <a:cs typeface="Aharoni" pitchFamily="2" charset="-79"/>
              </a:rPr>
            </a:br>
            <a:r>
              <a:rPr lang="en-US" b="1" dirty="0">
                <a:latin typeface="Aharoni" pitchFamily="2" charset="-79"/>
                <a:cs typeface="Aharoni" pitchFamily="2" charset="-79"/>
              </a:rPr>
              <a:t>9.Github Link</a:t>
            </a:r>
            <a:br>
              <a:rPr lang="en-IN" b="1" dirty="0">
                <a:latin typeface="Aharoni" pitchFamily="2" charset="-79"/>
                <a:cs typeface="Aharoni" pitchFamily="2" charset="-79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49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61BAC-BEBE-0109-123E-48AE5895C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6025" y="339100"/>
            <a:ext cx="9246775" cy="533730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cs typeface="Aharoni" pitchFamily="2" charset="-79"/>
              </a:rPr>
              <a:t>PROBLEM STATEMENT: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cs typeface="Aharoni" pitchFamily="2" charset="-79"/>
              </a:rPr>
            </a:b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cs typeface="Aharoni" pitchFamily="2" charset="-79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cs typeface="Aharoni" pitchFamily="2" charset="-79"/>
              </a:rPr>
              <a:t>      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cs typeface="Aharoni" pitchFamily="2" charset="-79"/>
              </a:rPr>
              <a:t>Designers face challenges in showcasing diverse creative skills effectively.</a:t>
            </a:r>
            <a:b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cs typeface="Aharoni" pitchFamily="2" charset="-79"/>
              </a:rPr>
            </a:br>
            <a:b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cs typeface="Aharoni" pitchFamily="2" charset="-79"/>
              </a:rPr>
            </a:b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cs typeface="Aharoni" pitchFamily="2" charset="-79"/>
              </a:rPr>
              <a:t>       A digital portfolio helps present work in a professional and visually appealing way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cs typeface="Aharoni" pitchFamily="2" charset="-79"/>
              </a:rPr>
              <a:t>.</a:t>
            </a:r>
            <a:endParaRPr lang="en-US" sz="2800" dirty="0">
              <a:solidFill>
                <a:schemeClr val="accent6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16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012E-EF09-B422-CEED-2CD331C97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6659" y="362852"/>
            <a:ext cx="8854889" cy="5824191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PROJECT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OVERVIEW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: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</a:b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     </a:t>
            </a: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portfolio highlights design works across UI/UX, branding, and creative visuals.</a:t>
            </a:r>
            <a:b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b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    Goal: To present design expertise, creativity, and problem-solving approach.</a:t>
            </a:r>
          </a:p>
        </p:txBody>
      </p:sp>
    </p:spTree>
    <p:extLst>
      <p:ext uri="{BB962C8B-B14F-4D97-AF65-F5344CB8AC3E}">
        <p14:creationId xmlns:p14="http://schemas.microsoft.com/office/powerpoint/2010/main" val="258537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E8DBD-E13F-DCD4-98FC-EC353D8F0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9158" y="339102"/>
            <a:ext cx="9009268" cy="547980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cs typeface="Aharoni" pitchFamily="2" charset="-79"/>
              </a:rPr>
              <a:t>END USERS:</a:t>
            </a:r>
            <a:br>
              <a:rPr lang="en-US" sz="40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cs typeface="Aharoni" pitchFamily="2" charset="-79"/>
              </a:rPr>
            </a:br>
            <a:r>
              <a:rPr lang="en-US" sz="40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cs typeface="Aharoni" pitchFamily="2" charset="-79"/>
              </a:rPr>
              <a:t>     </a:t>
            </a: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cs typeface="Aharoni" pitchFamily="2" charset="-79"/>
              </a:rPr>
              <a:t>Recruiters &amp; Companies</a:t>
            </a:r>
            <a:b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cs typeface="Aharoni" pitchFamily="2" charset="-79"/>
              </a:rPr>
            </a:br>
            <a:b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cs typeface="Aharoni" pitchFamily="2" charset="-79"/>
              </a:rPr>
            </a:b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cs typeface="Aharoni" pitchFamily="2" charset="-79"/>
              </a:rPr>
              <a:t>     Clients seeking design services</a:t>
            </a:r>
            <a:b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cs typeface="Aharoni" pitchFamily="2" charset="-79"/>
              </a:rPr>
            </a:br>
            <a:b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cs typeface="Aharoni" pitchFamily="2" charset="-79"/>
              </a:rPr>
            </a:b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cs typeface="Aharoni" pitchFamily="2" charset="-79"/>
              </a:rPr>
              <a:t>     Academic evaluators or professors</a:t>
            </a:r>
            <a:endParaRPr lang="en-US" sz="3200" dirty="0">
              <a:solidFill>
                <a:schemeClr val="accent6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4335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1502E-328C-DB41-F0A2-D3C3F2A08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536" y="1063495"/>
            <a:ext cx="7881112" cy="3567881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cs typeface="Aharoni" pitchFamily="2" charset="-79"/>
              </a:rPr>
              <a:t>TOOLS AND TECHNIQUES: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cs typeface="Aharoni" pitchFamily="2" charset="-79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cs typeface="Aharoni" pitchFamily="2" charset="-79"/>
              </a:rPr>
              <a:t>    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cs typeface="Aharoni" pitchFamily="2" charset="-79"/>
              </a:rPr>
              <a:t>Adobe Photoshop, Illustrator</a:t>
            </a:r>
            <a:b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cs typeface="Aharoni" pitchFamily="2" charset="-79"/>
              </a:rPr>
            </a:br>
            <a:b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cs typeface="Aharoni" pitchFamily="2" charset="-79"/>
              </a:rPr>
            </a:b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cs typeface="Aharoni" pitchFamily="2" charset="-79"/>
              </a:rPr>
              <a:t>       Figma, Canva, Sketch</a:t>
            </a:r>
            <a:b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cs typeface="Aharoni" pitchFamily="2" charset="-79"/>
              </a:rPr>
            </a:br>
            <a:b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cs typeface="Aharoni" pitchFamily="2" charset="-79"/>
              </a:rPr>
            </a:b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cs typeface="Aharoni" pitchFamily="2" charset="-79"/>
              </a:rPr>
              <a:t>       HTML, CSS, JavaScript (for interactive portfolio)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38685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63FB-5068-CA32-A117-2D80E38DC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5045" y="659736"/>
            <a:ext cx="8443355" cy="4719786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cs typeface="Aharoni" pitchFamily="2" charset="-79"/>
              </a:rPr>
              <a:t>PORTFOLIO DESIGN AND LAYOUT: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cs typeface="Aharoni" pitchFamily="2" charset="-79"/>
              </a:rPr>
            </a:b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cs typeface="Aharoni" pitchFamily="2" charset="-79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cs typeface="Aharoni" pitchFamily="2" charset="-79"/>
              </a:rPr>
              <a:t>     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cs typeface="Aharoni" pitchFamily="2" charset="-79"/>
              </a:rPr>
              <a:t>Clean and minimalistic structure</a:t>
            </a:r>
            <a:b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cs typeface="Aharoni" pitchFamily="2" charset="-79"/>
              </a:rPr>
            </a:br>
            <a:b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cs typeface="Aharoni" pitchFamily="2" charset="-79"/>
              </a:rPr>
            </a:b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cs typeface="Aharoni" pitchFamily="2" charset="-79"/>
              </a:rPr>
              <a:t>       Organized sections: Home, About, Projects, Skills,</a:t>
            </a:r>
            <a:b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cs typeface="Aharoni" pitchFamily="2" charset="-79"/>
              </a:rPr>
            </a:b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cs typeface="Aharoni" pitchFamily="2" charset="-79"/>
              </a:rPr>
              <a:t>        Contact</a:t>
            </a:r>
            <a:b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cs typeface="Aharoni" pitchFamily="2" charset="-79"/>
              </a:rPr>
            </a:br>
            <a:b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cs typeface="Aharoni" pitchFamily="2" charset="-79"/>
              </a:rPr>
            </a:b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  <a:cs typeface="Aharoni" pitchFamily="2" charset="-79"/>
              </a:rPr>
              <a:t>       Visual storytelling through mockups and prototypes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36513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A8D37-E486-A19C-E086-A3CEE5EA3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523" y="505356"/>
            <a:ext cx="9163647" cy="41260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  <a:cs typeface="Aharoni" pitchFamily="2" charset="-79"/>
              </a:rPr>
              <a:t>FEATURES AND FUNCTIONALITY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: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    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Interactive navigation</a:t>
            </a:r>
            <a:b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</a:br>
            <a:b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      Responsive design for mobile &amp; desktop</a:t>
            </a:r>
            <a:b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</a:br>
            <a:b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</a:b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     Downloadable resume and contact form integration</a:t>
            </a:r>
          </a:p>
        </p:txBody>
      </p:sp>
    </p:spTree>
    <p:extLst>
      <p:ext uri="{BB962C8B-B14F-4D97-AF65-F5344CB8AC3E}">
        <p14:creationId xmlns:p14="http://schemas.microsoft.com/office/powerpoint/2010/main" val="363944516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88</TotalTime>
  <Words>369</Words>
  <Application>Microsoft Office PowerPoint</Application>
  <PresentationFormat>Widescreen</PresentationFormat>
  <Paragraphs>12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Aharoni</vt:lpstr>
      <vt:lpstr>Algerian</vt:lpstr>
      <vt:lpstr>Arial</vt:lpstr>
      <vt:lpstr>Bell MT</vt:lpstr>
      <vt:lpstr>Britannic Bold</vt:lpstr>
      <vt:lpstr>Calibri</vt:lpstr>
      <vt:lpstr>Castellar</vt:lpstr>
      <vt:lpstr>Century Gothic</vt:lpstr>
      <vt:lpstr>Wingdings 3</vt:lpstr>
      <vt:lpstr>Wisp</vt:lpstr>
      <vt:lpstr>                                                DIGITAL PORTFOLIO  STUDENT NAME: NISHANTHI . R REGISTER NO AND NMID:24131130500122011 /asanm1132413113180522011 DEPARTMANT: B.SC (computer science) – II year COLLEGE NAME AND  UNIVERSITY: 113-VALLALAR ARTS AND SCIENCE COLLEGE,ANNAMALAI UNIVERSITY </vt:lpstr>
      <vt:lpstr>PROJECT TITTLE:                       Designer portfolio</vt:lpstr>
      <vt:lpstr>AGENDA:  1.Problem Statement  2.Project Overview  3.End Users  4.Tools and Technologies  5.Portfolio design and Layout  6.Features and Functionality  7.Results and Screenshots  8.Conclusion  9.Github Link </vt:lpstr>
      <vt:lpstr>PROBLEM STATEMENT:         Designers face challenges in showcasing diverse creative skills effectively.         A digital portfolio helps present work in a professional and visually appealing way.</vt:lpstr>
      <vt:lpstr>PROJECT OVERVIEW:       This portfolio highlights design works across UI/UX, branding, and creative visuals.       Goal: To present design expertise, creativity, and problem-solving approach.</vt:lpstr>
      <vt:lpstr>END USERS:      Recruiters &amp; Companies       Clients seeking design services       Academic evaluators or professors</vt:lpstr>
      <vt:lpstr>TOOLS AND TECHNIQUES:      Adobe Photoshop, Illustrator         Figma, Canva, Sketch         HTML, CSS, JavaScript (for interactive portfolio)</vt:lpstr>
      <vt:lpstr>PORTFOLIO DESIGN AND LAYOUT:        Clean and minimalistic structure         Organized sections: Home, About, Projects, Skills,         Contact         Visual storytelling through mockups and prototypes</vt:lpstr>
      <vt:lpstr>FEATURES AND FUNCTIONALITY:      Interactive navigation        Responsive design for mobile &amp; desktop       Downloadable resume and contact form integration</vt:lpstr>
      <vt:lpstr>RESULTS AND SCREENSHORT:      Show sample designs (logos, UI mockups, posters, etc.)          Highlight before/after transformations.</vt:lpstr>
      <vt:lpstr>CONCLUSION:      A well-crafted designer portfolio reflects creativity, skills, and professionalism.       Helps in career opportunities, freelance projects, and personal branding.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</cp:revision>
  <dcterms:created xsi:type="dcterms:W3CDTF">2025-09-01T05:17:32Z</dcterms:created>
  <dcterms:modified xsi:type="dcterms:W3CDTF">2025-09-01T06:45:55Z</dcterms:modified>
</cp:coreProperties>
</file>