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5" r:id="rId4"/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210" indent="-28321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210" indent="-28321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  <a:endParaRPr lang="en-US" dirty="0"/>
          </a:p>
        </p:txBody>
      </p:sp>
      <p:pic>
        <p:nvPicPr>
          <p:cNvPr id="12" name="Picture 11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2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16.pn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405" indent="-116205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9155" indent="-173355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Pro1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 A well-defined methodology that has been used in every business vertical.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Pro2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 Provides very detailed defination of the deliverables,timeline and milestones from the very begining.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Pro3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-Reduce the amount of time developers spend intereacting with stakeholders.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Pro4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 Team deliverable is predictable.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Con1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-Any change in requirements are costly.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Con2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-Rigid requirement defination inhibit creativity.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Con3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 Requirements can be interpreted because the developer intereact less with stakeholders.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Con4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 Excessive documentation is required to create detailed defination of deliverables ,timelines and milestone prior to the begining of the project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Pro1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-Priorities and requirements can be easily adjusted throughout the project.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Pro2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-The team is empowered to make decisions, define deliverables and milestones, and take responsibility for the delivery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Pro3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-Time to market is significantly decreased.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Pro4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-More opportunity for creativity.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Con1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-Deliverables, timelines and milestones are less predictable.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Con2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-Stakeholders need to invest a lot of time throughout the project.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Con3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-Documentation is not created, which could be a problem for regulated industries.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Con4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-Since the requirements change all the time, re-work will be inevitable.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0</TotalTime>
  <Words>1296</Words>
  <Application>WPS Presentation</Application>
  <PresentationFormat>On-screen Show 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Courier New</vt:lpstr>
      <vt:lpstr>Arial</vt:lpstr>
      <vt:lpstr>Microsoft YaHei</vt:lpstr>
      <vt:lpstr>Arial Unicode MS</vt:lpstr>
      <vt:lpstr>Calibri</vt:lpstr>
      <vt:lpstr>Times New Roman</vt:lpstr>
      <vt:lpstr>Palatino Linotype</vt:lpstr>
      <vt:lpstr>Pristina</vt:lpstr>
      <vt:lpstr>CognizantTheme</vt:lpstr>
      <vt:lpstr>Waterfall vs. Agile</vt:lpstr>
      <vt:lpstr>Waterfall 	</vt:lpstr>
      <vt:lpstr>Agile 	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SAINATH</cp:lastModifiedBy>
  <cp:revision>3</cp:revision>
  <dcterms:created xsi:type="dcterms:W3CDTF">2021-06-04T16:24:00Z</dcterms:created>
  <dcterms:modified xsi:type="dcterms:W3CDTF">2022-12-30T10:17:13Z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7B7BEF86DF644275BA255EFF663F1E4A</vt:lpwstr>
  </property>
  <property fmtid="{D5CDD505-2E9C-101B-9397-08002B2CF9AE}" pid="3" name="KSOProductBuildVer">
    <vt:lpwstr>1033-11.2.0.11417</vt:lpwstr>
  </property>
</Properties>
</file>