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979dbfd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979dbfd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979dbfd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979dbfd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979dbfd4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979dbfd4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979dbfd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979dbfd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979dbfd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979dbfd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979dbfd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979dbfd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979dbfd4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979dbfd4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CSE718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Nishat Nayla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23366022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700" y="181800"/>
            <a:ext cx="6302825" cy="45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338000" y="1219725"/>
            <a:ext cx="8347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Composition: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Electrical control system, power distribution system, energy storage system, power converter, various types of loads.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Details: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complex components like DSP chips, load management, and electric drive model control.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Implementation: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Embedded processor control models in Saber, motor models in Matlab, hydraulic models in AMESim.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50" y="519800"/>
            <a:ext cx="52387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400050"/>
            <a:ext cx="78105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311700" y="1003450"/>
            <a:ext cx="86673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Setup:</a:t>
            </a:r>
            <a:r>
              <a:rPr lang="en"/>
              <a:t> High-performance workstations and high-speed switch.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Performance:</a:t>
            </a:r>
            <a:r>
              <a:rPr lang="en"/>
              <a:t> Stability of the DC power supply system, reliability of generators and converters, functionality of loads.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Visualization: </a:t>
            </a:r>
            <a:r>
              <a:rPr lang="en"/>
              <a:t>Display of simulation waveforms and data interaction.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2400"/>
            <a:ext cx="62484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Achievements:</a:t>
            </a:r>
            <a:r>
              <a:rPr lang="en"/>
              <a:t> Effective distributed simulation platform integrating multidisciplinary, multi-level, and </a:t>
            </a:r>
            <a:r>
              <a:rPr lang="en"/>
              <a:t>multidimensional</a:t>
            </a:r>
            <a:r>
              <a:rPr lang="en"/>
              <a:t> models.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Advantages:</a:t>
            </a:r>
            <a:r>
              <a:rPr lang="en"/>
              <a:t> Strong scalability, operability, reduced convergence difficulty.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Impact:</a:t>
            </a:r>
            <a:r>
              <a:rPr lang="en"/>
              <a:t> Assists in the development and verification of electromechanical systems in more-electric aircraft.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87825" y="646600"/>
            <a:ext cx="7818300" cy="3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Modeling and Simulation of Complex Electromechanical System of More-Electric Aircraft Based on Distributed Simulation Technology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36100" y="1631200"/>
            <a:ext cx="4045200" cy="21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Objective: Address the challenges in simulating complex electromechanical systems in more-electric aircraft.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939500" y="724200"/>
            <a:ext cx="3598800" cy="3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Importance of Simulation: Essential for system design and development in modern engineering, especially in aircraft systems.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Focus Areas: Accuracy of the simulation model, adaptability of the simulation environment, computational power.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00" y="1019575"/>
            <a:ext cx="7810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99875" y="1341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Simulation Techniques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855450" y="2053400"/>
            <a:ext cx="7050900" cy="23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Complexity: Multi-domain, multi-disciplinary, and multi-coupled system.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Approach: Hierarchical engineering modeling, functional, logical, and physical architecture.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Software Integration: Utilization of Saber, Matlab, AMESim, and Simplorer for a heterogeneous joint simulation environment.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033188"/>
            <a:ext cx="78105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Platform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