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7" r:id="rId1"/>
  </p:sldMasterIdLst>
  <p:notesMasterIdLst>
    <p:notesMasterId r:id="rId15"/>
  </p:notesMasterIdLst>
  <p:handoutMasterIdLst>
    <p:handoutMasterId r:id="rId16"/>
  </p:handoutMasterIdLst>
  <p:sldIdLst>
    <p:sldId id="257" r:id="rId2"/>
    <p:sldId id="259" r:id="rId3"/>
    <p:sldId id="265" r:id="rId4"/>
    <p:sldId id="261" r:id="rId5"/>
    <p:sldId id="266" r:id="rId6"/>
    <p:sldId id="263" r:id="rId7"/>
    <p:sldId id="268" r:id="rId8"/>
    <p:sldId id="271" r:id="rId9"/>
    <p:sldId id="272" r:id="rId10"/>
    <p:sldId id="262" r:id="rId11"/>
    <p:sldId id="264"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C3B84-D997-4E85-A7D9-9311D5AD8C58}" type="datetimeFigureOut">
              <a:rPr lang="en-US" smtClean="0"/>
              <a:t>11/29/2020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TIC TEC TOC</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66B0C5-4589-410D-B69D-6CC9A7FC935B}" type="slidenum">
              <a:rPr lang="en-US" smtClean="0"/>
              <a:t>‹#›</a:t>
            </a:fld>
            <a:endParaRPr lang="en-US"/>
          </a:p>
        </p:txBody>
      </p:sp>
    </p:spTree>
    <p:extLst>
      <p:ext uri="{BB962C8B-B14F-4D97-AF65-F5344CB8AC3E}">
        <p14:creationId xmlns:p14="http://schemas.microsoft.com/office/powerpoint/2010/main" val="26434646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9866A-228B-45A4-A562-A5C21E57A687}"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TIC TEC TOC</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D0623-DC3B-498E-B12B-4830B68BD0D9}" type="slidenum">
              <a:rPr lang="en-US" smtClean="0"/>
              <a:t>‹#›</a:t>
            </a:fld>
            <a:endParaRPr lang="en-US"/>
          </a:p>
        </p:txBody>
      </p:sp>
    </p:spTree>
    <p:extLst>
      <p:ext uri="{BB962C8B-B14F-4D97-AF65-F5344CB8AC3E}">
        <p14:creationId xmlns:p14="http://schemas.microsoft.com/office/powerpoint/2010/main" val="33323657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AD0623-DC3B-498E-B12B-4830B68BD0D9}" type="slidenum">
              <a:rPr lang="en-US" smtClean="0"/>
              <a:t>2</a:t>
            </a:fld>
            <a:endParaRPr lang="en-US"/>
          </a:p>
        </p:txBody>
      </p:sp>
      <p:sp>
        <p:nvSpPr>
          <p:cNvPr id="5" name="Footer Placeholder 4"/>
          <p:cNvSpPr>
            <a:spLocks noGrp="1"/>
          </p:cNvSpPr>
          <p:nvPr>
            <p:ph type="ftr" sz="quarter" idx="11"/>
          </p:nvPr>
        </p:nvSpPr>
        <p:spPr/>
        <p:txBody>
          <a:bodyPr/>
          <a:lstStyle/>
          <a:p>
            <a:r>
              <a:rPr lang="en-US" smtClean="0"/>
              <a:t>TIC TEC TOC</a:t>
            </a:r>
            <a:endParaRPr lang="en-US"/>
          </a:p>
        </p:txBody>
      </p:sp>
    </p:spTree>
    <p:extLst>
      <p:ext uri="{BB962C8B-B14F-4D97-AF65-F5344CB8AC3E}">
        <p14:creationId xmlns:p14="http://schemas.microsoft.com/office/powerpoint/2010/main" val="66431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AD0623-DC3B-498E-B12B-4830B68BD0D9}" type="slidenum">
              <a:rPr lang="en-US" smtClean="0"/>
              <a:t>4</a:t>
            </a:fld>
            <a:endParaRPr lang="en-US"/>
          </a:p>
        </p:txBody>
      </p:sp>
      <p:sp>
        <p:nvSpPr>
          <p:cNvPr id="5" name="Footer Placeholder 4"/>
          <p:cNvSpPr>
            <a:spLocks noGrp="1"/>
          </p:cNvSpPr>
          <p:nvPr>
            <p:ph type="ftr" sz="quarter" idx="11"/>
          </p:nvPr>
        </p:nvSpPr>
        <p:spPr/>
        <p:txBody>
          <a:bodyPr/>
          <a:lstStyle/>
          <a:p>
            <a:r>
              <a:rPr lang="en-US" smtClean="0"/>
              <a:t>TIC TEC TOC</a:t>
            </a:r>
            <a:endParaRPr lang="en-US"/>
          </a:p>
        </p:txBody>
      </p:sp>
    </p:spTree>
    <p:extLst>
      <p:ext uri="{BB962C8B-B14F-4D97-AF65-F5344CB8AC3E}">
        <p14:creationId xmlns:p14="http://schemas.microsoft.com/office/powerpoint/2010/main" val="168472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TIC TEC TOC</a:t>
            </a:r>
            <a:endParaRPr lang="en-US"/>
          </a:p>
        </p:txBody>
      </p:sp>
      <p:sp>
        <p:nvSpPr>
          <p:cNvPr id="5" name="Slide Number Placeholder 4"/>
          <p:cNvSpPr>
            <a:spLocks noGrp="1"/>
          </p:cNvSpPr>
          <p:nvPr>
            <p:ph type="sldNum" sz="quarter" idx="11"/>
          </p:nvPr>
        </p:nvSpPr>
        <p:spPr/>
        <p:txBody>
          <a:bodyPr/>
          <a:lstStyle/>
          <a:p>
            <a:fld id="{69AD0623-DC3B-498E-B12B-4830B68BD0D9}" type="slidenum">
              <a:rPr lang="en-US" smtClean="0"/>
              <a:t>5</a:t>
            </a:fld>
            <a:endParaRPr lang="en-US"/>
          </a:p>
        </p:txBody>
      </p:sp>
    </p:spTree>
    <p:extLst>
      <p:ext uri="{BB962C8B-B14F-4D97-AF65-F5344CB8AC3E}">
        <p14:creationId xmlns:p14="http://schemas.microsoft.com/office/powerpoint/2010/main" val="398570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TIC TEC TOC</a:t>
            </a:r>
            <a:endParaRPr lang="en-US"/>
          </a:p>
        </p:txBody>
      </p:sp>
      <p:sp>
        <p:nvSpPr>
          <p:cNvPr id="5" name="Slide Number Placeholder 4"/>
          <p:cNvSpPr>
            <a:spLocks noGrp="1"/>
          </p:cNvSpPr>
          <p:nvPr>
            <p:ph type="sldNum" sz="quarter" idx="11"/>
          </p:nvPr>
        </p:nvSpPr>
        <p:spPr/>
        <p:txBody>
          <a:bodyPr/>
          <a:lstStyle/>
          <a:p>
            <a:fld id="{69AD0623-DC3B-498E-B12B-4830B68BD0D9}" type="slidenum">
              <a:rPr lang="en-US" smtClean="0"/>
              <a:t>12</a:t>
            </a:fld>
            <a:endParaRPr lang="en-US"/>
          </a:p>
        </p:txBody>
      </p:sp>
    </p:spTree>
    <p:extLst>
      <p:ext uri="{BB962C8B-B14F-4D97-AF65-F5344CB8AC3E}">
        <p14:creationId xmlns:p14="http://schemas.microsoft.com/office/powerpoint/2010/main" val="3447576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TIC TEC TOC</a:t>
            </a:r>
            <a:endParaRPr lang="en-US"/>
          </a:p>
        </p:txBody>
      </p:sp>
      <p:sp>
        <p:nvSpPr>
          <p:cNvPr id="5" name="Slide Number Placeholder 4"/>
          <p:cNvSpPr>
            <a:spLocks noGrp="1"/>
          </p:cNvSpPr>
          <p:nvPr>
            <p:ph type="sldNum" sz="quarter" idx="11"/>
          </p:nvPr>
        </p:nvSpPr>
        <p:spPr/>
        <p:txBody>
          <a:bodyPr/>
          <a:lstStyle/>
          <a:p>
            <a:fld id="{69AD0623-DC3B-498E-B12B-4830B68BD0D9}" type="slidenum">
              <a:rPr lang="en-US" smtClean="0"/>
              <a:t>13</a:t>
            </a:fld>
            <a:endParaRPr lang="en-US"/>
          </a:p>
        </p:txBody>
      </p:sp>
    </p:spTree>
    <p:extLst>
      <p:ext uri="{BB962C8B-B14F-4D97-AF65-F5344CB8AC3E}">
        <p14:creationId xmlns:p14="http://schemas.microsoft.com/office/powerpoint/2010/main" val="1401562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7DF063-718C-4EF4-809B-1BB0734B38F0}" type="datetime1">
              <a:rPr lang="en-US" smtClean="0"/>
              <a:t>11/29/2020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smtClean="0"/>
              <a:t>TIC TEC TOE</a:t>
            </a:r>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D27FC1E-3D98-4F86-8B1F-DF88DAD3105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3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AF4F9-1F42-412F-B167-116666C90234}" type="datetime1">
              <a:rPr lang="en-US" smtClean="0"/>
              <a:t>11/29/2020</a:t>
            </a:fld>
            <a:endParaRPr lang="en-US"/>
          </a:p>
        </p:txBody>
      </p:sp>
      <p:sp>
        <p:nvSpPr>
          <p:cNvPr id="6" name="Footer Placeholder 5"/>
          <p:cNvSpPr>
            <a:spLocks noGrp="1"/>
          </p:cNvSpPr>
          <p:nvPr>
            <p:ph type="ftr" sz="quarter" idx="11"/>
          </p:nvPr>
        </p:nvSpPr>
        <p:spPr/>
        <p:txBody>
          <a:bodyPr/>
          <a:lstStyle/>
          <a:p>
            <a:r>
              <a:rPr lang="en-US" smtClean="0"/>
              <a:t>TIC TEC TOE</a:t>
            </a:r>
            <a:endParaRPr lang="en-US"/>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276380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5A823A-E417-4EDA-9465-82ADA76D1062}"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839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9909C2-75BB-456A-AA1B-A741464548B8}"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013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461E3-522E-4E85-9D56-5EF439BB3EC0}"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267949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B97F7-BCBC-480C-AE36-F78000055D87}"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208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77858-0106-4425-B8DE-6FEE0C0B0862}"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49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4EFAC8-77F6-4A22-AB89-E155DF981A21}"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093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013B75-060B-493E-8937-E28EE67B5CE9}"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114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6ECFD-9329-451A-A03F-87D1655542A5}"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108153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2FF39-294A-4263-A4EF-E50A9A5FF911}" type="datetime1">
              <a:rPr lang="en-US" smtClean="0"/>
              <a:t>11/29/2020</a:t>
            </a:fld>
            <a:endParaRPr lang="en-US"/>
          </a:p>
        </p:txBody>
      </p:sp>
      <p:sp>
        <p:nvSpPr>
          <p:cNvPr id="5" name="Footer Placeholder 4"/>
          <p:cNvSpPr>
            <a:spLocks noGrp="1"/>
          </p:cNvSpPr>
          <p:nvPr>
            <p:ph type="ftr" sz="quarter" idx="11"/>
          </p:nvPr>
        </p:nvSpPr>
        <p:spPr/>
        <p:txBody>
          <a:bodyPr/>
          <a:lstStyle/>
          <a:p>
            <a:r>
              <a:rPr lang="en-US" smtClean="0"/>
              <a:t>TIC TEC TOE</a:t>
            </a:r>
            <a:endParaRPr lang="en-US"/>
          </a:p>
        </p:txBody>
      </p:sp>
      <p:sp>
        <p:nvSpPr>
          <p:cNvPr id="6" name="Slide Number Placeholder 5"/>
          <p:cNvSpPr>
            <a:spLocks noGrp="1"/>
          </p:cNvSpPr>
          <p:nvPr>
            <p:ph type="sldNum" sz="quarter" idx="12"/>
          </p:nvPr>
        </p:nvSpPr>
        <p:spPr/>
        <p:txBody>
          <a:bodyPr/>
          <a:lstStyle/>
          <a:p>
            <a:fld id="{CD27FC1E-3D98-4F86-8B1F-DF88DAD3105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19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627EB-2D60-4A94-AAB5-F25D47E49A83}" type="datetime1">
              <a:rPr lang="en-US" smtClean="0"/>
              <a:t>11/29/2020</a:t>
            </a:fld>
            <a:endParaRPr lang="en-US"/>
          </a:p>
        </p:txBody>
      </p:sp>
      <p:sp>
        <p:nvSpPr>
          <p:cNvPr id="6" name="Footer Placeholder 5"/>
          <p:cNvSpPr>
            <a:spLocks noGrp="1"/>
          </p:cNvSpPr>
          <p:nvPr>
            <p:ph type="ftr" sz="quarter" idx="11"/>
          </p:nvPr>
        </p:nvSpPr>
        <p:spPr/>
        <p:txBody>
          <a:bodyPr/>
          <a:lstStyle/>
          <a:p>
            <a:r>
              <a:rPr lang="en-US" smtClean="0"/>
              <a:t>TIC TEC TOE</a:t>
            </a:r>
            <a:endParaRPr lang="en-US"/>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766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C96BEE-A062-4EE0-B5D5-B249C8E48AC9}" type="datetime1">
              <a:rPr lang="en-US" smtClean="0"/>
              <a:t>11/29/2020</a:t>
            </a:fld>
            <a:endParaRPr lang="en-US"/>
          </a:p>
        </p:txBody>
      </p:sp>
      <p:sp>
        <p:nvSpPr>
          <p:cNvPr id="8" name="Footer Placeholder 7"/>
          <p:cNvSpPr>
            <a:spLocks noGrp="1"/>
          </p:cNvSpPr>
          <p:nvPr>
            <p:ph type="ftr" sz="quarter" idx="11"/>
          </p:nvPr>
        </p:nvSpPr>
        <p:spPr/>
        <p:txBody>
          <a:bodyPr/>
          <a:lstStyle/>
          <a:p>
            <a:r>
              <a:rPr lang="en-US" smtClean="0"/>
              <a:t>TIC TEC TOE</a:t>
            </a:r>
            <a:endParaRPr lang="en-US"/>
          </a:p>
        </p:txBody>
      </p:sp>
      <p:sp>
        <p:nvSpPr>
          <p:cNvPr id="9" name="Slide Number Placeholder 8"/>
          <p:cNvSpPr>
            <a:spLocks noGrp="1"/>
          </p:cNvSpPr>
          <p:nvPr>
            <p:ph type="sldNum" sz="quarter" idx="12"/>
          </p:nvPr>
        </p:nvSpPr>
        <p:spPr/>
        <p:txBody>
          <a:bodyPr/>
          <a:lstStyle/>
          <a:p>
            <a:fld id="{CD27FC1E-3D98-4F86-8B1F-DF88DAD3105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60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905FB5-58D7-49AD-ACD1-057B008CB972}" type="datetime1">
              <a:rPr lang="en-US" smtClean="0"/>
              <a:t>11/29/2020</a:t>
            </a:fld>
            <a:endParaRPr lang="en-US"/>
          </a:p>
        </p:txBody>
      </p:sp>
      <p:sp>
        <p:nvSpPr>
          <p:cNvPr id="4" name="Footer Placeholder 3"/>
          <p:cNvSpPr>
            <a:spLocks noGrp="1"/>
          </p:cNvSpPr>
          <p:nvPr>
            <p:ph type="ftr" sz="quarter" idx="11"/>
          </p:nvPr>
        </p:nvSpPr>
        <p:spPr/>
        <p:txBody>
          <a:bodyPr/>
          <a:lstStyle/>
          <a:p>
            <a:r>
              <a:rPr lang="en-US" smtClean="0"/>
              <a:t>TIC TEC TOE</a:t>
            </a:r>
            <a:endParaRPr lang="en-US"/>
          </a:p>
        </p:txBody>
      </p:sp>
      <p:sp>
        <p:nvSpPr>
          <p:cNvPr id="5" name="Slide Number Placeholder 4"/>
          <p:cNvSpPr>
            <a:spLocks noGrp="1"/>
          </p:cNvSpPr>
          <p:nvPr>
            <p:ph type="sldNum" sz="quarter" idx="12"/>
          </p:nvPr>
        </p:nvSpPr>
        <p:spPr/>
        <p:txBody>
          <a:bodyPr/>
          <a:lstStyle/>
          <a:p>
            <a:fld id="{CD27FC1E-3D98-4F86-8B1F-DF88DAD310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677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BCBB7-E392-45B9-982C-B5B944445C86}" type="datetime1">
              <a:rPr lang="en-US" smtClean="0"/>
              <a:t>11/29/2020</a:t>
            </a:fld>
            <a:endParaRPr lang="en-US"/>
          </a:p>
        </p:txBody>
      </p:sp>
      <p:sp>
        <p:nvSpPr>
          <p:cNvPr id="3" name="Footer Placeholder 2"/>
          <p:cNvSpPr>
            <a:spLocks noGrp="1"/>
          </p:cNvSpPr>
          <p:nvPr>
            <p:ph type="ftr" sz="quarter" idx="11"/>
          </p:nvPr>
        </p:nvSpPr>
        <p:spPr/>
        <p:txBody>
          <a:bodyPr/>
          <a:lstStyle/>
          <a:p>
            <a:r>
              <a:rPr lang="en-US" smtClean="0"/>
              <a:t>TIC TEC TOE</a:t>
            </a:r>
            <a:endParaRPr lang="en-US"/>
          </a:p>
        </p:txBody>
      </p:sp>
      <p:sp>
        <p:nvSpPr>
          <p:cNvPr id="4" name="Slide Number Placeholder 3"/>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40090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DC695-4803-4FF8-A5D7-273E719E0207}" type="datetime1">
              <a:rPr lang="en-US" smtClean="0"/>
              <a:t>11/29/2020</a:t>
            </a:fld>
            <a:endParaRPr lang="en-US"/>
          </a:p>
        </p:txBody>
      </p:sp>
      <p:sp>
        <p:nvSpPr>
          <p:cNvPr id="6" name="Footer Placeholder 5"/>
          <p:cNvSpPr>
            <a:spLocks noGrp="1"/>
          </p:cNvSpPr>
          <p:nvPr>
            <p:ph type="ftr" sz="quarter" idx="11"/>
          </p:nvPr>
        </p:nvSpPr>
        <p:spPr/>
        <p:txBody>
          <a:bodyPr/>
          <a:lstStyle/>
          <a:p>
            <a:r>
              <a:rPr lang="en-US" smtClean="0"/>
              <a:t>TIC TEC TOE</a:t>
            </a:r>
            <a:endParaRPr lang="en-US"/>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53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0CF7E-DBF6-47A1-8FF4-3A07A9F0A7A6}" type="datetime1">
              <a:rPr lang="en-US" smtClean="0"/>
              <a:t>11/29/2020</a:t>
            </a:fld>
            <a:endParaRPr lang="en-US"/>
          </a:p>
        </p:txBody>
      </p:sp>
      <p:sp>
        <p:nvSpPr>
          <p:cNvPr id="6" name="Footer Placeholder 5"/>
          <p:cNvSpPr>
            <a:spLocks noGrp="1"/>
          </p:cNvSpPr>
          <p:nvPr>
            <p:ph type="ftr" sz="quarter" idx="11"/>
          </p:nvPr>
        </p:nvSpPr>
        <p:spPr/>
        <p:txBody>
          <a:bodyPr/>
          <a:lstStyle/>
          <a:p>
            <a:r>
              <a:rPr lang="en-US" smtClean="0"/>
              <a:t>TIC TEC TOE</a:t>
            </a:r>
            <a:endParaRPr lang="en-US"/>
          </a:p>
        </p:txBody>
      </p:sp>
      <p:sp>
        <p:nvSpPr>
          <p:cNvPr id="7" name="Slide Number Placeholder 6"/>
          <p:cNvSpPr>
            <a:spLocks noGrp="1"/>
          </p:cNvSpPr>
          <p:nvPr>
            <p:ph type="sldNum" sz="quarter" idx="12"/>
          </p:nvPr>
        </p:nvSpPr>
        <p:spPr/>
        <p:txBody>
          <a:bodyPr/>
          <a:lstStyle/>
          <a:p>
            <a:fld id="{CD27FC1E-3D98-4F86-8B1F-DF88DAD3105B}" type="slidenum">
              <a:rPr lang="en-US" smtClean="0"/>
              <a:t>‹#›</a:t>
            </a:fld>
            <a:endParaRPr lang="en-US"/>
          </a:p>
        </p:txBody>
      </p:sp>
    </p:spTree>
    <p:extLst>
      <p:ext uri="{BB962C8B-B14F-4D97-AF65-F5344CB8AC3E}">
        <p14:creationId xmlns:p14="http://schemas.microsoft.com/office/powerpoint/2010/main" val="258249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5235D4-789E-46E5-BA60-A289C58D1136}" type="datetime1">
              <a:rPr lang="en-US" smtClean="0"/>
              <a:t>11/29/2020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TIC TEC TOE</a:t>
            </a:r>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27FC1E-3D98-4F86-8B1F-DF88DAD3105B}" type="slidenum">
              <a:rPr lang="en-US" smtClean="0"/>
              <a:t>‹#›</a:t>
            </a:fld>
            <a:endParaRPr lang="en-US"/>
          </a:p>
        </p:txBody>
      </p:sp>
    </p:spTree>
    <p:extLst>
      <p:ext uri="{BB962C8B-B14F-4D97-AF65-F5344CB8AC3E}">
        <p14:creationId xmlns:p14="http://schemas.microsoft.com/office/powerpoint/2010/main" val="3513973375"/>
      </p:ext>
    </p:extLst>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www.googl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github.com/nishat12319/Project-TIC-TEC-TO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54D4BAF-2586-45E4-8DEF-F0410344A06F}"/>
              </a:ext>
            </a:extLst>
          </p:cNvPr>
          <p:cNvSpPr txBox="1"/>
          <p:nvPr/>
        </p:nvSpPr>
        <p:spPr>
          <a:xfrm>
            <a:off x="1035425" y="698739"/>
            <a:ext cx="107173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 xmlns:a16="http://schemas.microsoft.com/office/drawing/2014/main"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 xmlns:a16="http://schemas.microsoft.com/office/drawing/2014/main"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cs typeface="Calibri"/>
              </a:rPr>
              <a:t>Department : Computer Science &amp; Engineering</a:t>
            </a:r>
          </a:p>
        </p:txBody>
      </p:sp>
      <p:sp>
        <p:nvSpPr>
          <p:cNvPr id="5" name="TextBox 4">
            <a:extLst>
              <a:ext uri="{FF2B5EF4-FFF2-40B4-BE49-F238E27FC236}">
                <a16:creationId xmlns="" xmlns:a16="http://schemas.microsoft.com/office/drawing/2014/main"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Code : CSE2200</a:t>
            </a:r>
          </a:p>
        </p:txBody>
      </p:sp>
      <p:sp>
        <p:nvSpPr>
          <p:cNvPr id="6" name="TextBox 5">
            <a:extLst>
              <a:ext uri="{FF2B5EF4-FFF2-40B4-BE49-F238E27FC236}">
                <a16:creationId xmlns="" xmlns:a16="http://schemas.microsoft.com/office/drawing/2014/main"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Title : Software Development Project II</a:t>
            </a:r>
          </a:p>
        </p:txBody>
      </p:sp>
      <p:sp>
        <p:nvSpPr>
          <p:cNvPr id="7" name="TextBox 6">
            <a:extLst>
              <a:ext uri="{FF2B5EF4-FFF2-40B4-BE49-F238E27FC236}">
                <a16:creationId xmlns="" xmlns:a16="http://schemas.microsoft.com/office/drawing/2014/main" id="{ED63116B-3834-49E2-9F5A-2143CD652463}"/>
              </a:ext>
            </a:extLst>
          </p:cNvPr>
          <p:cNvSpPr txBox="1"/>
          <p:nvPr/>
        </p:nvSpPr>
        <p:spPr>
          <a:xfrm>
            <a:off x="1715938" y="33405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By :</a:t>
            </a:r>
          </a:p>
        </p:txBody>
      </p:sp>
      <p:sp>
        <p:nvSpPr>
          <p:cNvPr id="8" name="TextBox 7">
            <a:extLst>
              <a:ext uri="{FF2B5EF4-FFF2-40B4-BE49-F238E27FC236}">
                <a16:creationId xmlns="" xmlns:a16="http://schemas.microsoft.com/office/drawing/2014/main" id="{BB44F900-F218-4EF0-95CA-76406A88B3B7}"/>
              </a:ext>
            </a:extLst>
          </p:cNvPr>
          <p:cNvSpPr txBox="1"/>
          <p:nvPr/>
        </p:nvSpPr>
        <p:spPr>
          <a:xfrm>
            <a:off x="1671030" y="3731460"/>
            <a:ext cx="45116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Student Name : </a:t>
            </a:r>
            <a:r>
              <a:rPr lang="en-US" b="1" dirty="0" err="1" smtClean="0">
                <a:cs typeface="Calibri"/>
              </a:rPr>
              <a:t>Nishat</a:t>
            </a:r>
            <a:r>
              <a:rPr lang="en-US" b="1" dirty="0" smtClean="0">
                <a:cs typeface="Calibri"/>
              </a:rPr>
              <a:t> </a:t>
            </a:r>
            <a:r>
              <a:rPr lang="en-US" b="1" dirty="0" err="1" smtClean="0">
                <a:cs typeface="Calibri"/>
              </a:rPr>
              <a:t>Tasnim</a:t>
            </a:r>
            <a:r>
              <a:rPr lang="en-US" b="1" dirty="0" smtClean="0">
                <a:cs typeface="Calibri"/>
              </a:rPr>
              <a:t> </a:t>
            </a:r>
            <a:r>
              <a:rPr lang="en-US" b="1" dirty="0" err="1" smtClean="0">
                <a:cs typeface="Calibri"/>
              </a:rPr>
              <a:t>Khushi</a:t>
            </a:r>
            <a:endParaRPr lang="en-US" b="1" dirty="0">
              <a:cs typeface="Calibri"/>
            </a:endParaRPr>
          </a:p>
          <a:p>
            <a:r>
              <a:rPr lang="en-US" sz="2400" b="1" dirty="0">
                <a:cs typeface="Calibri"/>
              </a:rPr>
              <a:t>ID : </a:t>
            </a:r>
            <a:r>
              <a:rPr lang="en-US" sz="2400" b="1" dirty="0" smtClean="0">
                <a:cs typeface="Calibri"/>
              </a:rPr>
              <a:t>180201085</a:t>
            </a:r>
            <a:endParaRPr lang="en-US" sz="2400" b="1" dirty="0">
              <a:cs typeface="Calibri"/>
            </a:endParaRPr>
          </a:p>
          <a:p>
            <a:r>
              <a:rPr lang="en-US" sz="2400" b="1" dirty="0">
                <a:cs typeface="Calibri"/>
              </a:rPr>
              <a:t>Batch : 8th</a:t>
            </a:r>
          </a:p>
          <a:p>
            <a:r>
              <a:rPr lang="en-US" sz="2400" b="1" dirty="0">
                <a:cs typeface="Calibri"/>
              </a:rPr>
              <a:t>Level : 2        Term : II</a:t>
            </a:r>
          </a:p>
          <a:p>
            <a:r>
              <a:rPr lang="en-US" sz="2400" b="1" dirty="0">
                <a:cs typeface="Calibri"/>
              </a:rPr>
              <a:t>Section :B</a:t>
            </a:r>
          </a:p>
          <a:p>
            <a:r>
              <a:rPr lang="en-US" sz="2400" b="1" dirty="0">
                <a:cs typeface="Calibri"/>
              </a:rPr>
              <a:t>Date of Submission </a:t>
            </a:r>
            <a:r>
              <a:rPr lang="en-US" sz="2400" b="1" dirty="0" smtClean="0">
                <a:cs typeface="Calibri"/>
              </a:rPr>
              <a:t>:</a:t>
            </a:r>
            <a:r>
              <a:rPr lang="en-US" b="1" dirty="0" smtClean="0">
                <a:cs typeface="Calibri"/>
              </a:rPr>
              <a:t>29/11/2020</a:t>
            </a:r>
            <a:endParaRPr lang="en-US" b="1" dirty="0">
              <a:cs typeface="Calibri"/>
            </a:endParaRPr>
          </a:p>
        </p:txBody>
      </p:sp>
      <p:sp>
        <p:nvSpPr>
          <p:cNvPr id="9" name="TextBox 8">
            <a:extLst>
              <a:ext uri="{FF2B5EF4-FFF2-40B4-BE49-F238E27FC236}">
                <a16:creationId xmlns="" xmlns:a16="http://schemas.microsoft.com/office/drawing/2014/main" id="{F521DD6E-6FF8-4763-9AB5-30758395097B}"/>
              </a:ext>
            </a:extLst>
          </p:cNvPr>
          <p:cNvSpPr txBox="1"/>
          <p:nvPr/>
        </p:nvSpPr>
        <p:spPr>
          <a:xfrm>
            <a:off x="7125661" y="343952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To :</a:t>
            </a:r>
          </a:p>
        </p:txBody>
      </p:sp>
      <p:sp>
        <p:nvSpPr>
          <p:cNvPr id="10" name="TextBox 9">
            <a:extLst>
              <a:ext uri="{FF2B5EF4-FFF2-40B4-BE49-F238E27FC236}">
                <a16:creationId xmlns="" xmlns:a16="http://schemas.microsoft.com/office/drawing/2014/main" id="{3D32965B-066F-4971-9CE6-81C0C82E788F}"/>
              </a:ext>
            </a:extLst>
          </p:cNvPr>
          <p:cNvSpPr txBox="1"/>
          <p:nvPr/>
        </p:nvSpPr>
        <p:spPr>
          <a:xfrm>
            <a:off x="7090373" y="3826714"/>
            <a:ext cx="44397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Teacher Name : MD. </a:t>
            </a:r>
            <a:r>
              <a:rPr lang="en-US" sz="2400" b="1" dirty="0" err="1">
                <a:cs typeface="Calibri"/>
              </a:rPr>
              <a:t>Toukir</a:t>
            </a:r>
            <a:r>
              <a:rPr lang="en-US" sz="2400" b="1" dirty="0">
                <a:cs typeface="Calibri"/>
              </a:rPr>
              <a:t> Ahmed</a:t>
            </a:r>
          </a:p>
          <a:p>
            <a:endParaRPr lang="en-US" sz="2400" b="1" dirty="0">
              <a:cs typeface="Calibri"/>
            </a:endParaRPr>
          </a:p>
          <a:p>
            <a:r>
              <a:rPr lang="en-US" sz="2400" b="1" dirty="0">
                <a:cs typeface="Calibri"/>
              </a:rPr>
              <a:t>Designation : Lecturer</a:t>
            </a:r>
          </a:p>
        </p:txBody>
      </p:sp>
      <p:sp>
        <p:nvSpPr>
          <p:cNvPr id="11" name="Footer Placeholder 10"/>
          <p:cNvSpPr>
            <a:spLocks noGrp="1"/>
          </p:cNvSpPr>
          <p:nvPr>
            <p:ph type="ftr" sz="quarter" idx="11"/>
          </p:nvPr>
        </p:nvSpPr>
        <p:spPr>
          <a:xfrm>
            <a:off x="688958" y="5969000"/>
            <a:ext cx="7305900" cy="279400"/>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12" name="Slide Number Placeholder 11"/>
          <p:cNvSpPr>
            <a:spLocks noGrp="1"/>
          </p:cNvSpPr>
          <p:nvPr>
            <p:ph type="sldNum" sz="quarter" idx="12"/>
          </p:nvPr>
        </p:nvSpPr>
        <p:spPr>
          <a:xfrm>
            <a:off x="10353901" y="5992446"/>
            <a:ext cx="542697" cy="279400"/>
          </a:xfrm>
        </p:spPr>
        <p:txBody>
          <a:bodyPr/>
          <a:lstStyle/>
          <a:p>
            <a:fld id="{CD27FC1E-3D98-4F86-8B1F-DF88DAD3105B}" type="slidenum">
              <a:rPr lang="en-US" sz="1050" smtClean="0">
                <a:latin typeface="Arial Black" panose="020B0A04020102020204" pitchFamily="34" charset="0"/>
              </a:rPr>
              <a:t>1</a:t>
            </a:fld>
            <a:endParaRPr lang="en-US" sz="1050" dirty="0">
              <a:latin typeface="Arial Black" panose="020B0A04020102020204" pitchFamily="34" charset="0"/>
            </a:endParaRPr>
          </a:p>
        </p:txBody>
      </p:sp>
    </p:spTree>
    <p:extLst>
      <p:ext uri="{BB962C8B-B14F-4D97-AF65-F5344CB8AC3E}">
        <p14:creationId xmlns:p14="http://schemas.microsoft.com/office/powerpoint/2010/main" val="3998747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lumMod val="75000"/>
                  </a:schemeClr>
                </a:solidFill>
                <a:latin typeface="Algerian" panose="04020705040A02060702" pitchFamily="82" charset="0"/>
              </a:rPr>
              <a:t>TIC TEC TOE </a:t>
            </a:r>
            <a:endParaRPr lang="en-US" sz="3200" dirty="0">
              <a:solidFill>
                <a:schemeClr val="accent2">
                  <a:lumMod val="75000"/>
                </a:schemeClr>
              </a:solidFill>
              <a:latin typeface="Algerian" panose="04020705040A02060702" pitchFamily="82" charset="0"/>
            </a:endParaRPr>
          </a:p>
        </p:txBody>
      </p:sp>
      <p:sp>
        <p:nvSpPr>
          <p:cNvPr id="5" name="Content Placeholder 4"/>
          <p:cNvSpPr>
            <a:spLocks noGrp="1"/>
          </p:cNvSpPr>
          <p:nvPr>
            <p:ph idx="1"/>
          </p:nvPr>
        </p:nvSpPr>
        <p:spPr/>
        <p:txBody>
          <a:bodyPr>
            <a:noAutofit/>
          </a:bodyPr>
          <a:lstStyle/>
          <a:p>
            <a:r>
              <a:rPr lang="en-US" sz="3200" dirty="0" smtClean="0"/>
              <a:t>In future in Android application development we would like to learn the </a:t>
            </a:r>
            <a:r>
              <a:rPr lang="en-US" sz="3200" dirty="0" err="1" smtClean="0"/>
              <a:t>OpenGI</a:t>
            </a:r>
            <a:r>
              <a:rPr lang="en-US" sz="3200" dirty="0" smtClean="0"/>
              <a:t> 2D graphics which can be implements in the </a:t>
            </a:r>
            <a:r>
              <a:rPr lang="en-US" sz="3200" dirty="0" err="1" smtClean="0"/>
              <a:t>applitation</a:t>
            </a:r>
            <a:r>
              <a:rPr lang="en-US" sz="3200" dirty="0" smtClean="0"/>
              <a:t> which will improve the working and presentation of the application.</a:t>
            </a:r>
          </a:p>
          <a:p>
            <a:r>
              <a:rPr lang="en-US" sz="3200" dirty="0" smtClean="0"/>
              <a:t>Also we would like to implement a 4*4 board game.</a:t>
            </a:r>
            <a:endParaRPr lang="en-US" sz="3200" dirty="0"/>
          </a:p>
        </p:txBody>
      </p:sp>
      <p:sp>
        <p:nvSpPr>
          <p:cNvPr id="3" name="Text Placeholder 2"/>
          <p:cNvSpPr>
            <a:spLocks noGrp="1"/>
          </p:cNvSpPr>
          <p:nvPr>
            <p:ph type="body" sz="half" idx="2"/>
          </p:nvPr>
        </p:nvSpPr>
        <p:spPr/>
        <p:txBody>
          <a:bodyPr>
            <a:normAutofit/>
          </a:bodyPr>
          <a:lstStyle/>
          <a:p>
            <a:r>
              <a:rPr lang="en-US" sz="4000" dirty="0">
                <a:solidFill>
                  <a:schemeClr val="accent2">
                    <a:lumMod val="75000"/>
                  </a:schemeClr>
                </a:solidFill>
                <a:latin typeface="Elephant" panose="02020904090505020303" pitchFamily="18" charset="0"/>
              </a:rPr>
              <a:t>Future Work </a:t>
            </a:r>
            <a:endParaRPr lang="en-US" sz="4000" dirty="0"/>
          </a:p>
        </p:txBody>
      </p:sp>
      <p:sp>
        <p:nvSpPr>
          <p:cNvPr id="4" name="Footer Placeholder 3"/>
          <p:cNvSpPr>
            <a:spLocks noGrp="1"/>
          </p:cNvSpPr>
          <p:nvPr>
            <p:ph type="ftr" sz="quarter" idx="11"/>
          </p:nvPr>
        </p:nvSpPr>
        <p:spPr>
          <a:xfrm>
            <a:off x="847501" y="5969000"/>
            <a:ext cx="7305900" cy="279400"/>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6" name="Slide Number Placeholder 5"/>
          <p:cNvSpPr>
            <a:spLocks noGrp="1"/>
          </p:cNvSpPr>
          <p:nvPr>
            <p:ph type="sldNum" sz="quarter" idx="12"/>
          </p:nvPr>
        </p:nvSpPr>
        <p:spPr>
          <a:xfrm>
            <a:off x="10928328" y="5969000"/>
            <a:ext cx="542697" cy="279400"/>
          </a:xfrm>
        </p:spPr>
        <p:txBody>
          <a:bodyPr/>
          <a:lstStyle/>
          <a:p>
            <a:fld id="{CD27FC1E-3D98-4F86-8B1F-DF88DAD3105B}" type="slidenum">
              <a:rPr lang="en-US" sz="1050" smtClean="0">
                <a:latin typeface="Arial Black" panose="020B0A04020102020204" pitchFamily="34" charset="0"/>
              </a:rPr>
              <a:t>10</a:t>
            </a:fld>
            <a:endParaRPr lang="en-US" sz="1050" dirty="0">
              <a:latin typeface="Arial Black" panose="020B0A04020102020204" pitchFamily="34" charset="0"/>
            </a:endParaRPr>
          </a:p>
        </p:txBody>
      </p:sp>
    </p:spTree>
    <p:extLst>
      <p:ext uri="{BB962C8B-B14F-4D97-AF65-F5344CB8AC3E}">
        <p14:creationId xmlns:p14="http://schemas.microsoft.com/office/powerpoint/2010/main" val="509055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2">
                    <a:lumMod val="75000"/>
                  </a:schemeClr>
                </a:solidFill>
                <a:latin typeface="Algerian" panose="04020705040A02060702" pitchFamily="82" charset="0"/>
                <a:cs typeface="Aharoni" pitchFamily="2" charset="-79"/>
              </a:rPr>
              <a:t>TIC TEC TOE</a:t>
            </a:r>
            <a:endParaRPr lang="en-US" sz="3600" dirty="0">
              <a:solidFill>
                <a:schemeClr val="accent2">
                  <a:lumMod val="75000"/>
                </a:schemeClr>
              </a:solidFill>
              <a:latin typeface="Algerian" panose="04020705040A02060702" pitchFamily="82" charset="0"/>
              <a:cs typeface="Aharoni" pitchFamily="2" charset="-79"/>
            </a:endParaRPr>
          </a:p>
        </p:txBody>
      </p:sp>
      <p:sp>
        <p:nvSpPr>
          <p:cNvPr id="3" name="Content Placeholder 2"/>
          <p:cNvSpPr>
            <a:spLocks noGrp="1"/>
          </p:cNvSpPr>
          <p:nvPr>
            <p:ph idx="1"/>
          </p:nvPr>
        </p:nvSpPr>
        <p:spPr/>
        <p:txBody>
          <a:bodyPr>
            <a:normAutofit fontScale="92500" lnSpcReduction="10000"/>
          </a:bodyPr>
          <a:lstStyle/>
          <a:p>
            <a:r>
              <a:rPr lang="en-US" sz="2800" dirty="0" smtClean="0"/>
              <a:t>In the end we would like to conclude that my aim to make this project was to research in the field of Android Application development and implementation of Artificial Intelligence by developing the logic for the game. Some scope of improvements are also there in the project which will rectified in the future advancements of the project. We would like to thank all those who have helped us and contributed in making of this project. </a:t>
            </a:r>
          </a:p>
        </p:txBody>
      </p:sp>
      <p:sp>
        <p:nvSpPr>
          <p:cNvPr id="4" name="Text Placeholder 3"/>
          <p:cNvSpPr>
            <a:spLocks noGrp="1"/>
          </p:cNvSpPr>
          <p:nvPr>
            <p:ph type="body" sz="half" idx="2"/>
          </p:nvPr>
        </p:nvSpPr>
        <p:spPr/>
        <p:txBody>
          <a:bodyPr>
            <a:normAutofit/>
          </a:bodyPr>
          <a:lstStyle/>
          <a:p>
            <a:r>
              <a:rPr lang="en-US" sz="4400" dirty="0">
                <a:solidFill>
                  <a:schemeClr val="accent2">
                    <a:lumMod val="75000"/>
                  </a:schemeClr>
                </a:solidFill>
                <a:latin typeface="Arial Black" panose="020B0A04020102020204" pitchFamily="34" charset="0"/>
                <a:cs typeface="Aharoni" pitchFamily="2" charset="-79"/>
              </a:rPr>
              <a:t>Conclusion</a:t>
            </a:r>
            <a:endParaRPr lang="en-US" sz="4400" dirty="0"/>
          </a:p>
        </p:txBody>
      </p:sp>
      <p:sp>
        <p:nvSpPr>
          <p:cNvPr id="5" name="Footer Placeholder 4"/>
          <p:cNvSpPr>
            <a:spLocks noGrp="1"/>
          </p:cNvSpPr>
          <p:nvPr>
            <p:ph type="ftr" sz="quarter" idx="11"/>
          </p:nvPr>
        </p:nvSpPr>
        <p:spPr>
          <a:xfrm>
            <a:off x="720971" y="5936435"/>
            <a:ext cx="7305900" cy="279400"/>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6" name="Slide Number Placeholder 5"/>
          <p:cNvSpPr>
            <a:spLocks noGrp="1"/>
          </p:cNvSpPr>
          <p:nvPr>
            <p:ph type="sldNum" sz="quarter" idx="12"/>
          </p:nvPr>
        </p:nvSpPr>
        <p:spPr>
          <a:xfrm>
            <a:off x="10888134" y="5936435"/>
            <a:ext cx="542697" cy="279400"/>
          </a:xfrm>
        </p:spPr>
        <p:txBody>
          <a:bodyPr/>
          <a:lstStyle/>
          <a:p>
            <a:fld id="{CD27FC1E-3D98-4F86-8B1F-DF88DAD3105B}" type="slidenum">
              <a:rPr lang="en-US" sz="1050" smtClean="0">
                <a:latin typeface="Arial Black" panose="020B0A04020102020204" pitchFamily="34" charset="0"/>
                <a:cs typeface="Aharoni" pitchFamily="2" charset="-79"/>
              </a:rPr>
              <a:t>11</a:t>
            </a:fld>
            <a:endParaRPr lang="en-US" sz="1050" dirty="0">
              <a:latin typeface="Arial Black" panose="020B0A04020102020204" pitchFamily="34" charset="0"/>
              <a:cs typeface="Aharoni" pitchFamily="2" charset="-79"/>
            </a:endParaRPr>
          </a:p>
        </p:txBody>
      </p:sp>
    </p:spTree>
    <p:extLst>
      <p:ext uri="{BB962C8B-B14F-4D97-AF65-F5344CB8AC3E}">
        <p14:creationId xmlns:p14="http://schemas.microsoft.com/office/powerpoint/2010/main" val="27234806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accent2">
                    <a:lumMod val="75000"/>
                  </a:schemeClr>
                </a:solidFill>
                <a:latin typeface="Algerian" panose="04020705040A02060702" pitchFamily="82" charset="0"/>
                <a:cs typeface="Aharoni" pitchFamily="2" charset="-79"/>
              </a:rPr>
              <a:t>TIC TEC TOE</a:t>
            </a:r>
            <a:endParaRPr lang="en-US" sz="3600" dirty="0">
              <a:solidFill>
                <a:schemeClr val="accent2">
                  <a:lumMod val="75000"/>
                </a:schemeClr>
              </a:solidFill>
              <a:latin typeface="Algerian" panose="04020705040A02060702" pitchFamily="82" charset="0"/>
              <a:cs typeface="Aharoni" pitchFamily="2" charset="-79"/>
            </a:endParaRPr>
          </a:p>
        </p:txBody>
      </p:sp>
      <p:sp>
        <p:nvSpPr>
          <p:cNvPr id="5" name="Content Placeholder 4"/>
          <p:cNvSpPr>
            <a:spLocks noGrp="1"/>
          </p:cNvSpPr>
          <p:nvPr>
            <p:ph idx="1"/>
          </p:nvPr>
        </p:nvSpPr>
        <p:spPr/>
        <p:txBody>
          <a:bodyPr/>
          <a:lstStyle/>
          <a:p>
            <a:r>
              <a:rPr lang="en-US" dirty="0"/>
              <a:t>We use C++ programming language. And we use </a:t>
            </a:r>
            <a:r>
              <a:rPr lang="en-US" dirty="0" err="1"/>
              <a:t>codeblocks</a:t>
            </a:r>
            <a:r>
              <a:rPr lang="en-US" dirty="0"/>
              <a:t>, which is open source IDE for writing this project in C++.</a:t>
            </a:r>
          </a:p>
          <a:p>
            <a:r>
              <a:rPr lang="en-US" dirty="0"/>
              <a:t>Complete Reference of C++</a:t>
            </a:r>
          </a:p>
          <a:p>
            <a:r>
              <a:rPr lang="en-US" dirty="0"/>
              <a:t>Teach Yourself C++ Herbert </a:t>
            </a:r>
            <a:r>
              <a:rPr lang="en-US" dirty="0" err="1"/>
              <a:t>Schidt</a:t>
            </a:r>
            <a:endParaRPr lang="en-US" dirty="0"/>
          </a:p>
          <a:p>
            <a:r>
              <a:rPr lang="en-US" dirty="0">
                <a:hlinkClick r:id="rId3"/>
              </a:rPr>
              <a:t>https://www.tutorialspoint.com</a:t>
            </a:r>
            <a:endParaRPr lang="en-US" dirty="0"/>
          </a:p>
          <a:p>
            <a:r>
              <a:rPr lang="en-US" dirty="0" smtClean="0">
                <a:hlinkClick r:id="rId4"/>
              </a:rPr>
              <a:t>www.Google.com</a:t>
            </a:r>
            <a:endParaRPr lang="en-US" dirty="0" smtClean="0"/>
          </a:p>
          <a:p>
            <a:r>
              <a:rPr lang="en-US" dirty="0" smtClean="0"/>
              <a:t>And </a:t>
            </a:r>
            <a:r>
              <a:rPr lang="en-US" dirty="0"/>
              <a:t>my past experience.</a:t>
            </a:r>
          </a:p>
          <a:p>
            <a:endParaRPr lang="en-US" dirty="0"/>
          </a:p>
          <a:p>
            <a:endParaRPr lang="en-US" dirty="0"/>
          </a:p>
        </p:txBody>
      </p:sp>
      <p:sp>
        <p:nvSpPr>
          <p:cNvPr id="3" name="Content Placeholder 2"/>
          <p:cNvSpPr>
            <a:spLocks noGrp="1"/>
          </p:cNvSpPr>
          <p:nvPr>
            <p:ph type="body" sz="half" idx="2"/>
          </p:nvPr>
        </p:nvSpPr>
        <p:spPr/>
        <p:txBody>
          <a:bodyPr>
            <a:normAutofit/>
          </a:bodyPr>
          <a:lstStyle/>
          <a:p>
            <a:r>
              <a:rPr lang="en-US" sz="4800" dirty="0">
                <a:solidFill>
                  <a:schemeClr val="accent2">
                    <a:lumMod val="75000"/>
                  </a:schemeClr>
                </a:solidFill>
                <a:latin typeface="Arial Black" panose="020B0A04020102020204" pitchFamily="34" charset="0"/>
                <a:cs typeface="Aharoni" pitchFamily="2" charset="-79"/>
              </a:rPr>
              <a:t>Reference</a:t>
            </a:r>
            <a:endParaRPr lang="en-US" sz="4800" dirty="0"/>
          </a:p>
        </p:txBody>
      </p:sp>
      <p:sp>
        <p:nvSpPr>
          <p:cNvPr id="4" name="Footer Placeholder 3"/>
          <p:cNvSpPr>
            <a:spLocks noGrp="1"/>
          </p:cNvSpPr>
          <p:nvPr>
            <p:ph type="ftr" sz="quarter" idx="11"/>
          </p:nvPr>
        </p:nvSpPr>
        <p:spPr>
          <a:xfrm>
            <a:off x="851774" y="5969000"/>
            <a:ext cx="7305900" cy="234462"/>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6" name="Slide Number Placeholder 5"/>
          <p:cNvSpPr>
            <a:spLocks noGrp="1"/>
          </p:cNvSpPr>
          <p:nvPr>
            <p:ph type="sldNum" sz="quarter" idx="12"/>
          </p:nvPr>
        </p:nvSpPr>
        <p:spPr>
          <a:xfrm>
            <a:off x="10847101" y="5969000"/>
            <a:ext cx="542697" cy="279400"/>
          </a:xfrm>
        </p:spPr>
        <p:txBody>
          <a:bodyPr/>
          <a:lstStyle/>
          <a:p>
            <a:fld id="{CD27FC1E-3D98-4F86-8B1F-DF88DAD3105B}" type="slidenum">
              <a:rPr lang="en-US" sz="1050" smtClean="0">
                <a:latin typeface="Arial Black" panose="020B0A04020102020204" pitchFamily="34" charset="0"/>
              </a:rPr>
              <a:t>12</a:t>
            </a:fld>
            <a:endParaRPr lang="en-US" sz="1050" dirty="0">
              <a:latin typeface="Arial Black" panose="020B0A04020102020204" pitchFamily="34" charset="0"/>
            </a:endParaRPr>
          </a:p>
        </p:txBody>
      </p:sp>
    </p:spTree>
    <p:extLst>
      <p:ext uri="{BB962C8B-B14F-4D97-AF65-F5344CB8AC3E}">
        <p14:creationId xmlns:p14="http://schemas.microsoft.com/office/powerpoint/2010/main" val="151345304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78542" y="5969000"/>
            <a:ext cx="7305900" cy="279400"/>
          </a:xfrm>
        </p:spPr>
        <p:txBody>
          <a:bodyPr/>
          <a:lstStyle/>
          <a:p>
            <a:r>
              <a:rPr lang="en-US" dirty="0" smtClean="0">
                <a:latin typeface="Arial Black" panose="020B0A04020102020204" pitchFamily="34" charset="0"/>
              </a:rPr>
              <a:t>TIC TEC TOE</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a:xfrm>
            <a:off x="10729037" y="6004169"/>
            <a:ext cx="542697" cy="279400"/>
          </a:xfrm>
        </p:spPr>
        <p:txBody>
          <a:bodyPr/>
          <a:lstStyle/>
          <a:p>
            <a:fld id="{CD27FC1E-3D98-4F86-8B1F-DF88DAD3105B}" type="slidenum">
              <a:rPr lang="en-US" smtClean="0">
                <a:latin typeface="Arial Black" panose="020B0A04020102020204" pitchFamily="34" charset="0"/>
              </a:rPr>
              <a:t>13</a:t>
            </a:fld>
            <a:endParaRPr lang="en-US" dirty="0">
              <a:latin typeface="Arial Black" panose="020B0A04020102020204" pitchFamily="34" charset="0"/>
            </a:endParaRPr>
          </a:p>
        </p:txBody>
      </p:sp>
      <p:pic>
        <p:nvPicPr>
          <p:cNvPr id="6" name="Picture 5"/>
          <p:cNvPicPr>
            <a:picLocks noChangeAspect="1"/>
          </p:cNvPicPr>
          <p:nvPr/>
        </p:nvPicPr>
        <p:blipFill rotWithShape="1">
          <a:blip r:embed="rId3"/>
          <a:srcRect l="4748" t="2864" r="2181" b="6974"/>
          <a:stretch/>
        </p:blipFill>
        <p:spPr>
          <a:xfrm>
            <a:off x="4794738" y="3022448"/>
            <a:ext cx="2386118" cy="2311552"/>
          </a:xfrm>
          <a:prstGeom prst="rect">
            <a:avLst/>
          </a:prstGeom>
        </p:spPr>
      </p:pic>
      <p:sp>
        <p:nvSpPr>
          <p:cNvPr id="3" name="TextBox 2"/>
          <p:cNvSpPr txBox="1"/>
          <p:nvPr/>
        </p:nvSpPr>
        <p:spPr>
          <a:xfrm>
            <a:off x="1430216" y="1301262"/>
            <a:ext cx="4312444" cy="400110"/>
          </a:xfrm>
          <a:prstGeom prst="rect">
            <a:avLst/>
          </a:prstGeom>
          <a:noFill/>
        </p:spPr>
        <p:txBody>
          <a:bodyPr wrap="square" rtlCol="0">
            <a:spAutoFit/>
          </a:bodyPr>
          <a:lstStyle/>
          <a:p>
            <a:r>
              <a:rPr lang="en-US" sz="2000" u="sng" dirty="0">
                <a:solidFill>
                  <a:schemeClr val="accent2">
                    <a:lumMod val="75000"/>
                  </a:schemeClr>
                </a:solidFill>
                <a:latin typeface="Arial Black" panose="020B0A04020102020204" pitchFamily="34" charset="0"/>
              </a:rPr>
              <a:t>V</a:t>
            </a:r>
            <a:r>
              <a:rPr lang="en-US" sz="2000" u="sng" dirty="0" smtClean="0">
                <a:solidFill>
                  <a:schemeClr val="accent2">
                    <a:lumMod val="75000"/>
                  </a:schemeClr>
                </a:solidFill>
                <a:latin typeface="Arial Black" panose="020B0A04020102020204" pitchFamily="34" charset="0"/>
              </a:rPr>
              <a:t>isit my </a:t>
            </a:r>
            <a:r>
              <a:rPr lang="en-US" sz="2000" u="sng" dirty="0" err="1" smtClean="0">
                <a:solidFill>
                  <a:schemeClr val="accent2">
                    <a:lumMod val="75000"/>
                  </a:schemeClr>
                </a:solidFill>
                <a:latin typeface="Arial Black" panose="020B0A04020102020204" pitchFamily="34" charset="0"/>
              </a:rPr>
              <a:t>github</a:t>
            </a:r>
            <a:r>
              <a:rPr lang="en-US" sz="2000" u="sng" dirty="0" smtClean="0">
                <a:solidFill>
                  <a:schemeClr val="accent2">
                    <a:lumMod val="75000"/>
                  </a:schemeClr>
                </a:solidFill>
                <a:latin typeface="Arial Black" panose="020B0A04020102020204" pitchFamily="34" charset="0"/>
              </a:rPr>
              <a:t> link for code :</a:t>
            </a:r>
            <a:endParaRPr lang="en-US" sz="2000" u="sng" dirty="0">
              <a:solidFill>
                <a:schemeClr val="accent2">
                  <a:lumMod val="75000"/>
                </a:schemeClr>
              </a:solidFill>
              <a:latin typeface="Arial Black" panose="020B0A04020102020204" pitchFamily="34" charset="0"/>
            </a:endParaRPr>
          </a:p>
        </p:txBody>
      </p:sp>
      <p:sp>
        <p:nvSpPr>
          <p:cNvPr id="7" name="TextBox 6"/>
          <p:cNvSpPr txBox="1"/>
          <p:nvPr/>
        </p:nvSpPr>
        <p:spPr>
          <a:xfrm>
            <a:off x="3575539" y="2133570"/>
            <a:ext cx="6053012" cy="338554"/>
          </a:xfrm>
          <a:prstGeom prst="rect">
            <a:avLst/>
          </a:prstGeom>
          <a:noFill/>
        </p:spPr>
        <p:txBody>
          <a:bodyPr wrap="square" rtlCol="0">
            <a:spAutoFit/>
          </a:bodyPr>
          <a:lstStyle/>
          <a:p>
            <a:r>
              <a:rPr lang="en-US" sz="1600" dirty="0" smtClean="0">
                <a:latin typeface="Arial Black" panose="020B0A04020102020204" pitchFamily="34" charset="0"/>
                <a:hlinkClick r:id="rId4"/>
              </a:rPr>
              <a:t>https://github.com/nishat12319/Project-TIC-TEC-TOE</a:t>
            </a:r>
            <a:endParaRPr lang="en-US" sz="1600" dirty="0">
              <a:latin typeface="Arial Black" panose="020B0A04020102020204" pitchFamily="34" charset="0"/>
            </a:endParaRPr>
          </a:p>
        </p:txBody>
      </p:sp>
    </p:spTree>
    <p:extLst>
      <p:ext uri="{BB962C8B-B14F-4D97-AF65-F5344CB8AC3E}">
        <p14:creationId xmlns:p14="http://schemas.microsoft.com/office/powerpoint/2010/main" val="24581933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2">
                    <a:lumMod val="75000"/>
                  </a:schemeClr>
                </a:solidFill>
                <a:latin typeface="Arial Black" panose="020B0A04020102020204" pitchFamily="34" charset="0"/>
                <a:cs typeface="Aharoni" pitchFamily="2" charset="-79"/>
              </a:rPr>
              <a:t>   OUTLINE</a:t>
            </a:r>
            <a:endParaRPr lang="en-US" sz="5400" dirty="0">
              <a:solidFill>
                <a:schemeClr val="accent2">
                  <a:lumMod val="75000"/>
                </a:schemeClr>
              </a:solidFill>
              <a:latin typeface="Arial Black" panose="020B0A04020102020204" pitchFamily="34" charset="0"/>
              <a:cs typeface="Aharoni" pitchFamily="2" charset="-79"/>
            </a:endParaRPr>
          </a:p>
        </p:txBody>
      </p:sp>
      <p:sp>
        <p:nvSpPr>
          <p:cNvPr id="3" name="Content Placeholder 2"/>
          <p:cNvSpPr>
            <a:spLocks noGrp="1"/>
          </p:cNvSpPr>
          <p:nvPr>
            <p:ph sz="half" idx="1"/>
          </p:nvPr>
        </p:nvSpPr>
        <p:spPr/>
        <p:txBody>
          <a:bodyPr>
            <a:noAutofit/>
          </a:bodyPr>
          <a:lstStyle/>
          <a:p>
            <a:r>
              <a:rPr lang="en-US" sz="2000" dirty="0" smtClean="0">
                <a:latin typeface="Arial Rounded MT Bold" panose="020F0704030504030204" pitchFamily="34" charset="0"/>
              </a:rPr>
              <a:t>Title                                                                            </a:t>
            </a:r>
          </a:p>
          <a:p>
            <a:r>
              <a:rPr lang="en-US" sz="2000" dirty="0" smtClean="0">
                <a:latin typeface="Arial Rounded MT Bold" panose="020F0704030504030204" pitchFamily="34" charset="0"/>
              </a:rPr>
              <a:t>Project name                                                                    </a:t>
            </a:r>
          </a:p>
          <a:p>
            <a:r>
              <a:rPr lang="en-US" sz="2000" dirty="0" smtClean="0">
                <a:latin typeface="Arial Rounded MT Bold" panose="020F0704030504030204" pitchFamily="34" charset="0"/>
              </a:rPr>
              <a:t>Introduction</a:t>
            </a:r>
          </a:p>
          <a:p>
            <a:r>
              <a:rPr lang="en-US" sz="2000" dirty="0" smtClean="0">
                <a:latin typeface="Arial Rounded MT Bold" panose="020F0704030504030204" pitchFamily="34" charset="0"/>
              </a:rPr>
              <a:t>Objective</a:t>
            </a:r>
          </a:p>
          <a:p>
            <a:r>
              <a:rPr lang="en-US" sz="2000" dirty="0" smtClean="0">
                <a:latin typeface="Arial Rounded MT Bold" panose="020F0704030504030204" pitchFamily="34" charset="0"/>
              </a:rPr>
              <a:t>How to play tic </a:t>
            </a:r>
            <a:r>
              <a:rPr lang="en-US" sz="2000" dirty="0" err="1" smtClean="0">
                <a:latin typeface="Arial Rounded MT Bold" panose="020F0704030504030204" pitchFamily="34" charset="0"/>
              </a:rPr>
              <a:t>tec</a:t>
            </a:r>
            <a:r>
              <a:rPr lang="en-US" sz="2000" dirty="0" smtClean="0">
                <a:latin typeface="Arial Rounded MT Bold" panose="020F0704030504030204" pitchFamily="34" charset="0"/>
              </a:rPr>
              <a:t> toe</a:t>
            </a:r>
          </a:p>
          <a:p>
            <a:r>
              <a:rPr lang="en-US" sz="2000" dirty="0" smtClean="0">
                <a:latin typeface="Arial Rounded MT Bold" panose="020F0704030504030204" pitchFamily="34" charset="0"/>
              </a:rPr>
              <a:t>Winning Combinations in game</a:t>
            </a:r>
            <a:r>
              <a:rPr lang="en-US" sz="1800" dirty="0" smtClean="0">
                <a:latin typeface="Arial Rounded MT Bold" panose="020F0704030504030204" pitchFamily="34" charset="0"/>
              </a:rPr>
              <a:t>                                   </a:t>
            </a:r>
          </a:p>
        </p:txBody>
      </p:sp>
      <p:sp>
        <p:nvSpPr>
          <p:cNvPr id="6" name="Content Placeholder 5"/>
          <p:cNvSpPr>
            <a:spLocks noGrp="1"/>
          </p:cNvSpPr>
          <p:nvPr>
            <p:ph sz="half" idx="2"/>
          </p:nvPr>
        </p:nvSpPr>
        <p:spPr/>
        <p:txBody>
          <a:bodyPr>
            <a:normAutofit/>
          </a:bodyPr>
          <a:lstStyle/>
          <a:p>
            <a:r>
              <a:rPr lang="en-US" sz="2000" dirty="0" smtClean="0">
                <a:latin typeface="Arial Rounded MT Bold" panose="020F0704030504030204" pitchFamily="34" charset="0"/>
              </a:rPr>
              <a:t>Game output</a:t>
            </a:r>
          </a:p>
          <a:p>
            <a:r>
              <a:rPr lang="en-US" sz="2000" dirty="0" smtClean="0">
                <a:latin typeface="Arial Rounded MT Bold" panose="020F0704030504030204" pitchFamily="34" charset="0"/>
              </a:rPr>
              <a:t>Future work                                  </a:t>
            </a:r>
            <a:endParaRPr lang="en-US" sz="2000" dirty="0">
              <a:latin typeface="Arial Rounded MT Bold" panose="020F0704030504030204" pitchFamily="34" charset="0"/>
            </a:endParaRPr>
          </a:p>
          <a:p>
            <a:r>
              <a:rPr lang="en-US" sz="2000" dirty="0" smtClean="0">
                <a:latin typeface="Arial Rounded MT Bold" panose="020F0704030504030204" pitchFamily="34" charset="0"/>
              </a:rPr>
              <a:t>Conclusion                                                                                                         </a:t>
            </a:r>
            <a:endParaRPr lang="en-US" sz="2000" dirty="0">
              <a:latin typeface="Arial Rounded MT Bold" panose="020F0704030504030204" pitchFamily="34" charset="0"/>
            </a:endParaRPr>
          </a:p>
          <a:p>
            <a:r>
              <a:rPr lang="en-US" sz="2000" dirty="0" smtClean="0">
                <a:latin typeface="Arial Rounded MT Bold" panose="020F0704030504030204" pitchFamily="34" charset="0"/>
              </a:rPr>
              <a:t>reference</a:t>
            </a:r>
            <a:endParaRPr lang="en-US" sz="2000" dirty="0"/>
          </a:p>
        </p:txBody>
      </p:sp>
      <p:sp>
        <p:nvSpPr>
          <p:cNvPr id="4" name="Footer Placeholder 3"/>
          <p:cNvSpPr>
            <a:spLocks noGrp="1"/>
          </p:cNvSpPr>
          <p:nvPr>
            <p:ph type="ftr" sz="quarter" idx="11"/>
          </p:nvPr>
        </p:nvSpPr>
        <p:spPr>
          <a:xfrm>
            <a:off x="645696" y="5870448"/>
            <a:ext cx="7305900" cy="279400"/>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5" name="Slide Number Placeholder 4"/>
          <p:cNvSpPr>
            <a:spLocks noGrp="1"/>
          </p:cNvSpPr>
          <p:nvPr>
            <p:ph type="sldNum" sz="quarter" idx="12"/>
          </p:nvPr>
        </p:nvSpPr>
        <p:spPr>
          <a:xfrm>
            <a:off x="10916649" y="5922211"/>
            <a:ext cx="542697" cy="279400"/>
          </a:xfrm>
        </p:spPr>
        <p:txBody>
          <a:bodyPr/>
          <a:lstStyle/>
          <a:p>
            <a:fld id="{CD27FC1E-3D98-4F86-8B1F-DF88DAD3105B}" type="slidenum">
              <a:rPr lang="en-US" sz="1050" smtClean="0">
                <a:latin typeface="Arial Black" panose="020B0A04020102020204" pitchFamily="34" charset="0"/>
              </a:rPr>
              <a:t>2</a:t>
            </a:fld>
            <a:endParaRPr lang="en-US" sz="1050" dirty="0">
              <a:latin typeface="Arial Black" panose="020B0A04020102020204" pitchFamily="34" charset="0"/>
            </a:endParaRPr>
          </a:p>
        </p:txBody>
      </p:sp>
    </p:spTree>
    <p:extLst>
      <p:ext uri="{BB962C8B-B14F-4D97-AF65-F5344CB8AC3E}">
        <p14:creationId xmlns:p14="http://schemas.microsoft.com/office/powerpoint/2010/main" val="33038642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6" y="880532"/>
            <a:ext cx="9601196" cy="1303867"/>
          </a:xfrm>
        </p:spPr>
        <p:txBody>
          <a:bodyPr>
            <a:normAutofit/>
          </a:bodyPr>
          <a:lstStyle/>
          <a:p>
            <a:r>
              <a:rPr lang="en-US" sz="5400" dirty="0" smtClean="0">
                <a:solidFill>
                  <a:schemeClr val="accent2">
                    <a:lumMod val="75000"/>
                  </a:schemeClr>
                </a:solidFill>
                <a:latin typeface="Elephant" panose="02020904090505020303" pitchFamily="18" charset="0"/>
              </a:rPr>
              <a:t>Project Name:</a:t>
            </a:r>
            <a:endParaRPr lang="en-US" sz="5400" dirty="0">
              <a:solidFill>
                <a:schemeClr val="accent2">
                  <a:lumMod val="75000"/>
                </a:schemeClr>
              </a:solidFill>
              <a:latin typeface="Elephant" panose="02020904090505020303" pitchFamily="18" charset="0"/>
            </a:endParaRPr>
          </a:p>
        </p:txBody>
      </p:sp>
      <p:sp>
        <p:nvSpPr>
          <p:cNvPr id="5" name="Content Placeholder 4"/>
          <p:cNvSpPr>
            <a:spLocks noGrp="1"/>
          </p:cNvSpPr>
          <p:nvPr>
            <p:ph idx="1"/>
          </p:nvPr>
        </p:nvSpPr>
        <p:spPr>
          <a:xfrm>
            <a:off x="2786742" y="2569029"/>
            <a:ext cx="6487259" cy="3472333"/>
          </a:xfrm>
        </p:spPr>
        <p:txBody>
          <a:bodyPr>
            <a:normAutofit/>
          </a:bodyPr>
          <a:lstStyle/>
          <a:p>
            <a:pPr marL="0" indent="0">
              <a:buNone/>
            </a:pPr>
            <a:r>
              <a:rPr lang="en-US" sz="3600" dirty="0" smtClean="0"/>
              <a:t>     </a:t>
            </a:r>
            <a:r>
              <a:rPr lang="en-US" sz="3400" dirty="0" smtClean="0">
                <a:solidFill>
                  <a:schemeClr val="accent1">
                    <a:lumMod val="75000"/>
                  </a:schemeClr>
                </a:solidFill>
                <a:latin typeface="Arial Rounded MT Bold" panose="020F0704030504030204" pitchFamily="34" charset="0"/>
                <a:cs typeface="Aharoni" pitchFamily="2" charset="-79"/>
              </a:rPr>
              <a:t>TIC TEC TOE GAME IN C++</a:t>
            </a:r>
            <a:endParaRPr lang="en-US" sz="3400" dirty="0">
              <a:solidFill>
                <a:schemeClr val="accent1">
                  <a:lumMod val="75000"/>
                </a:schemeClr>
              </a:solidFill>
              <a:latin typeface="Arial Rounded MT Bold" panose="020F0704030504030204" pitchFamily="34" charset="0"/>
              <a:cs typeface="Aharoni" pitchFamily="2" charset="-79"/>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528" y="3328989"/>
            <a:ext cx="5820057" cy="2359118"/>
          </a:xfrm>
          <a:prstGeom prst="rect">
            <a:avLst/>
          </a:prstGeom>
        </p:spPr>
      </p:pic>
      <p:sp>
        <p:nvSpPr>
          <p:cNvPr id="3" name="Footer Placeholder 2"/>
          <p:cNvSpPr>
            <a:spLocks noGrp="1"/>
          </p:cNvSpPr>
          <p:nvPr>
            <p:ph type="ftr" sz="quarter" idx="11"/>
          </p:nvPr>
        </p:nvSpPr>
        <p:spPr>
          <a:xfrm>
            <a:off x="709248" y="5901662"/>
            <a:ext cx="7305900" cy="279400"/>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4" name="Slide Number Placeholder 3"/>
          <p:cNvSpPr>
            <a:spLocks noGrp="1"/>
          </p:cNvSpPr>
          <p:nvPr>
            <p:ph type="sldNum" sz="quarter" idx="12"/>
          </p:nvPr>
        </p:nvSpPr>
        <p:spPr>
          <a:xfrm>
            <a:off x="10770556" y="6006193"/>
            <a:ext cx="542697" cy="279400"/>
          </a:xfrm>
        </p:spPr>
        <p:txBody>
          <a:bodyPr/>
          <a:lstStyle/>
          <a:p>
            <a:fld id="{CD27FC1E-3D98-4F86-8B1F-DF88DAD3105B}" type="slidenum">
              <a:rPr lang="en-US" sz="1050" smtClean="0">
                <a:latin typeface="Arial Black" panose="020B0A04020102020204" pitchFamily="34" charset="0"/>
              </a:rPr>
              <a:t>3</a:t>
            </a:fld>
            <a:endParaRPr lang="en-US" sz="1050" dirty="0">
              <a:latin typeface="Arial Black" panose="020B0A04020102020204" pitchFamily="34" charset="0"/>
            </a:endParaRPr>
          </a:p>
        </p:txBody>
      </p:sp>
    </p:spTree>
    <p:extLst>
      <p:ext uri="{BB962C8B-B14F-4D97-AF65-F5344CB8AC3E}">
        <p14:creationId xmlns:p14="http://schemas.microsoft.com/office/powerpoint/2010/main" val="120660007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2" y="1462778"/>
            <a:ext cx="9601196" cy="917007"/>
          </a:xfrm>
        </p:spPr>
        <p:txBody>
          <a:bodyPr>
            <a:normAutofit fontScale="90000"/>
          </a:bodyPr>
          <a:lstStyle/>
          <a:p>
            <a:r>
              <a:rPr lang="en-US" dirty="0">
                <a:solidFill>
                  <a:schemeClr val="accent2">
                    <a:lumMod val="75000"/>
                  </a:schemeClr>
                </a:solidFill>
                <a:latin typeface="Arial Black" panose="020B0A04020102020204" pitchFamily="34" charset="0"/>
              </a:rPr>
              <a:t>Introduction</a:t>
            </a:r>
            <a:r>
              <a:rPr lang="en-US" dirty="0"/>
              <a:t> </a:t>
            </a:r>
            <a:br>
              <a:rPr lang="en-US" dirty="0"/>
            </a:br>
            <a:endParaRPr lang="en-US" dirty="0"/>
          </a:p>
        </p:txBody>
      </p:sp>
      <p:sp>
        <p:nvSpPr>
          <p:cNvPr id="3" name="Content Placeholder 2"/>
          <p:cNvSpPr>
            <a:spLocks noGrp="1"/>
          </p:cNvSpPr>
          <p:nvPr>
            <p:ph idx="1"/>
          </p:nvPr>
        </p:nvSpPr>
        <p:spPr>
          <a:xfrm>
            <a:off x="1295401" y="2650064"/>
            <a:ext cx="9571891" cy="3152859"/>
          </a:xfrm>
        </p:spPr>
        <p:txBody>
          <a:bodyPr>
            <a:noAutofit/>
          </a:bodyPr>
          <a:lstStyle/>
          <a:p>
            <a:pPr marL="0" indent="0">
              <a:buNone/>
            </a:pPr>
            <a:r>
              <a:rPr lang="en-US" sz="1800" dirty="0" smtClean="0"/>
              <a:t>Tic-Tec-Toe(or </a:t>
            </a:r>
            <a:r>
              <a:rPr lang="en-US" sz="1800" dirty="0" err="1" smtClean="0"/>
              <a:t>Noughts</a:t>
            </a:r>
            <a:r>
              <a:rPr lang="en-US" sz="1800" dirty="0" smtClean="0"/>
              <a:t> and crosses, X and O) is a pencil and paper game for two players, X and O, who take turns marking the spaces in 3*3 grid.</a:t>
            </a:r>
          </a:p>
          <a:p>
            <a:pPr marL="0" indent="0">
              <a:buNone/>
            </a:pPr>
            <a:r>
              <a:rPr lang="en-US" sz="1800" dirty="0" smtClean="0"/>
              <a:t>The player who succeeds in placing three respective marks in a horizontal, vertical, or diagonal row wins the game.</a:t>
            </a:r>
          </a:p>
          <a:p>
            <a:pPr marL="0" indent="0">
              <a:buNone/>
            </a:pPr>
            <a:r>
              <a:rPr lang="en-US" sz="1800" dirty="0" smtClean="0"/>
              <a:t>This program is a game program, Tic-Tec-Toe. Most of us have played this game in school days, we have make a </a:t>
            </a:r>
            <a:r>
              <a:rPr lang="en-US" sz="1800" dirty="0" err="1" smtClean="0"/>
              <a:t>c++</a:t>
            </a:r>
            <a:r>
              <a:rPr lang="en-US" sz="1800" dirty="0" smtClean="0"/>
              <a:t> program on it. </a:t>
            </a:r>
            <a:r>
              <a:rPr lang="en-US" sz="1800" dirty="0"/>
              <a:t>Rules for tic-</a:t>
            </a:r>
            <a:r>
              <a:rPr lang="en-US" sz="1800" dirty="0" err="1"/>
              <a:t>tec</a:t>
            </a:r>
            <a:r>
              <a:rPr lang="en-US" sz="1800" dirty="0"/>
              <a:t>-toe-game is simple enough that we don’t need an elaborate analysis of game configurations.</a:t>
            </a:r>
          </a:p>
          <a:p>
            <a:pPr marL="0" indent="0">
              <a:buNone/>
            </a:pPr>
            <a:r>
              <a:rPr lang="en-US" sz="1800" dirty="0"/>
              <a:t>Despite being a simple game, the basic all </a:t>
            </a:r>
            <a:r>
              <a:rPr lang="en-US" sz="1800" dirty="0" smtClean="0"/>
              <a:t>principles shown </a:t>
            </a:r>
            <a:r>
              <a:rPr lang="en-US" sz="1800" dirty="0"/>
              <a:t>here can be applied to more complicated games such as checkers, go and even chess.</a:t>
            </a:r>
          </a:p>
          <a:p>
            <a:pPr marL="0" indent="0">
              <a:buNone/>
            </a:pPr>
            <a:endParaRPr lang="en-US" sz="1800" dirty="0" smtClean="0"/>
          </a:p>
          <a:p>
            <a:pPr marL="0" indent="0">
              <a:buNone/>
            </a:pPr>
            <a:endParaRPr lang="en-US" dirty="0" smtClean="0"/>
          </a:p>
          <a:p>
            <a:pPr marL="0" indent="0">
              <a:buNone/>
            </a:pPr>
            <a:r>
              <a:rPr lang="en-US" dirty="0" smtClean="0"/>
              <a:t>                                                                                                     </a:t>
            </a:r>
            <a:r>
              <a:rPr lang="en-US" sz="1400" dirty="0" smtClean="0"/>
              <a:t>                                                                                                    </a:t>
            </a:r>
            <a:endParaRPr lang="en-US" sz="1400" dirty="0"/>
          </a:p>
        </p:txBody>
      </p:sp>
      <p:sp>
        <p:nvSpPr>
          <p:cNvPr id="6" name="Footer Placeholder 5"/>
          <p:cNvSpPr>
            <a:spLocks noGrp="1"/>
          </p:cNvSpPr>
          <p:nvPr>
            <p:ph type="ftr" sz="quarter" idx="11"/>
          </p:nvPr>
        </p:nvSpPr>
        <p:spPr>
          <a:xfrm>
            <a:off x="826478" y="5969000"/>
            <a:ext cx="7305900" cy="279400"/>
          </a:xfrm>
        </p:spPr>
        <p:txBody>
          <a:bodyPr/>
          <a:lstStyle/>
          <a:p>
            <a:r>
              <a:rPr lang="en-US" sz="1100" dirty="0" smtClean="0">
                <a:latin typeface="Arial Black" panose="020B0A04020102020204" pitchFamily="34" charset="0"/>
                <a:cs typeface="Aharoni" pitchFamily="2" charset="-79"/>
              </a:rPr>
              <a:t>TIC TEC TOE</a:t>
            </a:r>
            <a:endParaRPr lang="en-US" sz="1100" dirty="0">
              <a:latin typeface="Arial Black" panose="020B0A04020102020204" pitchFamily="34" charset="0"/>
              <a:cs typeface="Aharoni" pitchFamily="2" charset="-79"/>
            </a:endParaRPr>
          </a:p>
        </p:txBody>
      </p:sp>
      <p:sp>
        <p:nvSpPr>
          <p:cNvPr id="7" name="Slide Number Placeholder 6"/>
          <p:cNvSpPr>
            <a:spLocks noGrp="1"/>
          </p:cNvSpPr>
          <p:nvPr>
            <p:ph type="sldNum" sz="quarter" idx="12"/>
          </p:nvPr>
        </p:nvSpPr>
        <p:spPr>
          <a:xfrm>
            <a:off x="10951774" y="5969000"/>
            <a:ext cx="542697" cy="279400"/>
          </a:xfrm>
        </p:spPr>
        <p:txBody>
          <a:bodyPr/>
          <a:lstStyle/>
          <a:p>
            <a:fld id="{CD27FC1E-3D98-4F86-8B1F-DF88DAD3105B}" type="slidenum">
              <a:rPr lang="en-US" sz="1050" smtClean="0">
                <a:latin typeface="Arial Black" panose="020B0A04020102020204" pitchFamily="34" charset="0"/>
              </a:rPr>
              <a:t>4</a:t>
            </a:fld>
            <a:endParaRPr lang="en-US" sz="1050" dirty="0">
              <a:latin typeface="Arial Black" panose="020B0A04020102020204" pitchFamily="34" charset="0"/>
            </a:endParaRPr>
          </a:p>
        </p:txBody>
      </p:sp>
    </p:spTree>
    <p:extLst>
      <p:ext uri="{BB962C8B-B14F-4D97-AF65-F5344CB8AC3E}">
        <p14:creationId xmlns:p14="http://schemas.microsoft.com/office/powerpoint/2010/main" val="190176941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632" y="1767312"/>
            <a:ext cx="9601196" cy="696488"/>
          </a:xfrm>
        </p:spPr>
        <p:txBody>
          <a:bodyPr>
            <a:noAutofit/>
          </a:bodyPr>
          <a:lstStyle/>
          <a:p>
            <a:r>
              <a:rPr lang="en-US" sz="4800" dirty="0">
                <a:solidFill>
                  <a:schemeClr val="accent2">
                    <a:lumMod val="75000"/>
                  </a:schemeClr>
                </a:solidFill>
                <a:latin typeface="Arial Black" panose="020B0A04020102020204" pitchFamily="34" charset="0"/>
              </a:rPr>
              <a:t>Objective</a:t>
            </a:r>
            <a:r>
              <a:rPr lang="en-US" sz="4800" dirty="0"/>
              <a:t/>
            </a:r>
            <a:br>
              <a:rPr lang="en-US" sz="4800" dirty="0"/>
            </a:br>
            <a:endParaRPr lang="en-US" sz="4800" dirty="0">
              <a:solidFill>
                <a:schemeClr val="accent2">
                  <a:lumMod val="75000"/>
                </a:schemeClr>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pPr marL="0" indent="0">
              <a:buNone/>
            </a:pPr>
            <a:r>
              <a:rPr lang="en-US" sz="4000" dirty="0" smtClean="0"/>
              <a:t>4 major part of my program.</a:t>
            </a:r>
          </a:p>
          <a:p>
            <a:pPr marL="0" indent="0">
              <a:buNone/>
            </a:pPr>
            <a:r>
              <a:rPr lang="en-US" dirty="0"/>
              <a:t> </a:t>
            </a:r>
            <a:r>
              <a:rPr lang="en-US" dirty="0" smtClean="0"/>
              <a:t>      </a:t>
            </a:r>
            <a:r>
              <a:rPr lang="en-US" sz="3200" dirty="0" smtClean="0"/>
              <a:t>1</a:t>
            </a:r>
            <a:r>
              <a:rPr lang="en-US" sz="3200" dirty="0"/>
              <a:t>.  char type global variable.</a:t>
            </a:r>
          </a:p>
          <a:p>
            <a:pPr marL="0" indent="0">
              <a:buNone/>
            </a:pPr>
            <a:r>
              <a:rPr lang="en-US" sz="3200" dirty="0"/>
              <a:t> </a:t>
            </a:r>
            <a:r>
              <a:rPr lang="en-US" sz="3200" dirty="0" smtClean="0"/>
              <a:t>    </a:t>
            </a:r>
            <a:r>
              <a:rPr lang="en-US" sz="3200" dirty="0"/>
              <a:t>2.Checkwin Function.</a:t>
            </a:r>
          </a:p>
          <a:p>
            <a:pPr marL="0" indent="0">
              <a:buNone/>
            </a:pPr>
            <a:r>
              <a:rPr lang="en-US" sz="3200" dirty="0"/>
              <a:t> </a:t>
            </a:r>
            <a:r>
              <a:rPr lang="en-US" sz="3200" dirty="0" smtClean="0"/>
              <a:t>    </a:t>
            </a:r>
            <a:r>
              <a:rPr lang="en-US" sz="3200" dirty="0"/>
              <a:t>3. Board Function.</a:t>
            </a:r>
          </a:p>
          <a:p>
            <a:pPr marL="0" indent="0">
              <a:buNone/>
            </a:pPr>
            <a:r>
              <a:rPr lang="en-US" sz="3200" dirty="0"/>
              <a:t> </a:t>
            </a:r>
            <a:r>
              <a:rPr lang="en-US" sz="3200" dirty="0" smtClean="0"/>
              <a:t>    </a:t>
            </a:r>
            <a:r>
              <a:rPr lang="en-US" sz="3200" dirty="0"/>
              <a:t>4.Main Functio</a:t>
            </a:r>
            <a:r>
              <a:rPr lang="en-US" dirty="0"/>
              <a:t>n</a:t>
            </a:r>
            <a:endParaRPr lang="en-US" dirty="0" smtClean="0"/>
          </a:p>
        </p:txBody>
      </p:sp>
      <p:sp>
        <p:nvSpPr>
          <p:cNvPr id="5" name="Footer Placeholder 4"/>
          <p:cNvSpPr>
            <a:spLocks noGrp="1"/>
          </p:cNvSpPr>
          <p:nvPr>
            <p:ph type="ftr" sz="quarter" idx="11"/>
          </p:nvPr>
        </p:nvSpPr>
        <p:spPr>
          <a:xfrm>
            <a:off x="592016" y="5969000"/>
            <a:ext cx="7305900" cy="279400"/>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6" name="Slide Number Placeholder 5"/>
          <p:cNvSpPr>
            <a:spLocks noGrp="1"/>
          </p:cNvSpPr>
          <p:nvPr>
            <p:ph type="sldNum" sz="quarter" idx="12"/>
          </p:nvPr>
        </p:nvSpPr>
        <p:spPr>
          <a:xfrm>
            <a:off x="11013828" y="5935460"/>
            <a:ext cx="542697" cy="279400"/>
          </a:xfrm>
        </p:spPr>
        <p:txBody>
          <a:bodyPr/>
          <a:lstStyle/>
          <a:p>
            <a:fld id="{CD27FC1E-3D98-4F86-8B1F-DF88DAD3105B}" type="slidenum">
              <a:rPr lang="en-US" sz="1050" smtClean="0">
                <a:latin typeface="Arial Black" panose="020B0A04020102020204" pitchFamily="34" charset="0"/>
                <a:cs typeface="Aharoni" pitchFamily="2" charset="-79"/>
              </a:rPr>
              <a:t>5</a:t>
            </a:fld>
            <a:endParaRPr lang="en-US" sz="1050" dirty="0">
              <a:latin typeface="Arial Black" panose="020B0A04020102020204" pitchFamily="34" charset="0"/>
              <a:cs typeface="Aharoni" pitchFamily="2" charset="-79"/>
            </a:endParaRPr>
          </a:p>
        </p:txBody>
      </p:sp>
    </p:spTree>
    <p:extLst>
      <p:ext uri="{BB962C8B-B14F-4D97-AF65-F5344CB8AC3E}">
        <p14:creationId xmlns:p14="http://schemas.microsoft.com/office/powerpoint/2010/main" val="1789553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lumMod val="75000"/>
                  </a:schemeClr>
                </a:solidFill>
                <a:latin typeface="Arial Rounded MT Bold" panose="020F0704030504030204" pitchFamily="34" charset="0"/>
                <a:cs typeface="Aharoni" pitchFamily="2" charset="-79"/>
              </a:rPr>
              <a:t>How to play Tic Tec Toe game:</a:t>
            </a:r>
            <a:endParaRPr lang="en-US" dirty="0">
              <a:solidFill>
                <a:schemeClr val="accent2">
                  <a:lumMod val="75000"/>
                </a:schemeClr>
              </a:solidFill>
              <a:latin typeface="Arial Rounded MT Bold" panose="020F0704030504030204" pitchFamily="34" charset="0"/>
              <a:cs typeface="Aharoni" pitchFamily="2" charset="-79"/>
            </a:endParaRPr>
          </a:p>
        </p:txBody>
      </p:sp>
      <p:sp>
        <p:nvSpPr>
          <p:cNvPr id="3" name="Content Placeholder 2"/>
          <p:cNvSpPr>
            <a:spLocks noGrp="1"/>
          </p:cNvSpPr>
          <p:nvPr>
            <p:ph idx="1"/>
          </p:nvPr>
        </p:nvSpPr>
        <p:spPr>
          <a:xfrm>
            <a:off x="1295400" y="2556932"/>
            <a:ext cx="7005637" cy="3318936"/>
          </a:xfrm>
        </p:spPr>
        <p:txBody>
          <a:bodyPr>
            <a:normAutofit fontScale="77500" lnSpcReduction="20000"/>
          </a:bodyPr>
          <a:lstStyle/>
          <a:p>
            <a:r>
              <a:rPr lang="en-US" dirty="0" smtClean="0"/>
              <a:t>Some guiding steps to play the game are:</a:t>
            </a:r>
          </a:p>
          <a:p>
            <a:r>
              <a:rPr lang="en-US" dirty="0" smtClean="0"/>
              <a:t>The game is played between two players</a:t>
            </a:r>
          </a:p>
          <a:p>
            <a:r>
              <a:rPr lang="en-US" dirty="0" smtClean="0"/>
              <a:t>Both players choose their respective symbols to mark</a:t>
            </a:r>
          </a:p>
          <a:p>
            <a:r>
              <a:rPr lang="en-US" dirty="0" smtClean="0"/>
              <a:t>Player 1 stars the turn by placing his/her symbol on the empty squares </a:t>
            </a:r>
          </a:p>
          <a:p>
            <a:r>
              <a:rPr lang="en-US" dirty="0" smtClean="0"/>
              <a:t>Then player 2 marks the turns by placing his/her symbols on the empty squares</a:t>
            </a:r>
          </a:p>
          <a:p>
            <a:r>
              <a:rPr lang="en-US" dirty="0" smtClean="0"/>
              <a:t>Both players make their turns alternately</a:t>
            </a:r>
          </a:p>
          <a:p>
            <a:r>
              <a:rPr lang="en-US" dirty="0"/>
              <a:t>I</a:t>
            </a:r>
            <a:r>
              <a:rPr lang="en-US" dirty="0" smtClean="0"/>
              <a:t>f any player gets the three </a:t>
            </a:r>
            <a:r>
              <a:rPr lang="en-US" dirty="0" err="1" smtClean="0"/>
              <a:t>respestive</a:t>
            </a:r>
            <a:r>
              <a:rPr lang="en-US" dirty="0" smtClean="0"/>
              <a:t> symbols in a horizontal, vertical or diagonal row wins the game.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168"/>
          <a:stretch/>
        </p:blipFill>
        <p:spPr>
          <a:xfrm>
            <a:off x="8301037" y="2784999"/>
            <a:ext cx="2618915" cy="2607272"/>
          </a:xfrm>
          <a:prstGeom prst="rect">
            <a:avLst/>
          </a:prstGeom>
        </p:spPr>
      </p:pic>
      <p:sp>
        <p:nvSpPr>
          <p:cNvPr id="5" name="Footer Placeholder 4"/>
          <p:cNvSpPr>
            <a:spLocks noGrp="1"/>
          </p:cNvSpPr>
          <p:nvPr>
            <p:ph type="ftr" sz="quarter" idx="11"/>
          </p:nvPr>
        </p:nvSpPr>
        <p:spPr>
          <a:xfrm>
            <a:off x="617730" y="5969000"/>
            <a:ext cx="7305900" cy="279400"/>
          </a:xfrm>
        </p:spPr>
        <p:txBody>
          <a:bodyPr/>
          <a:lstStyle/>
          <a:p>
            <a:r>
              <a:rPr lang="en-US" sz="1100" dirty="0" smtClean="0">
                <a:latin typeface="Arial Black" panose="020B0A04020102020204" pitchFamily="34" charset="0"/>
              </a:rPr>
              <a:t>TIC TEC TOE</a:t>
            </a:r>
            <a:endParaRPr lang="en-US" sz="1100" dirty="0">
              <a:latin typeface="Arial Black" panose="020B0A04020102020204" pitchFamily="34" charset="0"/>
            </a:endParaRPr>
          </a:p>
        </p:txBody>
      </p:sp>
      <p:sp>
        <p:nvSpPr>
          <p:cNvPr id="6" name="Slide Number Placeholder 5"/>
          <p:cNvSpPr>
            <a:spLocks noGrp="1"/>
          </p:cNvSpPr>
          <p:nvPr>
            <p:ph type="sldNum" sz="quarter" idx="12"/>
          </p:nvPr>
        </p:nvSpPr>
        <p:spPr>
          <a:xfrm>
            <a:off x="10986949" y="5969000"/>
            <a:ext cx="542697" cy="279400"/>
          </a:xfrm>
        </p:spPr>
        <p:txBody>
          <a:bodyPr/>
          <a:lstStyle/>
          <a:p>
            <a:fld id="{CD27FC1E-3D98-4F86-8B1F-DF88DAD3105B}" type="slidenum">
              <a:rPr lang="en-US" sz="1100" smtClean="0">
                <a:latin typeface="Arial Black" panose="020B0A04020102020204" pitchFamily="34" charset="0"/>
              </a:rPr>
              <a:t>6</a:t>
            </a:fld>
            <a:endParaRPr lang="en-US" sz="1100" dirty="0">
              <a:latin typeface="Arial Black" panose="020B0A04020102020204" pitchFamily="34" charset="0"/>
            </a:endParaRPr>
          </a:p>
        </p:txBody>
      </p:sp>
    </p:spTree>
    <p:extLst>
      <p:ext uri="{BB962C8B-B14F-4D97-AF65-F5344CB8AC3E}">
        <p14:creationId xmlns:p14="http://schemas.microsoft.com/office/powerpoint/2010/main" val="620204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Arial Rounded MT Bold" panose="020F0704030504030204" pitchFamily="34" charset="0"/>
                <a:cs typeface="Aharoni" pitchFamily="2" charset="-79"/>
              </a:rPr>
              <a:t>W</a:t>
            </a:r>
            <a:r>
              <a:rPr lang="en-US" dirty="0" smtClean="0">
                <a:solidFill>
                  <a:schemeClr val="accent2">
                    <a:lumMod val="75000"/>
                  </a:schemeClr>
                </a:solidFill>
                <a:latin typeface="Arial Rounded MT Bold" panose="020F0704030504030204" pitchFamily="34" charset="0"/>
                <a:cs typeface="Aharoni" pitchFamily="2" charset="-79"/>
              </a:rPr>
              <a:t>inning Combinations in game</a:t>
            </a:r>
            <a:r>
              <a:rPr lang="en-US" dirty="0" smtClean="0">
                <a:solidFill>
                  <a:schemeClr val="accent2">
                    <a:lumMod val="75000"/>
                  </a:schemeClr>
                </a:solidFill>
                <a:latin typeface="Arial Rounded MT Bold" panose="020F0704030504030204" pitchFamily="34" charset="0"/>
              </a:rPr>
              <a:t>:</a:t>
            </a:r>
            <a:endParaRPr lang="en-US" dirty="0">
              <a:solidFill>
                <a:schemeClr val="accent2">
                  <a:lumMod val="75000"/>
                </a:schemeClr>
              </a:solidFill>
              <a:latin typeface="Arial Rounded MT Bold" panose="020F0704030504030204" pitchFamily="34" charset="0"/>
            </a:endParaRPr>
          </a:p>
        </p:txBody>
      </p:sp>
      <p:sp>
        <p:nvSpPr>
          <p:cNvPr id="3" name="Content Placeholder 2"/>
          <p:cNvSpPr>
            <a:spLocks noGrp="1"/>
          </p:cNvSpPr>
          <p:nvPr>
            <p:ph idx="1"/>
          </p:nvPr>
        </p:nvSpPr>
        <p:spPr>
          <a:xfrm>
            <a:off x="1295402" y="2641271"/>
            <a:ext cx="5605462" cy="3318936"/>
          </a:xfrm>
        </p:spPr>
        <p:txBody>
          <a:bodyPr>
            <a:normAutofit/>
          </a:bodyPr>
          <a:lstStyle/>
          <a:p>
            <a:pPr marL="0" indent="0">
              <a:buNone/>
            </a:pPr>
            <a:r>
              <a:rPr lang="en-US" sz="2200" dirty="0" smtClean="0"/>
              <a:t>In a Tic-Tec-Toe game there are 8 possibilities to win the game. The possibilities are getting the three combinations horizontally, three combinations vertically or two combinations diagonally as shown in the figure below. Hence, the easiest way to find the way to determine the winner of the game is to check for these eight combinations as the game goes 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9" name="Content Placeholder 8"/>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r="8765"/>
          <a:stretch/>
        </p:blipFill>
        <p:spPr>
          <a:xfrm>
            <a:off x="6900864" y="2556932"/>
            <a:ext cx="3359241" cy="3309938"/>
          </a:xfrm>
        </p:spPr>
      </p:pic>
      <p:sp>
        <p:nvSpPr>
          <p:cNvPr id="4" name="Footer Placeholder 3"/>
          <p:cNvSpPr>
            <a:spLocks noGrp="1"/>
          </p:cNvSpPr>
          <p:nvPr>
            <p:ph type="ftr" sz="quarter" idx="11"/>
          </p:nvPr>
        </p:nvSpPr>
        <p:spPr>
          <a:xfrm>
            <a:off x="744418" y="5900615"/>
            <a:ext cx="7305900" cy="279400"/>
          </a:xfrm>
        </p:spPr>
        <p:txBody>
          <a:bodyPr/>
          <a:lstStyle/>
          <a:p>
            <a:r>
              <a:rPr lang="en-US" sz="1050" dirty="0" smtClean="0">
                <a:latin typeface="Arial Black" panose="020B0A04020102020204" pitchFamily="34" charset="0"/>
              </a:rPr>
              <a:t>TIC TEC TOE</a:t>
            </a:r>
            <a:endParaRPr lang="en-US" sz="1050" dirty="0">
              <a:latin typeface="Arial Black" panose="020B0A04020102020204" pitchFamily="34" charset="0"/>
            </a:endParaRPr>
          </a:p>
        </p:txBody>
      </p:sp>
      <p:sp>
        <p:nvSpPr>
          <p:cNvPr id="5" name="Slide Number Placeholder 4"/>
          <p:cNvSpPr>
            <a:spLocks noGrp="1"/>
          </p:cNvSpPr>
          <p:nvPr>
            <p:ph type="sldNum" sz="quarter" idx="12"/>
          </p:nvPr>
        </p:nvSpPr>
        <p:spPr>
          <a:xfrm>
            <a:off x="10853847" y="5960207"/>
            <a:ext cx="542697" cy="279400"/>
          </a:xfrm>
        </p:spPr>
        <p:txBody>
          <a:bodyPr/>
          <a:lstStyle/>
          <a:p>
            <a:fld id="{CD27FC1E-3D98-4F86-8B1F-DF88DAD3105B}" type="slidenum">
              <a:rPr lang="en-US" sz="1050" smtClean="0">
                <a:latin typeface="Arial Black" panose="020B0A04020102020204" pitchFamily="34" charset="0"/>
              </a:rPr>
              <a:t>7</a:t>
            </a:fld>
            <a:endParaRPr lang="en-US" sz="1050" dirty="0">
              <a:latin typeface="Arial Black" panose="020B0A04020102020204" pitchFamily="34" charset="0"/>
            </a:endParaRPr>
          </a:p>
        </p:txBody>
      </p:sp>
    </p:spTree>
    <p:extLst>
      <p:ext uri="{BB962C8B-B14F-4D97-AF65-F5344CB8AC3E}">
        <p14:creationId xmlns:p14="http://schemas.microsoft.com/office/powerpoint/2010/main" val="341129042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31248"/>
            <a:ext cx="9601196" cy="1303867"/>
          </a:xfrm>
        </p:spPr>
        <p:txBody>
          <a:bodyPr/>
          <a:lstStyle/>
          <a:p>
            <a:r>
              <a:rPr lang="en-US" dirty="0" smtClean="0">
                <a:solidFill>
                  <a:schemeClr val="accent2">
                    <a:lumMod val="75000"/>
                  </a:schemeClr>
                </a:solidFill>
                <a:latin typeface="Arial Black" panose="020B0A04020102020204" pitchFamily="34" charset="0"/>
              </a:rPr>
              <a:t>GAME OUTPUT</a:t>
            </a:r>
            <a:endParaRPr lang="en-US" dirty="0">
              <a:solidFill>
                <a:schemeClr val="accent2">
                  <a:lumMod val="75000"/>
                </a:schemeClr>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smtClean="0"/>
              <a:t>TIC TEC TOE</a:t>
            </a:r>
            <a:endParaRPr lang="en-US"/>
          </a:p>
        </p:txBody>
      </p:sp>
      <p:sp>
        <p:nvSpPr>
          <p:cNvPr id="5" name="Slide Number Placeholder 4"/>
          <p:cNvSpPr>
            <a:spLocks noGrp="1"/>
          </p:cNvSpPr>
          <p:nvPr>
            <p:ph type="sldNum" sz="quarter" idx="12"/>
          </p:nvPr>
        </p:nvSpPr>
        <p:spPr/>
        <p:txBody>
          <a:bodyPr/>
          <a:lstStyle/>
          <a:p>
            <a:fld id="{CD27FC1E-3D98-4F86-8B1F-DF88DAD3105B}" type="slidenum">
              <a:rPr lang="en-US" smtClean="0"/>
              <a:t>8</a:t>
            </a:fld>
            <a:endParaRPr lang="en-US"/>
          </a:p>
        </p:txBody>
      </p:sp>
      <p:sp>
        <p:nvSpPr>
          <p:cNvPr id="7" name="TextBox 6"/>
          <p:cNvSpPr txBox="1"/>
          <p:nvPr/>
        </p:nvSpPr>
        <p:spPr>
          <a:xfrm>
            <a:off x="1295401" y="2592727"/>
            <a:ext cx="1486946" cy="307777"/>
          </a:xfrm>
          <a:prstGeom prst="rect">
            <a:avLst/>
          </a:prstGeom>
          <a:noFill/>
        </p:spPr>
        <p:txBody>
          <a:bodyPr wrap="none" rtlCol="0">
            <a:spAutoFit/>
          </a:bodyPr>
          <a:lstStyle/>
          <a:p>
            <a:r>
              <a:rPr lang="en-US" sz="1400" dirty="0" smtClean="0">
                <a:latin typeface="Arial Black" panose="020B0A04020102020204" pitchFamily="34" charset="0"/>
              </a:rPr>
              <a:t>GAME START</a:t>
            </a:r>
            <a:endParaRPr lang="en-US" sz="1400" dirty="0">
              <a:latin typeface="Arial Black" panose="020B0A04020102020204" pitchFamily="34" charset="0"/>
            </a:endParaRPr>
          </a:p>
        </p:txBody>
      </p:sp>
      <p:sp>
        <p:nvSpPr>
          <p:cNvPr id="11" name="TextBox 10"/>
          <p:cNvSpPr txBox="1"/>
          <p:nvPr/>
        </p:nvSpPr>
        <p:spPr>
          <a:xfrm>
            <a:off x="4993105" y="2592727"/>
            <a:ext cx="2710790" cy="307777"/>
          </a:xfrm>
          <a:prstGeom prst="rect">
            <a:avLst/>
          </a:prstGeom>
          <a:noFill/>
        </p:spPr>
        <p:txBody>
          <a:bodyPr wrap="square" rtlCol="0">
            <a:spAutoFit/>
          </a:bodyPr>
          <a:lstStyle/>
          <a:p>
            <a:r>
              <a:rPr lang="en-US" sz="1400" dirty="0" smtClean="0">
                <a:latin typeface="Arial Black" panose="020B0A04020102020204" pitchFamily="34" charset="0"/>
              </a:rPr>
              <a:t>Player1,enter the number</a:t>
            </a:r>
            <a:endParaRPr lang="en-US" sz="1400" dirty="0">
              <a:latin typeface="Arial Black" panose="020B0A04020102020204" pitchFamily="34" charset="0"/>
            </a:endParaRPr>
          </a:p>
        </p:txBody>
      </p:sp>
      <p:sp>
        <p:nvSpPr>
          <p:cNvPr id="12" name="TextBox 11"/>
          <p:cNvSpPr txBox="1"/>
          <p:nvPr/>
        </p:nvSpPr>
        <p:spPr>
          <a:xfrm>
            <a:off x="8469776" y="2592727"/>
            <a:ext cx="2721099" cy="307777"/>
          </a:xfrm>
          <a:prstGeom prst="rect">
            <a:avLst/>
          </a:prstGeom>
          <a:noFill/>
        </p:spPr>
        <p:txBody>
          <a:bodyPr wrap="square" rtlCol="0">
            <a:spAutoFit/>
          </a:bodyPr>
          <a:lstStyle/>
          <a:p>
            <a:r>
              <a:rPr lang="en-US" sz="1400" dirty="0" smtClean="0">
                <a:latin typeface="Arial Black" panose="020B0A04020102020204" pitchFamily="34" charset="0"/>
              </a:rPr>
              <a:t>Player2,enter the number</a:t>
            </a:r>
            <a:endParaRPr lang="en-US" sz="1400" dirty="0">
              <a:latin typeface="Arial Black" panose="020B0A04020102020204" pitchFamily="34" charset="0"/>
            </a:endParaRP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116" y="3022155"/>
            <a:ext cx="2931823" cy="2825193"/>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007" y="3103547"/>
            <a:ext cx="2538663" cy="2760339"/>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1738" y="3070470"/>
            <a:ext cx="2719137" cy="2793416"/>
          </a:xfrm>
          <a:prstGeom prst="rect">
            <a:avLst/>
          </a:prstGeom>
        </p:spPr>
      </p:pic>
    </p:spTree>
    <p:extLst>
      <p:ext uri="{BB962C8B-B14F-4D97-AF65-F5344CB8AC3E}">
        <p14:creationId xmlns:p14="http://schemas.microsoft.com/office/powerpoint/2010/main" val="3207895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latin typeface="Arial Black" panose="020B0A04020102020204" pitchFamily="34" charset="0"/>
              </a:rPr>
              <a:t>GAME OUTPUT</a:t>
            </a:r>
            <a:endParaRPr lang="en-US" dirty="0">
              <a:solidFill>
                <a:schemeClr val="accent2">
                  <a:lumMod val="75000"/>
                </a:schemeClr>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smtClean="0"/>
              <a:t>TIC TEC TOE</a:t>
            </a:r>
            <a:endParaRPr lang="en-US"/>
          </a:p>
        </p:txBody>
      </p:sp>
      <p:sp>
        <p:nvSpPr>
          <p:cNvPr id="5" name="Slide Number Placeholder 4"/>
          <p:cNvSpPr>
            <a:spLocks noGrp="1"/>
          </p:cNvSpPr>
          <p:nvPr>
            <p:ph type="sldNum" sz="quarter" idx="12"/>
          </p:nvPr>
        </p:nvSpPr>
        <p:spPr/>
        <p:txBody>
          <a:bodyPr/>
          <a:lstStyle/>
          <a:p>
            <a:fld id="{CD27FC1E-3D98-4F86-8B1F-DF88DAD3105B}" type="slidenum">
              <a:rPr lang="en-US" smtClean="0"/>
              <a:t>9</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3148" y="2942475"/>
            <a:ext cx="4363450" cy="2616116"/>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2942475"/>
            <a:ext cx="4479757" cy="2616116"/>
          </a:xfrm>
          <a:prstGeom prst="rect">
            <a:avLst/>
          </a:prstGeom>
        </p:spPr>
      </p:pic>
      <p:sp>
        <p:nvSpPr>
          <p:cNvPr id="11" name="TextBox 10"/>
          <p:cNvSpPr txBox="1"/>
          <p:nvPr/>
        </p:nvSpPr>
        <p:spPr>
          <a:xfrm>
            <a:off x="2490536" y="2527131"/>
            <a:ext cx="1751185" cy="338554"/>
          </a:xfrm>
          <a:prstGeom prst="rect">
            <a:avLst/>
          </a:prstGeom>
          <a:noFill/>
        </p:spPr>
        <p:txBody>
          <a:bodyPr wrap="none" rtlCol="0">
            <a:spAutoFit/>
          </a:bodyPr>
          <a:lstStyle/>
          <a:p>
            <a:r>
              <a:rPr lang="en-US" sz="1600" dirty="0" smtClean="0">
                <a:latin typeface="Arial Black" panose="020B0A04020102020204" pitchFamily="34" charset="0"/>
              </a:rPr>
              <a:t>Game running</a:t>
            </a:r>
            <a:endParaRPr lang="en-US" sz="1600" dirty="0">
              <a:latin typeface="Arial Black" panose="020B0A04020102020204" pitchFamily="34" charset="0"/>
            </a:endParaRPr>
          </a:p>
        </p:txBody>
      </p:sp>
      <p:sp>
        <p:nvSpPr>
          <p:cNvPr id="13" name="TextBox 12"/>
          <p:cNvSpPr txBox="1"/>
          <p:nvPr/>
        </p:nvSpPr>
        <p:spPr>
          <a:xfrm>
            <a:off x="7969476" y="2527131"/>
            <a:ext cx="1490793" cy="338554"/>
          </a:xfrm>
          <a:prstGeom prst="rect">
            <a:avLst/>
          </a:prstGeom>
          <a:noFill/>
        </p:spPr>
        <p:txBody>
          <a:bodyPr wrap="none" rtlCol="0">
            <a:spAutoFit/>
          </a:bodyPr>
          <a:lstStyle/>
          <a:p>
            <a:r>
              <a:rPr lang="en-US" sz="1600" dirty="0" smtClean="0">
                <a:latin typeface="Arial Black" panose="020B0A04020102020204" pitchFamily="34" charset="0"/>
              </a:rPr>
              <a:t>Player2 win</a:t>
            </a:r>
            <a:endParaRPr lang="en-US" sz="1600" dirty="0">
              <a:latin typeface="Arial Black" panose="020B0A04020102020204" pitchFamily="34" charset="0"/>
            </a:endParaRPr>
          </a:p>
        </p:txBody>
      </p:sp>
    </p:spTree>
    <p:extLst>
      <p:ext uri="{BB962C8B-B14F-4D97-AF65-F5344CB8AC3E}">
        <p14:creationId xmlns:p14="http://schemas.microsoft.com/office/powerpoint/2010/main" val="21581961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681</Words>
  <Application>Microsoft Office PowerPoint</Application>
  <PresentationFormat>Widescreen</PresentationFormat>
  <Paragraphs>132</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Algerian</vt:lpstr>
      <vt:lpstr>Arial</vt:lpstr>
      <vt:lpstr>Arial Black</vt:lpstr>
      <vt:lpstr>Arial Rounded MT Bold</vt:lpstr>
      <vt:lpstr>Calibri</vt:lpstr>
      <vt:lpstr>Elephant</vt:lpstr>
      <vt:lpstr>Garamond</vt:lpstr>
      <vt:lpstr>Organic</vt:lpstr>
      <vt:lpstr>PowerPoint Presentation</vt:lpstr>
      <vt:lpstr>   OUTLINE</vt:lpstr>
      <vt:lpstr>Project Name:</vt:lpstr>
      <vt:lpstr>Introduction  </vt:lpstr>
      <vt:lpstr>Objective </vt:lpstr>
      <vt:lpstr>How to play Tic Tec Toe game:</vt:lpstr>
      <vt:lpstr>Winning Combinations in game:</vt:lpstr>
      <vt:lpstr>GAME OUTPUT</vt:lpstr>
      <vt:lpstr>GAME OUTPUT</vt:lpstr>
      <vt:lpstr>TIC TEC TOE </vt:lpstr>
      <vt:lpstr>TIC TEC TOE</vt:lpstr>
      <vt:lpstr>TIC TEC TOE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64</cp:revision>
  <dcterms:created xsi:type="dcterms:W3CDTF">2020-11-25T11:45:56Z</dcterms:created>
  <dcterms:modified xsi:type="dcterms:W3CDTF">2020-11-29T13:59:17Z</dcterms:modified>
</cp:coreProperties>
</file>