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4"/>
  </p:notesMasterIdLst>
  <p:handoutMasterIdLst>
    <p:handoutMasterId r:id="rId35"/>
  </p:handoutMasterIdLst>
  <p:sldIdLst>
    <p:sldId id="256" r:id="rId2"/>
    <p:sldId id="326" r:id="rId3"/>
    <p:sldId id="292" r:id="rId4"/>
    <p:sldId id="440" r:id="rId5"/>
    <p:sldId id="441" r:id="rId6"/>
    <p:sldId id="483" r:id="rId7"/>
    <p:sldId id="481" r:id="rId8"/>
    <p:sldId id="479" r:id="rId9"/>
    <p:sldId id="293" r:id="rId10"/>
    <p:sldId id="438" r:id="rId11"/>
    <p:sldId id="448" r:id="rId12"/>
    <p:sldId id="487" r:id="rId13"/>
    <p:sldId id="456" r:id="rId14"/>
    <p:sldId id="455" r:id="rId15"/>
    <p:sldId id="480" r:id="rId16"/>
    <p:sldId id="459" r:id="rId17"/>
    <p:sldId id="484" r:id="rId18"/>
    <p:sldId id="458" r:id="rId19"/>
    <p:sldId id="482" r:id="rId20"/>
    <p:sldId id="485" r:id="rId21"/>
    <p:sldId id="486" r:id="rId22"/>
    <p:sldId id="273" r:id="rId23"/>
    <p:sldId id="442" r:id="rId24"/>
    <p:sldId id="457" r:id="rId25"/>
    <p:sldId id="474" r:id="rId26"/>
    <p:sldId id="447" r:id="rId27"/>
    <p:sldId id="477" r:id="rId28"/>
    <p:sldId id="291" r:id="rId29"/>
    <p:sldId id="439" r:id="rId30"/>
    <p:sldId id="445" r:id="rId31"/>
    <p:sldId id="476" r:id="rId32"/>
    <p:sldId id="26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D059"/>
    <a:srgbClr val="E6E6E6"/>
    <a:srgbClr val="9FD5F7"/>
    <a:srgbClr val="60B5CC"/>
    <a:srgbClr val="F2F7D1"/>
    <a:srgbClr val="DCECEC"/>
    <a:srgbClr val="FFC637"/>
    <a:srgbClr val="F0A7B1"/>
    <a:srgbClr val="6BB76D"/>
    <a:srgbClr val="E66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93135" autoAdjust="0"/>
  </p:normalViewPr>
  <p:slideViewPr>
    <p:cSldViewPr>
      <p:cViewPr varScale="1">
        <p:scale>
          <a:sx n="67" d="100"/>
          <a:sy n="67" d="100"/>
        </p:scale>
        <p:origin x="10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D06B63-4FD4-4AEE-8290-9BE410AFEF7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29F1BB-BE02-499C-A7E5-B7FEBB4C0AB5}">
      <dgm:prSet custT="1"/>
      <dgm:spPr>
        <a:solidFill>
          <a:srgbClr val="F1D059"/>
        </a:solidFill>
      </dgm:spPr>
      <dgm:t>
        <a:bodyPr/>
        <a:lstStyle/>
        <a:p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rPr>
            <a:t>Data preparation</a:t>
          </a:r>
        </a:p>
      </dgm:t>
    </dgm:pt>
    <dgm:pt modelId="{A9A8BFFB-93CE-4223-B016-1433B36BBF98}" type="parTrans" cxnId="{6303F6DC-2DB0-4199-BA3D-48E2667ED0F3}">
      <dgm:prSet/>
      <dgm:spPr/>
      <dgm:t>
        <a:bodyPr/>
        <a:lstStyle/>
        <a:p>
          <a:endParaRPr lang="en-US"/>
        </a:p>
      </dgm:t>
    </dgm:pt>
    <dgm:pt modelId="{7AA2516E-9372-4745-A9C2-6BE593D1A190}" type="sibTrans" cxnId="{6303F6DC-2DB0-4199-BA3D-48E2667ED0F3}">
      <dgm:prSet/>
      <dgm:spPr/>
      <dgm:t>
        <a:bodyPr/>
        <a:lstStyle/>
        <a:p>
          <a:endParaRPr lang="en-US"/>
        </a:p>
      </dgm:t>
    </dgm:pt>
    <dgm:pt modelId="{C8190DDF-1F36-4059-BC06-E651B524CDF9}">
      <dgm:prSet custT="1"/>
      <dgm:spPr>
        <a:solidFill>
          <a:srgbClr val="F1D059"/>
        </a:solidFill>
      </dgm:spPr>
      <dgm:t>
        <a:bodyPr/>
        <a:lstStyle/>
        <a:p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rPr>
            <a:t>Model architecture</a:t>
          </a:r>
        </a:p>
      </dgm:t>
    </dgm:pt>
    <dgm:pt modelId="{055D87C9-5BDB-4E29-B6BE-8652EE3BE094}" type="parTrans" cxnId="{7C7CE8A4-9FE7-4F14-AEF7-E4B92B510256}">
      <dgm:prSet/>
      <dgm:spPr/>
      <dgm:t>
        <a:bodyPr/>
        <a:lstStyle/>
        <a:p>
          <a:endParaRPr lang="en-US"/>
        </a:p>
      </dgm:t>
    </dgm:pt>
    <dgm:pt modelId="{D7B7D943-2428-4F0C-8885-841516C707C8}" type="sibTrans" cxnId="{7C7CE8A4-9FE7-4F14-AEF7-E4B92B510256}">
      <dgm:prSet/>
      <dgm:spPr/>
      <dgm:t>
        <a:bodyPr/>
        <a:lstStyle/>
        <a:p>
          <a:endParaRPr lang="en-US"/>
        </a:p>
      </dgm:t>
    </dgm:pt>
    <dgm:pt modelId="{518818DD-2564-4CC5-B385-8D7C6A6EEED8}">
      <dgm:prSet custT="1"/>
      <dgm:spPr>
        <a:solidFill>
          <a:srgbClr val="F1D059"/>
        </a:solidFill>
      </dgm:spPr>
      <dgm:t>
        <a:bodyPr/>
        <a:lstStyle/>
        <a:p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rPr>
            <a:t>-Contextual attention at lower level </a:t>
          </a:r>
        </a:p>
      </dgm:t>
    </dgm:pt>
    <dgm:pt modelId="{54014111-0502-4CC6-9D14-FCA9C073AF8A}" type="parTrans" cxnId="{FBE49C97-40DA-4C38-905F-5076AD5B9DE4}">
      <dgm:prSet/>
      <dgm:spPr/>
      <dgm:t>
        <a:bodyPr/>
        <a:lstStyle/>
        <a:p>
          <a:endParaRPr lang="en-US"/>
        </a:p>
      </dgm:t>
    </dgm:pt>
    <dgm:pt modelId="{DAAAAA5C-7CC9-4969-83DB-DF726F21D24F}" type="sibTrans" cxnId="{FBE49C97-40DA-4C38-905F-5076AD5B9DE4}">
      <dgm:prSet/>
      <dgm:spPr/>
      <dgm:t>
        <a:bodyPr/>
        <a:lstStyle/>
        <a:p>
          <a:endParaRPr lang="en-US"/>
        </a:p>
      </dgm:t>
    </dgm:pt>
    <dgm:pt modelId="{7501BCA6-9B7B-4995-8CA4-13D917E78C9A}">
      <dgm:prSet custT="1"/>
      <dgm:spPr>
        <a:solidFill>
          <a:srgbClr val="F1D059"/>
        </a:solidFill>
      </dgm:spPr>
      <dgm:t>
        <a:bodyPr/>
        <a:lstStyle/>
        <a:p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rPr>
            <a:t>-Generative Networks (GANs) at higher level</a:t>
          </a:r>
        </a:p>
      </dgm:t>
    </dgm:pt>
    <dgm:pt modelId="{875B6F9E-A036-43F6-9AD3-EBC02A19AC05}" type="parTrans" cxnId="{49025540-3E9F-4BAC-A53D-A15F54241A25}">
      <dgm:prSet/>
      <dgm:spPr/>
      <dgm:t>
        <a:bodyPr/>
        <a:lstStyle/>
        <a:p>
          <a:endParaRPr lang="en-US"/>
        </a:p>
      </dgm:t>
    </dgm:pt>
    <dgm:pt modelId="{DCBA11D4-3DF9-4002-8BC6-370749EAF47B}" type="sibTrans" cxnId="{49025540-3E9F-4BAC-A53D-A15F54241A25}">
      <dgm:prSet/>
      <dgm:spPr/>
      <dgm:t>
        <a:bodyPr/>
        <a:lstStyle/>
        <a:p>
          <a:endParaRPr lang="en-US"/>
        </a:p>
      </dgm:t>
    </dgm:pt>
    <dgm:pt modelId="{58F8928F-AD9D-41AF-8101-5C1F208476E3}">
      <dgm:prSet custT="1"/>
      <dgm:spPr>
        <a:solidFill>
          <a:srgbClr val="F1D059"/>
        </a:solidFill>
      </dgm:spPr>
      <dgm:t>
        <a:bodyPr/>
        <a:lstStyle/>
        <a:p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rPr>
            <a:t>Pre-trained feature extraction</a:t>
          </a:r>
        </a:p>
      </dgm:t>
    </dgm:pt>
    <dgm:pt modelId="{A1280B13-6414-4FE9-B6D4-747E074D257D}" type="parTrans" cxnId="{8FF83703-167E-4227-B41E-E52CBD8E83DF}">
      <dgm:prSet/>
      <dgm:spPr/>
      <dgm:t>
        <a:bodyPr/>
        <a:lstStyle/>
        <a:p>
          <a:endParaRPr lang="en-US"/>
        </a:p>
      </dgm:t>
    </dgm:pt>
    <dgm:pt modelId="{F16AA965-BB61-4D49-88A9-34E6F2BB9B71}" type="sibTrans" cxnId="{8FF83703-167E-4227-B41E-E52CBD8E83DF}">
      <dgm:prSet/>
      <dgm:spPr/>
      <dgm:t>
        <a:bodyPr/>
        <a:lstStyle/>
        <a:p>
          <a:endParaRPr lang="en-US"/>
        </a:p>
      </dgm:t>
    </dgm:pt>
    <dgm:pt modelId="{510BF1C3-CFCB-421C-AC84-F588B0C49434}">
      <dgm:prSet custT="1"/>
      <dgm:spPr>
        <a:solidFill>
          <a:srgbClr val="F1D059"/>
        </a:solidFill>
      </dgm:spPr>
      <dgm:t>
        <a:bodyPr/>
        <a:lstStyle/>
        <a:p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rPr>
            <a:t>Data Augmentation and Synthesis</a:t>
          </a:r>
        </a:p>
      </dgm:t>
    </dgm:pt>
    <dgm:pt modelId="{02B8B1D4-6D30-4D40-B3E4-C3C36C1150EF}" type="parTrans" cxnId="{D2552948-ADBC-4ED0-93D2-C5D903AD6182}">
      <dgm:prSet/>
      <dgm:spPr/>
      <dgm:t>
        <a:bodyPr/>
        <a:lstStyle/>
        <a:p>
          <a:endParaRPr lang="en-US"/>
        </a:p>
      </dgm:t>
    </dgm:pt>
    <dgm:pt modelId="{D48583EA-326C-44F8-A800-4EDE3A4C22B0}" type="sibTrans" cxnId="{D2552948-ADBC-4ED0-93D2-C5D903AD6182}">
      <dgm:prSet/>
      <dgm:spPr/>
      <dgm:t>
        <a:bodyPr/>
        <a:lstStyle/>
        <a:p>
          <a:endParaRPr lang="en-US"/>
        </a:p>
      </dgm:t>
    </dgm:pt>
    <dgm:pt modelId="{D0367D17-57E9-4E0C-A175-DD15E19161D3}">
      <dgm:prSet custT="1"/>
      <dgm:spPr>
        <a:solidFill>
          <a:srgbClr val="F1D059"/>
        </a:solidFill>
      </dgm:spPr>
      <dgm:t>
        <a:bodyPr/>
        <a:lstStyle/>
        <a:p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</a:rPr>
            <a:t>Iterative Training and Experimentation</a:t>
          </a:r>
        </a:p>
      </dgm:t>
    </dgm:pt>
    <dgm:pt modelId="{66447D42-A6FE-4D2D-B914-8AAF27A1C8E9}" type="parTrans" cxnId="{6C691C10-6FFD-4ABA-BF15-ACB0F14FCBFB}">
      <dgm:prSet/>
      <dgm:spPr/>
      <dgm:t>
        <a:bodyPr/>
        <a:lstStyle/>
        <a:p>
          <a:endParaRPr lang="en-US"/>
        </a:p>
      </dgm:t>
    </dgm:pt>
    <dgm:pt modelId="{3A34E93A-792B-435C-8011-7C73006B2B9E}" type="sibTrans" cxnId="{6C691C10-6FFD-4ABA-BF15-ACB0F14FCBFB}">
      <dgm:prSet/>
      <dgm:spPr/>
      <dgm:t>
        <a:bodyPr/>
        <a:lstStyle/>
        <a:p>
          <a:endParaRPr lang="en-US"/>
        </a:p>
      </dgm:t>
    </dgm:pt>
    <dgm:pt modelId="{C662D86F-5531-4C97-9ADE-D528555C6770}">
      <dgm:prSet custT="1"/>
      <dgm:spPr>
        <a:solidFill>
          <a:srgbClr val="F1D059"/>
        </a:solidFill>
      </dgm:spPr>
      <dgm:t>
        <a:bodyPr/>
        <a:lstStyle/>
        <a:p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</a:rPr>
            <a:t>Evaluation and Refinement</a:t>
          </a:r>
        </a:p>
      </dgm:t>
    </dgm:pt>
    <dgm:pt modelId="{B3ADCCE9-BD91-4DFD-A837-23162E609264}" type="parTrans" cxnId="{D0285A60-12C2-4D78-9D6B-53F5C0D212C7}">
      <dgm:prSet/>
      <dgm:spPr/>
      <dgm:t>
        <a:bodyPr/>
        <a:lstStyle/>
        <a:p>
          <a:endParaRPr lang="en-US"/>
        </a:p>
      </dgm:t>
    </dgm:pt>
    <dgm:pt modelId="{D3984D2E-03EF-40EA-8C82-010AC0E7129D}" type="sibTrans" cxnId="{D0285A60-12C2-4D78-9D6B-53F5C0D212C7}">
      <dgm:prSet/>
      <dgm:spPr/>
      <dgm:t>
        <a:bodyPr/>
        <a:lstStyle/>
        <a:p>
          <a:endParaRPr lang="en-US"/>
        </a:p>
      </dgm:t>
    </dgm:pt>
    <dgm:pt modelId="{6409C2CD-C878-4725-89B5-C78CC7217351}">
      <dgm:prSet custT="1"/>
      <dgm:spPr>
        <a:solidFill>
          <a:srgbClr val="F1D059"/>
        </a:solidFill>
      </dgm:spPr>
      <dgm:t>
        <a:bodyPr/>
        <a:lstStyle/>
        <a:p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</a:rPr>
            <a:t>Testing and Practical Deployment</a:t>
          </a:r>
        </a:p>
      </dgm:t>
    </dgm:pt>
    <dgm:pt modelId="{7694C30C-6D2B-4E29-B652-9B62AA3B26C8}" type="parTrans" cxnId="{EF049891-2DB6-4838-9755-0DBB98FB01E2}">
      <dgm:prSet/>
      <dgm:spPr/>
      <dgm:t>
        <a:bodyPr/>
        <a:lstStyle/>
        <a:p>
          <a:endParaRPr lang="en-US"/>
        </a:p>
      </dgm:t>
    </dgm:pt>
    <dgm:pt modelId="{3C60C937-35A0-4B7D-A5CA-73F6879AF5D2}" type="sibTrans" cxnId="{EF049891-2DB6-4838-9755-0DBB98FB01E2}">
      <dgm:prSet/>
      <dgm:spPr/>
      <dgm:t>
        <a:bodyPr/>
        <a:lstStyle/>
        <a:p>
          <a:endParaRPr lang="en-US"/>
        </a:p>
      </dgm:t>
    </dgm:pt>
    <dgm:pt modelId="{16CEE363-38CC-4BD3-B73A-54D7A5456E96}" type="pres">
      <dgm:prSet presAssocID="{8ED06B63-4FD4-4AEE-8290-9BE410AFEF76}" presName="Name0" presStyleCnt="0">
        <dgm:presLayoutVars>
          <dgm:dir/>
          <dgm:resizeHandles val="exact"/>
        </dgm:presLayoutVars>
      </dgm:prSet>
      <dgm:spPr/>
    </dgm:pt>
    <dgm:pt modelId="{810D3381-77A6-4EFA-939B-BCDB4D079E2C}" type="pres">
      <dgm:prSet presAssocID="{AC29F1BB-BE02-499C-A7E5-B7FEBB4C0AB5}" presName="node" presStyleLbl="node1" presStyleIdx="0" presStyleCnt="7" custScaleY="62086">
        <dgm:presLayoutVars>
          <dgm:bulletEnabled val="1"/>
        </dgm:presLayoutVars>
      </dgm:prSet>
      <dgm:spPr/>
    </dgm:pt>
    <dgm:pt modelId="{E9D41BB3-2671-4240-B825-AEEF713674C0}" type="pres">
      <dgm:prSet presAssocID="{7AA2516E-9372-4745-A9C2-6BE593D1A190}" presName="sibTrans" presStyleLbl="sibTrans1D1" presStyleIdx="0" presStyleCnt="6"/>
      <dgm:spPr/>
    </dgm:pt>
    <dgm:pt modelId="{60414429-F47C-45CA-8B4B-2299020C62EC}" type="pres">
      <dgm:prSet presAssocID="{7AA2516E-9372-4745-A9C2-6BE593D1A190}" presName="connectorText" presStyleLbl="sibTrans1D1" presStyleIdx="0" presStyleCnt="6"/>
      <dgm:spPr/>
    </dgm:pt>
    <dgm:pt modelId="{C495088A-C234-48BD-BA9F-803845736456}" type="pres">
      <dgm:prSet presAssocID="{C8190DDF-1F36-4059-BC06-E651B524CDF9}" presName="node" presStyleLbl="node1" presStyleIdx="1" presStyleCnt="7" custScaleX="199935" custScaleY="73794">
        <dgm:presLayoutVars>
          <dgm:bulletEnabled val="1"/>
        </dgm:presLayoutVars>
      </dgm:prSet>
      <dgm:spPr/>
    </dgm:pt>
    <dgm:pt modelId="{92D9D182-2EC3-4DDA-9092-322CEB652D39}" type="pres">
      <dgm:prSet presAssocID="{D7B7D943-2428-4F0C-8885-841516C707C8}" presName="sibTrans" presStyleLbl="sibTrans1D1" presStyleIdx="1" presStyleCnt="6"/>
      <dgm:spPr/>
    </dgm:pt>
    <dgm:pt modelId="{DE49DEFF-4E95-4616-8018-928F5B81D438}" type="pres">
      <dgm:prSet presAssocID="{D7B7D943-2428-4F0C-8885-841516C707C8}" presName="connectorText" presStyleLbl="sibTrans1D1" presStyleIdx="1" presStyleCnt="6"/>
      <dgm:spPr/>
    </dgm:pt>
    <dgm:pt modelId="{C31AA5AA-BF01-471B-BE2E-23CCE3D3E666}" type="pres">
      <dgm:prSet presAssocID="{58F8928F-AD9D-41AF-8101-5C1F208476E3}" presName="node" presStyleLbl="node1" presStyleIdx="2" presStyleCnt="7" custScaleY="75566">
        <dgm:presLayoutVars>
          <dgm:bulletEnabled val="1"/>
        </dgm:presLayoutVars>
      </dgm:prSet>
      <dgm:spPr/>
    </dgm:pt>
    <dgm:pt modelId="{FC80599A-EDA4-4F7C-95DA-CCC3CB25979D}" type="pres">
      <dgm:prSet presAssocID="{F16AA965-BB61-4D49-88A9-34E6F2BB9B71}" presName="sibTrans" presStyleLbl="sibTrans1D1" presStyleIdx="2" presStyleCnt="6"/>
      <dgm:spPr/>
    </dgm:pt>
    <dgm:pt modelId="{822F32CC-9D1F-4F20-9B7F-98AEAEEA9912}" type="pres">
      <dgm:prSet presAssocID="{F16AA965-BB61-4D49-88A9-34E6F2BB9B71}" presName="connectorText" presStyleLbl="sibTrans1D1" presStyleIdx="2" presStyleCnt="6"/>
      <dgm:spPr/>
    </dgm:pt>
    <dgm:pt modelId="{0FAA8028-D046-475A-9470-A8E384B31CDA}" type="pres">
      <dgm:prSet presAssocID="{510BF1C3-CFCB-421C-AC84-F588B0C49434}" presName="node" presStyleLbl="node1" presStyleIdx="3" presStyleCnt="7" custScaleY="75566">
        <dgm:presLayoutVars>
          <dgm:bulletEnabled val="1"/>
        </dgm:presLayoutVars>
      </dgm:prSet>
      <dgm:spPr/>
    </dgm:pt>
    <dgm:pt modelId="{5863F328-350D-4C74-BBEF-5B1351BF7B86}" type="pres">
      <dgm:prSet presAssocID="{D48583EA-326C-44F8-A800-4EDE3A4C22B0}" presName="sibTrans" presStyleLbl="sibTrans1D1" presStyleIdx="3" presStyleCnt="6"/>
      <dgm:spPr/>
    </dgm:pt>
    <dgm:pt modelId="{5BB581B8-6BD4-4915-8952-61BE5A93F27F}" type="pres">
      <dgm:prSet presAssocID="{D48583EA-326C-44F8-A800-4EDE3A4C22B0}" presName="connectorText" presStyleLbl="sibTrans1D1" presStyleIdx="3" presStyleCnt="6"/>
      <dgm:spPr/>
    </dgm:pt>
    <dgm:pt modelId="{E684FEA3-0926-420F-B520-4899C3B73D47}" type="pres">
      <dgm:prSet presAssocID="{D0367D17-57E9-4E0C-A175-DD15E19161D3}" presName="node" presStyleLbl="node1" presStyleIdx="4" presStyleCnt="7" custScaleY="75566">
        <dgm:presLayoutVars>
          <dgm:bulletEnabled val="1"/>
        </dgm:presLayoutVars>
      </dgm:prSet>
      <dgm:spPr/>
    </dgm:pt>
    <dgm:pt modelId="{6F40AB61-8BF7-466D-946A-D8E689C0324E}" type="pres">
      <dgm:prSet presAssocID="{3A34E93A-792B-435C-8011-7C73006B2B9E}" presName="sibTrans" presStyleLbl="sibTrans1D1" presStyleIdx="4" presStyleCnt="6"/>
      <dgm:spPr/>
    </dgm:pt>
    <dgm:pt modelId="{A75C39AA-01B5-442D-A086-2E41D68F6CBD}" type="pres">
      <dgm:prSet presAssocID="{3A34E93A-792B-435C-8011-7C73006B2B9E}" presName="connectorText" presStyleLbl="sibTrans1D1" presStyleIdx="4" presStyleCnt="6"/>
      <dgm:spPr/>
    </dgm:pt>
    <dgm:pt modelId="{80250885-E4B2-4866-8BDD-7977A88920E4}" type="pres">
      <dgm:prSet presAssocID="{C662D86F-5531-4C97-9ADE-D528555C6770}" presName="node" presStyleLbl="node1" presStyleIdx="5" presStyleCnt="7" custScaleY="75566">
        <dgm:presLayoutVars>
          <dgm:bulletEnabled val="1"/>
        </dgm:presLayoutVars>
      </dgm:prSet>
      <dgm:spPr/>
    </dgm:pt>
    <dgm:pt modelId="{173D0983-3B56-4ABB-BB32-CA4095BDCBE3}" type="pres">
      <dgm:prSet presAssocID="{D3984D2E-03EF-40EA-8C82-010AC0E7129D}" presName="sibTrans" presStyleLbl="sibTrans1D1" presStyleIdx="5" presStyleCnt="6"/>
      <dgm:spPr/>
    </dgm:pt>
    <dgm:pt modelId="{0A29FA68-B189-4CC3-A83E-FB2CD36B7E7B}" type="pres">
      <dgm:prSet presAssocID="{D3984D2E-03EF-40EA-8C82-010AC0E7129D}" presName="connectorText" presStyleLbl="sibTrans1D1" presStyleIdx="5" presStyleCnt="6"/>
      <dgm:spPr/>
    </dgm:pt>
    <dgm:pt modelId="{EB4E94C6-2ED3-4D93-94E6-8D3A99FD2214}" type="pres">
      <dgm:prSet presAssocID="{6409C2CD-C878-4725-89B5-C78CC7217351}" presName="node" presStyleLbl="node1" presStyleIdx="6" presStyleCnt="7" custScaleY="65477">
        <dgm:presLayoutVars>
          <dgm:bulletEnabled val="1"/>
        </dgm:presLayoutVars>
      </dgm:prSet>
      <dgm:spPr/>
    </dgm:pt>
  </dgm:ptLst>
  <dgm:cxnLst>
    <dgm:cxn modelId="{E1C03303-78A2-485D-9DE3-6437CA89CC21}" type="presOf" srcId="{3A34E93A-792B-435C-8011-7C73006B2B9E}" destId="{A75C39AA-01B5-442D-A086-2E41D68F6CBD}" srcOrd="1" destOrd="0" presId="urn:microsoft.com/office/officeart/2005/8/layout/bProcess3"/>
    <dgm:cxn modelId="{8FF83703-167E-4227-B41E-E52CBD8E83DF}" srcId="{8ED06B63-4FD4-4AEE-8290-9BE410AFEF76}" destId="{58F8928F-AD9D-41AF-8101-5C1F208476E3}" srcOrd="2" destOrd="0" parTransId="{A1280B13-6414-4FE9-B6D4-747E074D257D}" sibTransId="{F16AA965-BB61-4D49-88A9-34E6F2BB9B71}"/>
    <dgm:cxn modelId="{F4DAEF07-70D3-41B7-8C11-BEAE2DFA5FE3}" type="presOf" srcId="{D7B7D943-2428-4F0C-8885-841516C707C8}" destId="{DE49DEFF-4E95-4616-8018-928F5B81D438}" srcOrd="1" destOrd="0" presId="urn:microsoft.com/office/officeart/2005/8/layout/bProcess3"/>
    <dgm:cxn modelId="{6C691C10-6FFD-4ABA-BF15-ACB0F14FCBFB}" srcId="{8ED06B63-4FD4-4AEE-8290-9BE410AFEF76}" destId="{D0367D17-57E9-4E0C-A175-DD15E19161D3}" srcOrd="4" destOrd="0" parTransId="{66447D42-A6FE-4D2D-B914-8AAF27A1C8E9}" sibTransId="{3A34E93A-792B-435C-8011-7C73006B2B9E}"/>
    <dgm:cxn modelId="{C8B6861A-4720-409A-A3FA-0C11BC5D2476}" type="presOf" srcId="{AC29F1BB-BE02-499C-A7E5-B7FEBB4C0AB5}" destId="{810D3381-77A6-4EFA-939B-BCDB4D079E2C}" srcOrd="0" destOrd="0" presId="urn:microsoft.com/office/officeart/2005/8/layout/bProcess3"/>
    <dgm:cxn modelId="{3100BE2A-AD30-44B0-AE46-E677FB76F7D4}" type="presOf" srcId="{7AA2516E-9372-4745-A9C2-6BE593D1A190}" destId="{60414429-F47C-45CA-8B4B-2299020C62EC}" srcOrd="1" destOrd="0" presId="urn:microsoft.com/office/officeart/2005/8/layout/bProcess3"/>
    <dgm:cxn modelId="{B43BCE2F-5C8E-4C42-B69A-2D0442CA279A}" type="presOf" srcId="{518818DD-2564-4CC5-B385-8D7C6A6EEED8}" destId="{C495088A-C234-48BD-BA9F-803845736456}" srcOrd="0" destOrd="1" presId="urn:microsoft.com/office/officeart/2005/8/layout/bProcess3"/>
    <dgm:cxn modelId="{C3749F3D-58FA-4094-93B2-B7EF78403D8D}" type="presOf" srcId="{D7B7D943-2428-4F0C-8885-841516C707C8}" destId="{92D9D182-2EC3-4DDA-9092-322CEB652D39}" srcOrd="0" destOrd="0" presId="urn:microsoft.com/office/officeart/2005/8/layout/bProcess3"/>
    <dgm:cxn modelId="{49025540-3E9F-4BAC-A53D-A15F54241A25}" srcId="{C8190DDF-1F36-4059-BC06-E651B524CDF9}" destId="{7501BCA6-9B7B-4995-8CA4-13D917E78C9A}" srcOrd="1" destOrd="0" parTransId="{875B6F9E-A036-43F6-9AD3-EBC02A19AC05}" sibTransId="{DCBA11D4-3DF9-4002-8BC6-370749EAF47B}"/>
    <dgm:cxn modelId="{D0285A60-12C2-4D78-9D6B-53F5C0D212C7}" srcId="{8ED06B63-4FD4-4AEE-8290-9BE410AFEF76}" destId="{C662D86F-5531-4C97-9ADE-D528555C6770}" srcOrd="5" destOrd="0" parTransId="{B3ADCCE9-BD91-4DFD-A837-23162E609264}" sibTransId="{D3984D2E-03EF-40EA-8C82-010AC0E7129D}"/>
    <dgm:cxn modelId="{AE149D60-03A9-4DB1-95A0-F821A5937C61}" type="presOf" srcId="{6409C2CD-C878-4725-89B5-C78CC7217351}" destId="{EB4E94C6-2ED3-4D93-94E6-8D3A99FD2214}" srcOrd="0" destOrd="0" presId="urn:microsoft.com/office/officeart/2005/8/layout/bProcess3"/>
    <dgm:cxn modelId="{8421A265-3761-4B16-AC7E-CE8DF3C7D9C5}" type="presOf" srcId="{8ED06B63-4FD4-4AEE-8290-9BE410AFEF76}" destId="{16CEE363-38CC-4BD3-B73A-54D7A5456E96}" srcOrd="0" destOrd="0" presId="urn:microsoft.com/office/officeart/2005/8/layout/bProcess3"/>
    <dgm:cxn modelId="{D2552948-ADBC-4ED0-93D2-C5D903AD6182}" srcId="{8ED06B63-4FD4-4AEE-8290-9BE410AFEF76}" destId="{510BF1C3-CFCB-421C-AC84-F588B0C49434}" srcOrd="3" destOrd="0" parTransId="{02B8B1D4-6D30-4D40-B3E4-C3C36C1150EF}" sibTransId="{D48583EA-326C-44F8-A800-4EDE3A4C22B0}"/>
    <dgm:cxn modelId="{38263B4D-42D9-4C51-B6CA-CB7C2729C17B}" type="presOf" srcId="{7AA2516E-9372-4745-A9C2-6BE593D1A190}" destId="{E9D41BB3-2671-4240-B825-AEEF713674C0}" srcOrd="0" destOrd="0" presId="urn:microsoft.com/office/officeart/2005/8/layout/bProcess3"/>
    <dgm:cxn modelId="{29734F6E-5017-4E29-A7C6-26CF364C8612}" type="presOf" srcId="{D3984D2E-03EF-40EA-8C82-010AC0E7129D}" destId="{173D0983-3B56-4ABB-BB32-CA4095BDCBE3}" srcOrd="0" destOrd="0" presId="urn:microsoft.com/office/officeart/2005/8/layout/bProcess3"/>
    <dgm:cxn modelId="{745C084F-7501-483A-9A88-4479EAA4FE58}" type="presOf" srcId="{D0367D17-57E9-4E0C-A175-DD15E19161D3}" destId="{E684FEA3-0926-420F-B520-4899C3B73D47}" srcOrd="0" destOrd="0" presId="urn:microsoft.com/office/officeart/2005/8/layout/bProcess3"/>
    <dgm:cxn modelId="{2C174B53-F38C-42FD-BFF9-BCE4665E5E92}" type="presOf" srcId="{C662D86F-5531-4C97-9ADE-D528555C6770}" destId="{80250885-E4B2-4866-8BDD-7977A88920E4}" srcOrd="0" destOrd="0" presId="urn:microsoft.com/office/officeart/2005/8/layout/bProcess3"/>
    <dgm:cxn modelId="{3875C67B-89D9-4068-9CCF-C97362C9B504}" type="presOf" srcId="{F16AA965-BB61-4D49-88A9-34E6F2BB9B71}" destId="{FC80599A-EDA4-4F7C-95DA-CCC3CB25979D}" srcOrd="0" destOrd="0" presId="urn:microsoft.com/office/officeart/2005/8/layout/bProcess3"/>
    <dgm:cxn modelId="{EF049891-2DB6-4838-9755-0DBB98FB01E2}" srcId="{8ED06B63-4FD4-4AEE-8290-9BE410AFEF76}" destId="{6409C2CD-C878-4725-89B5-C78CC7217351}" srcOrd="6" destOrd="0" parTransId="{7694C30C-6D2B-4E29-B652-9B62AA3B26C8}" sibTransId="{3C60C937-35A0-4B7D-A5CA-73F6879AF5D2}"/>
    <dgm:cxn modelId="{F1D55397-D237-4151-BFC6-B0AFF3598F4D}" type="presOf" srcId="{F16AA965-BB61-4D49-88A9-34E6F2BB9B71}" destId="{822F32CC-9D1F-4F20-9B7F-98AEAEEA9912}" srcOrd="1" destOrd="0" presId="urn:microsoft.com/office/officeart/2005/8/layout/bProcess3"/>
    <dgm:cxn modelId="{FBE49C97-40DA-4C38-905F-5076AD5B9DE4}" srcId="{C8190DDF-1F36-4059-BC06-E651B524CDF9}" destId="{518818DD-2564-4CC5-B385-8D7C6A6EEED8}" srcOrd="0" destOrd="0" parTransId="{54014111-0502-4CC6-9D14-FCA9C073AF8A}" sibTransId="{DAAAAA5C-7CC9-4969-83DB-DF726F21D24F}"/>
    <dgm:cxn modelId="{760AA4A2-97C8-4009-BC8C-8B455012C950}" type="presOf" srcId="{D48583EA-326C-44F8-A800-4EDE3A4C22B0}" destId="{5BB581B8-6BD4-4915-8952-61BE5A93F27F}" srcOrd="1" destOrd="0" presId="urn:microsoft.com/office/officeart/2005/8/layout/bProcess3"/>
    <dgm:cxn modelId="{7C7CE8A4-9FE7-4F14-AEF7-E4B92B510256}" srcId="{8ED06B63-4FD4-4AEE-8290-9BE410AFEF76}" destId="{C8190DDF-1F36-4059-BC06-E651B524CDF9}" srcOrd="1" destOrd="0" parTransId="{055D87C9-5BDB-4E29-B6BE-8652EE3BE094}" sibTransId="{D7B7D943-2428-4F0C-8885-841516C707C8}"/>
    <dgm:cxn modelId="{9DA3ADA5-6D16-4BB3-9875-2B5D1B55B4ED}" type="presOf" srcId="{D3984D2E-03EF-40EA-8C82-010AC0E7129D}" destId="{0A29FA68-B189-4CC3-A83E-FB2CD36B7E7B}" srcOrd="1" destOrd="0" presId="urn:microsoft.com/office/officeart/2005/8/layout/bProcess3"/>
    <dgm:cxn modelId="{580EAEAA-0515-454F-8E05-66D36EF2E3E0}" type="presOf" srcId="{3A34E93A-792B-435C-8011-7C73006B2B9E}" destId="{6F40AB61-8BF7-466D-946A-D8E689C0324E}" srcOrd="0" destOrd="0" presId="urn:microsoft.com/office/officeart/2005/8/layout/bProcess3"/>
    <dgm:cxn modelId="{1CAF6EBC-827B-4E07-AF0A-D92D4A884351}" type="presOf" srcId="{C8190DDF-1F36-4059-BC06-E651B524CDF9}" destId="{C495088A-C234-48BD-BA9F-803845736456}" srcOrd="0" destOrd="0" presId="urn:microsoft.com/office/officeart/2005/8/layout/bProcess3"/>
    <dgm:cxn modelId="{479275D7-F599-4EE7-899E-F051EB89A9B9}" type="presOf" srcId="{D48583EA-326C-44F8-A800-4EDE3A4C22B0}" destId="{5863F328-350D-4C74-BBEF-5B1351BF7B86}" srcOrd="0" destOrd="0" presId="urn:microsoft.com/office/officeart/2005/8/layout/bProcess3"/>
    <dgm:cxn modelId="{6303F6DC-2DB0-4199-BA3D-48E2667ED0F3}" srcId="{8ED06B63-4FD4-4AEE-8290-9BE410AFEF76}" destId="{AC29F1BB-BE02-499C-A7E5-B7FEBB4C0AB5}" srcOrd="0" destOrd="0" parTransId="{A9A8BFFB-93CE-4223-B016-1433B36BBF98}" sibTransId="{7AA2516E-9372-4745-A9C2-6BE593D1A190}"/>
    <dgm:cxn modelId="{D03AACE1-50BD-4BB2-B6ED-34329823BE3E}" type="presOf" srcId="{510BF1C3-CFCB-421C-AC84-F588B0C49434}" destId="{0FAA8028-D046-475A-9470-A8E384B31CDA}" srcOrd="0" destOrd="0" presId="urn:microsoft.com/office/officeart/2005/8/layout/bProcess3"/>
    <dgm:cxn modelId="{1C3326F4-2372-4D1C-8B5D-2BD2C12C5B4A}" type="presOf" srcId="{7501BCA6-9B7B-4995-8CA4-13D917E78C9A}" destId="{C495088A-C234-48BD-BA9F-803845736456}" srcOrd="0" destOrd="2" presId="urn:microsoft.com/office/officeart/2005/8/layout/bProcess3"/>
    <dgm:cxn modelId="{8FA543FE-5C52-4104-A6B2-1BBE3C974B73}" type="presOf" srcId="{58F8928F-AD9D-41AF-8101-5C1F208476E3}" destId="{C31AA5AA-BF01-471B-BE2E-23CCE3D3E666}" srcOrd="0" destOrd="0" presId="urn:microsoft.com/office/officeart/2005/8/layout/bProcess3"/>
    <dgm:cxn modelId="{B9C5F90F-474C-4588-85C5-E9CDE44D4E44}" type="presParOf" srcId="{16CEE363-38CC-4BD3-B73A-54D7A5456E96}" destId="{810D3381-77A6-4EFA-939B-BCDB4D079E2C}" srcOrd="0" destOrd="0" presId="urn:microsoft.com/office/officeart/2005/8/layout/bProcess3"/>
    <dgm:cxn modelId="{1CA6E4E1-3AAF-443E-A373-0EB63DFFAD5D}" type="presParOf" srcId="{16CEE363-38CC-4BD3-B73A-54D7A5456E96}" destId="{E9D41BB3-2671-4240-B825-AEEF713674C0}" srcOrd="1" destOrd="0" presId="urn:microsoft.com/office/officeart/2005/8/layout/bProcess3"/>
    <dgm:cxn modelId="{92AAE8B0-73D1-43C4-8480-1FA98362E826}" type="presParOf" srcId="{E9D41BB3-2671-4240-B825-AEEF713674C0}" destId="{60414429-F47C-45CA-8B4B-2299020C62EC}" srcOrd="0" destOrd="0" presId="urn:microsoft.com/office/officeart/2005/8/layout/bProcess3"/>
    <dgm:cxn modelId="{CF9A7DC8-74F4-409D-A36B-C6058D782FE5}" type="presParOf" srcId="{16CEE363-38CC-4BD3-B73A-54D7A5456E96}" destId="{C495088A-C234-48BD-BA9F-803845736456}" srcOrd="2" destOrd="0" presId="urn:microsoft.com/office/officeart/2005/8/layout/bProcess3"/>
    <dgm:cxn modelId="{9ED6208D-12D3-43DD-A371-AC959A5FF951}" type="presParOf" srcId="{16CEE363-38CC-4BD3-B73A-54D7A5456E96}" destId="{92D9D182-2EC3-4DDA-9092-322CEB652D39}" srcOrd="3" destOrd="0" presId="urn:microsoft.com/office/officeart/2005/8/layout/bProcess3"/>
    <dgm:cxn modelId="{7C156BF1-C10B-474D-BEB6-D2D442558CF9}" type="presParOf" srcId="{92D9D182-2EC3-4DDA-9092-322CEB652D39}" destId="{DE49DEFF-4E95-4616-8018-928F5B81D438}" srcOrd="0" destOrd="0" presId="urn:microsoft.com/office/officeart/2005/8/layout/bProcess3"/>
    <dgm:cxn modelId="{086E88DD-A861-42FE-8EE0-77AA2DD582CE}" type="presParOf" srcId="{16CEE363-38CC-4BD3-B73A-54D7A5456E96}" destId="{C31AA5AA-BF01-471B-BE2E-23CCE3D3E666}" srcOrd="4" destOrd="0" presId="urn:microsoft.com/office/officeart/2005/8/layout/bProcess3"/>
    <dgm:cxn modelId="{BC4B6C14-5472-4B50-B8AC-747EB2833708}" type="presParOf" srcId="{16CEE363-38CC-4BD3-B73A-54D7A5456E96}" destId="{FC80599A-EDA4-4F7C-95DA-CCC3CB25979D}" srcOrd="5" destOrd="0" presId="urn:microsoft.com/office/officeart/2005/8/layout/bProcess3"/>
    <dgm:cxn modelId="{303651A8-9E20-4064-8E5B-985B8D71B8A5}" type="presParOf" srcId="{FC80599A-EDA4-4F7C-95DA-CCC3CB25979D}" destId="{822F32CC-9D1F-4F20-9B7F-98AEAEEA9912}" srcOrd="0" destOrd="0" presId="urn:microsoft.com/office/officeart/2005/8/layout/bProcess3"/>
    <dgm:cxn modelId="{8ED8C68D-D98A-45DF-ADAE-61E6EA8F12D9}" type="presParOf" srcId="{16CEE363-38CC-4BD3-B73A-54D7A5456E96}" destId="{0FAA8028-D046-475A-9470-A8E384B31CDA}" srcOrd="6" destOrd="0" presId="urn:microsoft.com/office/officeart/2005/8/layout/bProcess3"/>
    <dgm:cxn modelId="{BD6C457F-D9C7-4D2C-AC90-778E699AAB9E}" type="presParOf" srcId="{16CEE363-38CC-4BD3-B73A-54D7A5456E96}" destId="{5863F328-350D-4C74-BBEF-5B1351BF7B86}" srcOrd="7" destOrd="0" presId="urn:microsoft.com/office/officeart/2005/8/layout/bProcess3"/>
    <dgm:cxn modelId="{C0CECED1-A9F2-4416-8B11-FC76AAA10D3C}" type="presParOf" srcId="{5863F328-350D-4C74-BBEF-5B1351BF7B86}" destId="{5BB581B8-6BD4-4915-8952-61BE5A93F27F}" srcOrd="0" destOrd="0" presId="urn:microsoft.com/office/officeart/2005/8/layout/bProcess3"/>
    <dgm:cxn modelId="{B0F2889D-E1E9-427D-8F75-1579F9E720DE}" type="presParOf" srcId="{16CEE363-38CC-4BD3-B73A-54D7A5456E96}" destId="{E684FEA3-0926-420F-B520-4899C3B73D47}" srcOrd="8" destOrd="0" presId="urn:microsoft.com/office/officeart/2005/8/layout/bProcess3"/>
    <dgm:cxn modelId="{59CEF755-804B-45E6-B3D0-2D74E65F6B20}" type="presParOf" srcId="{16CEE363-38CC-4BD3-B73A-54D7A5456E96}" destId="{6F40AB61-8BF7-466D-946A-D8E689C0324E}" srcOrd="9" destOrd="0" presId="urn:microsoft.com/office/officeart/2005/8/layout/bProcess3"/>
    <dgm:cxn modelId="{BF12C42D-3B22-4530-BE74-A7CB023E9986}" type="presParOf" srcId="{6F40AB61-8BF7-466D-946A-D8E689C0324E}" destId="{A75C39AA-01B5-442D-A086-2E41D68F6CBD}" srcOrd="0" destOrd="0" presId="urn:microsoft.com/office/officeart/2005/8/layout/bProcess3"/>
    <dgm:cxn modelId="{FD7B4563-BB9D-4E44-8767-168B07CF76B7}" type="presParOf" srcId="{16CEE363-38CC-4BD3-B73A-54D7A5456E96}" destId="{80250885-E4B2-4866-8BDD-7977A88920E4}" srcOrd="10" destOrd="0" presId="urn:microsoft.com/office/officeart/2005/8/layout/bProcess3"/>
    <dgm:cxn modelId="{0636543D-A4E0-409A-B93B-9001F5EF33F3}" type="presParOf" srcId="{16CEE363-38CC-4BD3-B73A-54D7A5456E96}" destId="{173D0983-3B56-4ABB-BB32-CA4095BDCBE3}" srcOrd="11" destOrd="0" presId="urn:microsoft.com/office/officeart/2005/8/layout/bProcess3"/>
    <dgm:cxn modelId="{525F533E-8C92-49F5-B64A-0F0339B721F4}" type="presParOf" srcId="{173D0983-3B56-4ABB-BB32-CA4095BDCBE3}" destId="{0A29FA68-B189-4CC3-A83E-FB2CD36B7E7B}" srcOrd="0" destOrd="0" presId="urn:microsoft.com/office/officeart/2005/8/layout/bProcess3"/>
    <dgm:cxn modelId="{B55BA637-BB2B-4B18-AA18-CB60F7C0A242}" type="presParOf" srcId="{16CEE363-38CC-4BD3-B73A-54D7A5456E96}" destId="{EB4E94C6-2ED3-4D93-94E6-8D3A99FD2214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8B1F9C-7103-4663-A9AF-14DA7348B0A3}" type="doc">
      <dgm:prSet loTypeId="urn:microsoft.com/office/officeart/2005/8/layout/b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5BF6504-A7DF-491B-8F5A-DD2FE929E3CA}">
      <dgm:prSet custT="1"/>
      <dgm:spPr>
        <a:solidFill>
          <a:srgbClr val="9FD5F7"/>
        </a:solidFill>
      </dgm:spPr>
      <dgm:t>
        <a:bodyPr/>
        <a:lstStyle/>
        <a:p>
          <a:pPr algn="ctr"/>
          <a:r>
            <a: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Input: Two consecutive frames from a video, t and (t+1)</a:t>
          </a:r>
        </a:p>
      </dgm:t>
    </dgm:pt>
    <dgm:pt modelId="{AF1ABBA6-9E27-4533-A541-91A1D8C9AB3C}" type="parTrans" cxnId="{9816F7FE-30CD-40FA-BA04-D749969AD50D}">
      <dgm:prSet/>
      <dgm:spPr/>
      <dgm:t>
        <a:bodyPr/>
        <a:lstStyle/>
        <a:p>
          <a:endParaRPr lang="en-US"/>
        </a:p>
      </dgm:t>
    </dgm:pt>
    <dgm:pt modelId="{76034CD7-948A-46E3-B799-8C5B60840943}" type="sibTrans" cxnId="{9816F7FE-30CD-40FA-BA04-D749969AD50D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B419B340-9E57-4A44-A6A6-858F9E158700}">
      <dgm:prSet custT="1"/>
      <dgm:spPr>
        <a:solidFill>
          <a:srgbClr val="9FD5F7"/>
        </a:solidFill>
      </dgm:spPr>
      <dgm:t>
        <a:bodyPr/>
        <a:lstStyle/>
        <a:p>
          <a:pPr algn="ctr"/>
          <a:r>
            <a: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Convert to grayscale</a:t>
          </a:r>
        </a:p>
      </dgm:t>
    </dgm:pt>
    <dgm:pt modelId="{8DAEE64E-B8C3-463C-9C14-E98E7417466D}" type="parTrans" cxnId="{8FF1BB84-652F-4EA8-8850-F0F44094A604}">
      <dgm:prSet/>
      <dgm:spPr/>
      <dgm:t>
        <a:bodyPr/>
        <a:lstStyle/>
        <a:p>
          <a:endParaRPr lang="en-US"/>
        </a:p>
      </dgm:t>
    </dgm:pt>
    <dgm:pt modelId="{CAFBFE52-2480-48FC-AF72-568FDCDF73D9}" type="sibTrans" cxnId="{8FF1BB84-652F-4EA8-8850-F0F44094A604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D47E2C74-ECE9-4673-8C5C-35DFA9C645B7}">
      <dgm:prSet custT="1"/>
      <dgm:spPr>
        <a:solidFill>
          <a:srgbClr val="9FD5F7"/>
        </a:solidFill>
      </dgm:spPr>
      <dgm:t>
        <a:bodyPr/>
        <a:lstStyle/>
        <a:p>
          <a:pPr algn="ctr"/>
          <a:r>
            <a: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Compute absolute difference</a:t>
          </a:r>
        </a:p>
      </dgm:t>
    </dgm:pt>
    <dgm:pt modelId="{66502598-4908-4399-B3C2-11D1ABA40039}" type="parTrans" cxnId="{7BC6A385-784B-4E23-AD54-439A8C56BEA8}">
      <dgm:prSet/>
      <dgm:spPr/>
      <dgm:t>
        <a:bodyPr/>
        <a:lstStyle/>
        <a:p>
          <a:endParaRPr lang="en-US"/>
        </a:p>
      </dgm:t>
    </dgm:pt>
    <dgm:pt modelId="{BAF2D960-6DE0-4B49-8799-AE0FE7615852}" type="sibTrans" cxnId="{7BC6A385-784B-4E23-AD54-439A8C56BEA8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9454DFF1-6871-427C-9A06-7368E2E4DF62}">
      <dgm:prSet custT="1"/>
      <dgm:spPr>
        <a:solidFill>
          <a:srgbClr val="9FD5F7"/>
        </a:solidFill>
      </dgm:spPr>
      <dgm:t>
        <a:bodyPr/>
        <a:lstStyle/>
        <a:p>
          <a:pPr algn="ctr"/>
          <a:r>
            <a:rPr lang="en-US" sz="1800" b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Apply adaptive threshold</a:t>
          </a:r>
          <a:endParaRPr lang="en-US" sz="1800" b="0" dirty="0">
            <a:solidFill>
              <a:schemeClr val="tx1">
                <a:lumMod val="95000"/>
                <a:lumOff val="5000"/>
              </a:schemeClr>
            </a:solidFill>
            <a:latin typeface="+mn-lt"/>
            <a:cs typeface="Times New Roman" panose="02020603050405020304" pitchFamily="18" charset="0"/>
          </a:endParaRPr>
        </a:p>
      </dgm:t>
    </dgm:pt>
    <dgm:pt modelId="{32CC9EBC-BD29-4B4F-9775-55FBBCA59A2D}" type="parTrans" cxnId="{62DB3B9D-55AB-450C-84D7-FF51B71603A1}">
      <dgm:prSet/>
      <dgm:spPr/>
      <dgm:t>
        <a:bodyPr/>
        <a:lstStyle/>
        <a:p>
          <a:endParaRPr lang="en-US"/>
        </a:p>
      </dgm:t>
    </dgm:pt>
    <dgm:pt modelId="{C21C6C09-3C55-4541-AAF5-0D68685C8407}" type="sibTrans" cxnId="{62DB3B9D-55AB-450C-84D7-FF51B71603A1}">
      <dgm:prSet/>
      <dgm:spPr/>
      <dgm:t>
        <a:bodyPr/>
        <a:lstStyle/>
        <a:p>
          <a:endParaRPr lang="en-US"/>
        </a:p>
      </dgm:t>
    </dgm:pt>
    <dgm:pt modelId="{D4AA3580-361C-431E-8CD6-8EFF68218AA5}">
      <dgm:prSet custT="1"/>
      <dgm:spPr>
        <a:solidFill>
          <a:srgbClr val="9FD5F7"/>
        </a:solidFill>
      </dgm:spPr>
      <dgm:t>
        <a:bodyPr/>
        <a:lstStyle/>
        <a:p>
          <a:pPr algn="ctr"/>
          <a:r>
            <a: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Apply dilation</a:t>
          </a:r>
        </a:p>
      </dgm:t>
    </dgm:pt>
    <dgm:pt modelId="{5FB59AF8-1832-41F9-9798-1FA0C2CB4DAA}" type="parTrans" cxnId="{C033A2AB-8ADB-4876-B639-4F0497B2666C}">
      <dgm:prSet/>
      <dgm:spPr/>
      <dgm:t>
        <a:bodyPr/>
        <a:lstStyle/>
        <a:p>
          <a:endParaRPr lang="en-US"/>
        </a:p>
      </dgm:t>
    </dgm:pt>
    <dgm:pt modelId="{867DF8F4-9167-46E4-8672-8A51AC4A6020}" type="sibTrans" cxnId="{C033A2AB-8ADB-4876-B639-4F0497B2666C}">
      <dgm:prSet/>
      <dgm:spPr/>
      <dgm:t>
        <a:bodyPr/>
        <a:lstStyle/>
        <a:p>
          <a:endParaRPr lang="en-US"/>
        </a:p>
      </dgm:t>
    </dgm:pt>
    <dgm:pt modelId="{4328D22D-B74A-40E6-AA30-A3F5ADC7DE3A}">
      <dgm:prSet custT="1"/>
      <dgm:spPr>
        <a:solidFill>
          <a:srgbClr val="9FD5F7"/>
        </a:solidFill>
      </dgm:spPr>
      <dgm:t>
        <a:bodyPr/>
        <a:lstStyle/>
        <a:p>
          <a:pPr algn="ctr"/>
          <a:r>
            <a: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Negate the image</a:t>
          </a:r>
        </a:p>
      </dgm:t>
    </dgm:pt>
    <dgm:pt modelId="{40BC1B7B-A6CF-4220-B20E-3C4EC09BE27E}" type="parTrans" cxnId="{608C0C6C-E037-412C-9383-AB3256A0F407}">
      <dgm:prSet/>
      <dgm:spPr/>
      <dgm:t>
        <a:bodyPr/>
        <a:lstStyle/>
        <a:p>
          <a:endParaRPr lang="en-US"/>
        </a:p>
      </dgm:t>
    </dgm:pt>
    <dgm:pt modelId="{574D2364-5259-498E-8D33-D07BA2EC3002}" type="sibTrans" cxnId="{608C0C6C-E037-412C-9383-AB3256A0F407}">
      <dgm:prSet/>
      <dgm:spPr/>
      <dgm:t>
        <a:bodyPr/>
        <a:lstStyle/>
        <a:p>
          <a:endParaRPr lang="en-US"/>
        </a:p>
      </dgm:t>
    </dgm:pt>
    <dgm:pt modelId="{A1535594-688E-4C41-AEE1-DF5E80C1E6C3}">
      <dgm:prSet custT="1"/>
      <dgm:spPr>
        <a:solidFill>
          <a:srgbClr val="9FD5F7"/>
        </a:solidFill>
      </dgm:spPr>
      <dgm:t>
        <a:bodyPr/>
        <a:lstStyle/>
        <a:p>
          <a:pPr algn="ctr"/>
          <a:r>
            <a: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Resize</a:t>
          </a:r>
        </a:p>
      </dgm:t>
    </dgm:pt>
    <dgm:pt modelId="{4F27CB32-62A7-4148-A04B-D2DA19A68A3E}" type="parTrans" cxnId="{2BF3B54A-2496-4927-B998-4164A5132289}">
      <dgm:prSet/>
      <dgm:spPr/>
      <dgm:t>
        <a:bodyPr/>
        <a:lstStyle/>
        <a:p>
          <a:endParaRPr lang="en-US"/>
        </a:p>
      </dgm:t>
    </dgm:pt>
    <dgm:pt modelId="{AC48CF3C-3A24-4F93-BAFF-751952AAD499}" type="sibTrans" cxnId="{2BF3B54A-2496-4927-B998-4164A5132289}">
      <dgm:prSet/>
      <dgm:spPr/>
      <dgm:t>
        <a:bodyPr/>
        <a:lstStyle/>
        <a:p>
          <a:endParaRPr lang="en-US"/>
        </a:p>
      </dgm:t>
    </dgm:pt>
    <dgm:pt modelId="{18AE20FA-357F-49DD-8A51-C0B587373EF1}">
      <dgm:prSet custT="1"/>
      <dgm:spPr>
        <a:solidFill>
          <a:srgbClr val="9FD5F7"/>
        </a:solidFill>
      </dgm:spPr>
      <dgm:t>
        <a:bodyPr/>
        <a:lstStyle/>
        <a:p>
          <a:pPr algn="ctr"/>
          <a:r>
            <a: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Get output</a:t>
          </a:r>
        </a:p>
      </dgm:t>
    </dgm:pt>
    <dgm:pt modelId="{0E701D5D-4379-4BF1-9782-E5939DDB8F36}" type="parTrans" cxnId="{5F597F97-08BA-4333-BFE7-F4B30C132D65}">
      <dgm:prSet/>
      <dgm:spPr/>
      <dgm:t>
        <a:bodyPr/>
        <a:lstStyle/>
        <a:p>
          <a:endParaRPr lang="en-US"/>
        </a:p>
      </dgm:t>
    </dgm:pt>
    <dgm:pt modelId="{83CFC4F6-D9D8-4761-AD75-3B7ED64393D7}" type="sibTrans" cxnId="{5F597F97-08BA-4333-BFE7-F4B30C132D65}">
      <dgm:prSet/>
      <dgm:spPr/>
      <dgm:t>
        <a:bodyPr/>
        <a:lstStyle/>
        <a:p>
          <a:endParaRPr lang="en-US"/>
        </a:p>
      </dgm:t>
    </dgm:pt>
    <dgm:pt modelId="{E468DBA1-7DD3-428B-89AB-366171AEB285}">
      <dgm:prSet custT="1"/>
      <dgm:spPr>
        <a:solidFill>
          <a:srgbClr val="9FD5F7"/>
        </a:solidFill>
      </dgm:spPr>
      <dgm:t>
        <a:bodyPr/>
        <a:lstStyle/>
        <a:p>
          <a:pPr algn="ctr"/>
          <a:r>
            <a: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Apply threshold </a:t>
          </a:r>
        </a:p>
      </dgm:t>
    </dgm:pt>
    <dgm:pt modelId="{4793BD50-22D6-4B33-A291-0CD28E995A53}" type="parTrans" cxnId="{F679E7C2-1218-4D8E-A22B-1A801F113A59}">
      <dgm:prSet/>
      <dgm:spPr/>
      <dgm:t>
        <a:bodyPr/>
        <a:lstStyle/>
        <a:p>
          <a:endParaRPr lang="en-US"/>
        </a:p>
      </dgm:t>
    </dgm:pt>
    <dgm:pt modelId="{D3CDFA7A-F38B-4601-A7F2-06F48766910C}" type="sibTrans" cxnId="{F679E7C2-1218-4D8E-A22B-1A801F113A59}">
      <dgm:prSet/>
      <dgm:spPr/>
      <dgm:t>
        <a:bodyPr/>
        <a:lstStyle/>
        <a:p>
          <a:endParaRPr lang="en-US"/>
        </a:p>
      </dgm:t>
    </dgm:pt>
    <dgm:pt modelId="{785E468B-D894-4687-AAB3-F2169A004312}">
      <dgm:prSet custT="1"/>
      <dgm:spPr>
        <a:solidFill>
          <a:srgbClr val="9FD5F7"/>
        </a:solidFill>
      </dgm:spPr>
      <dgm:t>
        <a:bodyPr/>
        <a:lstStyle/>
        <a:p>
          <a:pPr algn="ctr"/>
          <a:r>
            <a:rPr lang="en-US" sz="18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Morphological operations</a:t>
          </a:r>
        </a:p>
      </dgm:t>
    </dgm:pt>
    <dgm:pt modelId="{2F41E750-E68E-4847-8BF7-89214BDAAF2A}" type="sibTrans" cxnId="{3009B92E-8290-4199-B563-5E6209E1D089}">
      <dgm:prSet/>
      <dgm:spPr/>
      <dgm:t>
        <a:bodyPr/>
        <a:lstStyle/>
        <a:p>
          <a:endParaRPr lang="en-US">
            <a:solidFill>
              <a:schemeClr val="bg2">
                <a:lumMod val="10000"/>
              </a:schemeClr>
            </a:solidFill>
          </a:endParaRPr>
        </a:p>
      </dgm:t>
    </dgm:pt>
    <dgm:pt modelId="{5A84FD08-4D67-4CB9-9EAD-0652264977B6}" type="parTrans" cxnId="{3009B92E-8290-4199-B563-5E6209E1D089}">
      <dgm:prSet/>
      <dgm:spPr/>
      <dgm:t>
        <a:bodyPr/>
        <a:lstStyle/>
        <a:p>
          <a:endParaRPr lang="en-US"/>
        </a:p>
      </dgm:t>
    </dgm:pt>
    <dgm:pt modelId="{603E22A2-78A9-4823-AA4B-1895BD2BBE68}" type="pres">
      <dgm:prSet presAssocID="{EE8B1F9C-7103-4663-A9AF-14DA7348B0A3}" presName="Name0" presStyleCnt="0">
        <dgm:presLayoutVars>
          <dgm:dir/>
          <dgm:resizeHandles val="exact"/>
        </dgm:presLayoutVars>
      </dgm:prSet>
      <dgm:spPr/>
    </dgm:pt>
    <dgm:pt modelId="{644924D3-242B-4885-8274-0FA1990A7F95}" type="pres">
      <dgm:prSet presAssocID="{25BF6504-A7DF-491B-8F5A-DD2FE929E3CA}" presName="node" presStyleLbl="node1" presStyleIdx="0" presStyleCnt="10" custScaleX="139606" custScaleY="125461">
        <dgm:presLayoutVars>
          <dgm:bulletEnabled val="1"/>
        </dgm:presLayoutVars>
      </dgm:prSet>
      <dgm:spPr/>
    </dgm:pt>
    <dgm:pt modelId="{AE201F62-AADB-448C-A62F-D187C777C8AA}" type="pres">
      <dgm:prSet presAssocID="{76034CD7-948A-46E3-B799-8C5B60840943}" presName="sibTrans" presStyleLbl="sibTrans1D1" presStyleIdx="0" presStyleCnt="9"/>
      <dgm:spPr/>
    </dgm:pt>
    <dgm:pt modelId="{92B63025-5372-4D80-BE23-A111EC0408A3}" type="pres">
      <dgm:prSet presAssocID="{76034CD7-948A-46E3-B799-8C5B60840943}" presName="connectorText" presStyleLbl="sibTrans1D1" presStyleIdx="0" presStyleCnt="9"/>
      <dgm:spPr/>
    </dgm:pt>
    <dgm:pt modelId="{B3989731-7515-429E-976F-55A90B08A54D}" type="pres">
      <dgm:prSet presAssocID="{B419B340-9E57-4A44-A6A6-858F9E158700}" presName="node" presStyleLbl="node1" presStyleIdx="1" presStyleCnt="10" custScaleY="102259">
        <dgm:presLayoutVars>
          <dgm:bulletEnabled val="1"/>
        </dgm:presLayoutVars>
      </dgm:prSet>
      <dgm:spPr/>
    </dgm:pt>
    <dgm:pt modelId="{A329CD1F-BCA7-45EB-99AC-334BDDDCAA98}" type="pres">
      <dgm:prSet presAssocID="{CAFBFE52-2480-48FC-AF72-568FDCDF73D9}" presName="sibTrans" presStyleLbl="sibTrans1D1" presStyleIdx="1" presStyleCnt="9"/>
      <dgm:spPr/>
    </dgm:pt>
    <dgm:pt modelId="{2921C9FD-3B85-4445-8474-6958B8FE05C7}" type="pres">
      <dgm:prSet presAssocID="{CAFBFE52-2480-48FC-AF72-568FDCDF73D9}" presName="connectorText" presStyleLbl="sibTrans1D1" presStyleIdx="1" presStyleCnt="9"/>
      <dgm:spPr/>
    </dgm:pt>
    <dgm:pt modelId="{47391D18-2CFC-4B62-8506-45A98D1788F7}" type="pres">
      <dgm:prSet presAssocID="{D47E2C74-ECE9-4673-8C5C-35DFA9C645B7}" presName="node" presStyleLbl="node1" presStyleIdx="2" presStyleCnt="10">
        <dgm:presLayoutVars>
          <dgm:bulletEnabled val="1"/>
        </dgm:presLayoutVars>
      </dgm:prSet>
      <dgm:spPr/>
    </dgm:pt>
    <dgm:pt modelId="{EDB6BD6D-9685-483B-9B1B-F6828E2FB3C4}" type="pres">
      <dgm:prSet presAssocID="{BAF2D960-6DE0-4B49-8799-AE0FE7615852}" presName="sibTrans" presStyleLbl="sibTrans1D1" presStyleIdx="2" presStyleCnt="9"/>
      <dgm:spPr/>
    </dgm:pt>
    <dgm:pt modelId="{F39F658C-E0EB-4CF4-AEBA-EC52BCD084A4}" type="pres">
      <dgm:prSet presAssocID="{BAF2D960-6DE0-4B49-8799-AE0FE7615852}" presName="connectorText" presStyleLbl="sibTrans1D1" presStyleIdx="2" presStyleCnt="9"/>
      <dgm:spPr/>
    </dgm:pt>
    <dgm:pt modelId="{CDAE52D1-D2F9-4539-A833-474E9A81912F}" type="pres">
      <dgm:prSet presAssocID="{E468DBA1-7DD3-428B-89AB-366171AEB285}" presName="node" presStyleLbl="node1" presStyleIdx="3" presStyleCnt="10" custScaleY="83727">
        <dgm:presLayoutVars>
          <dgm:bulletEnabled val="1"/>
        </dgm:presLayoutVars>
      </dgm:prSet>
      <dgm:spPr/>
    </dgm:pt>
    <dgm:pt modelId="{774B6A84-1035-441A-B51D-D84A638D78F3}" type="pres">
      <dgm:prSet presAssocID="{D3CDFA7A-F38B-4601-A7F2-06F48766910C}" presName="sibTrans" presStyleLbl="sibTrans1D1" presStyleIdx="3" presStyleCnt="9"/>
      <dgm:spPr/>
    </dgm:pt>
    <dgm:pt modelId="{901CE175-0859-4082-A226-BA5FD6B03C10}" type="pres">
      <dgm:prSet presAssocID="{D3CDFA7A-F38B-4601-A7F2-06F48766910C}" presName="connectorText" presStyleLbl="sibTrans1D1" presStyleIdx="3" presStyleCnt="9"/>
      <dgm:spPr/>
    </dgm:pt>
    <dgm:pt modelId="{338F9F52-3D79-4363-9D82-61911578DC03}" type="pres">
      <dgm:prSet presAssocID="{785E468B-D894-4687-AAB3-F2169A004312}" presName="node" presStyleLbl="node1" presStyleIdx="4" presStyleCnt="10" custScaleY="83727">
        <dgm:presLayoutVars>
          <dgm:bulletEnabled val="1"/>
        </dgm:presLayoutVars>
      </dgm:prSet>
      <dgm:spPr/>
    </dgm:pt>
    <dgm:pt modelId="{654E7818-3960-4AB6-B038-6E4181995A32}" type="pres">
      <dgm:prSet presAssocID="{2F41E750-E68E-4847-8BF7-89214BDAAF2A}" presName="sibTrans" presStyleLbl="sibTrans1D1" presStyleIdx="4" presStyleCnt="9"/>
      <dgm:spPr/>
    </dgm:pt>
    <dgm:pt modelId="{9A108E89-AB23-41CA-9793-833EC36FCA89}" type="pres">
      <dgm:prSet presAssocID="{2F41E750-E68E-4847-8BF7-89214BDAAF2A}" presName="connectorText" presStyleLbl="sibTrans1D1" presStyleIdx="4" presStyleCnt="9"/>
      <dgm:spPr/>
    </dgm:pt>
    <dgm:pt modelId="{30B9B9F5-D18B-44D1-8941-A50EEA35CC1F}" type="pres">
      <dgm:prSet presAssocID="{9454DFF1-6871-427C-9A06-7368E2E4DF62}" presName="node" presStyleLbl="node1" presStyleIdx="5" presStyleCnt="10" custScaleX="124636" custScaleY="79394">
        <dgm:presLayoutVars>
          <dgm:bulletEnabled val="1"/>
        </dgm:presLayoutVars>
      </dgm:prSet>
      <dgm:spPr/>
    </dgm:pt>
    <dgm:pt modelId="{60716456-E6A1-49DB-A7B8-448DA358BB2F}" type="pres">
      <dgm:prSet presAssocID="{C21C6C09-3C55-4541-AAF5-0D68685C8407}" presName="sibTrans" presStyleLbl="sibTrans1D1" presStyleIdx="5" presStyleCnt="9"/>
      <dgm:spPr/>
    </dgm:pt>
    <dgm:pt modelId="{31E1CD67-2D62-418D-BEC4-2D8865C95C76}" type="pres">
      <dgm:prSet presAssocID="{C21C6C09-3C55-4541-AAF5-0D68685C8407}" presName="connectorText" presStyleLbl="sibTrans1D1" presStyleIdx="5" presStyleCnt="9"/>
      <dgm:spPr/>
    </dgm:pt>
    <dgm:pt modelId="{8AA51B88-E637-4026-AF03-A79EA5E9261F}" type="pres">
      <dgm:prSet presAssocID="{D4AA3580-361C-431E-8CD6-8EFF68218AA5}" presName="node" presStyleLbl="node1" presStyleIdx="6" presStyleCnt="10" custScaleY="70372">
        <dgm:presLayoutVars>
          <dgm:bulletEnabled val="1"/>
        </dgm:presLayoutVars>
      </dgm:prSet>
      <dgm:spPr/>
    </dgm:pt>
    <dgm:pt modelId="{8B691CDF-CF99-4B1A-B958-BD2D0E17D49E}" type="pres">
      <dgm:prSet presAssocID="{867DF8F4-9167-46E4-8672-8A51AC4A6020}" presName="sibTrans" presStyleLbl="sibTrans1D1" presStyleIdx="6" presStyleCnt="9"/>
      <dgm:spPr/>
    </dgm:pt>
    <dgm:pt modelId="{A8F774C1-CFBF-4194-9F82-79904F982C66}" type="pres">
      <dgm:prSet presAssocID="{867DF8F4-9167-46E4-8672-8A51AC4A6020}" presName="connectorText" presStyleLbl="sibTrans1D1" presStyleIdx="6" presStyleCnt="9"/>
      <dgm:spPr/>
    </dgm:pt>
    <dgm:pt modelId="{52F12334-1DD3-4E12-A38E-A8A2357757E2}" type="pres">
      <dgm:prSet presAssocID="{4328D22D-B74A-40E6-AA30-A3F5ADC7DE3A}" presName="node" presStyleLbl="node1" presStyleIdx="7" presStyleCnt="10" custScaleX="147099" custScaleY="49615">
        <dgm:presLayoutVars>
          <dgm:bulletEnabled val="1"/>
        </dgm:presLayoutVars>
      </dgm:prSet>
      <dgm:spPr/>
    </dgm:pt>
    <dgm:pt modelId="{102914AA-1B11-40DA-9D67-21E60508C3E4}" type="pres">
      <dgm:prSet presAssocID="{574D2364-5259-498E-8D33-D07BA2EC3002}" presName="sibTrans" presStyleLbl="sibTrans1D1" presStyleIdx="7" presStyleCnt="9"/>
      <dgm:spPr/>
    </dgm:pt>
    <dgm:pt modelId="{F4C1B7AC-8DA7-4E18-973C-57A4C8A627C8}" type="pres">
      <dgm:prSet presAssocID="{574D2364-5259-498E-8D33-D07BA2EC3002}" presName="connectorText" presStyleLbl="sibTrans1D1" presStyleIdx="7" presStyleCnt="9"/>
      <dgm:spPr/>
    </dgm:pt>
    <dgm:pt modelId="{FA3E8945-6AE7-4CB6-8126-325E5FEFAF5E}" type="pres">
      <dgm:prSet presAssocID="{A1535594-688E-4C41-AEE1-DF5E80C1E6C3}" presName="node" presStyleLbl="node1" presStyleIdx="8" presStyleCnt="10" custScaleX="62339" custScaleY="55037">
        <dgm:presLayoutVars>
          <dgm:bulletEnabled val="1"/>
        </dgm:presLayoutVars>
      </dgm:prSet>
      <dgm:spPr/>
    </dgm:pt>
    <dgm:pt modelId="{D2207525-DC4A-479D-8EC4-42965D3A3BF2}" type="pres">
      <dgm:prSet presAssocID="{AC48CF3C-3A24-4F93-BAFF-751952AAD499}" presName="sibTrans" presStyleLbl="sibTrans1D1" presStyleIdx="8" presStyleCnt="9"/>
      <dgm:spPr/>
    </dgm:pt>
    <dgm:pt modelId="{13CB603D-2810-400E-B464-41FBC92C0663}" type="pres">
      <dgm:prSet presAssocID="{AC48CF3C-3A24-4F93-BAFF-751952AAD499}" presName="connectorText" presStyleLbl="sibTrans1D1" presStyleIdx="8" presStyleCnt="9"/>
      <dgm:spPr/>
    </dgm:pt>
    <dgm:pt modelId="{C0FD104C-B30C-4A21-8C25-1B5A23CD6633}" type="pres">
      <dgm:prSet presAssocID="{18AE20FA-357F-49DD-8A51-C0B587373EF1}" presName="node" presStyleLbl="node1" presStyleIdx="9" presStyleCnt="10" custScaleY="71417">
        <dgm:presLayoutVars>
          <dgm:bulletEnabled val="1"/>
        </dgm:presLayoutVars>
      </dgm:prSet>
      <dgm:spPr/>
    </dgm:pt>
  </dgm:ptLst>
  <dgm:cxnLst>
    <dgm:cxn modelId="{A68C1402-CB27-4B85-89F4-244690910538}" type="presOf" srcId="{D47E2C74-ECE9-4673-8C5C-35DFA9C645B7}" destId="{47391D18-2CFC-4B62-8506-45A98D1788F7}" srcOrd="0" destOrd="0" presId="urn:microsoft.com/office/officeart/2005/8/layout/bProcess3"/>
    <dgm:cxn modelId="{FCF09D03-3E83-4382-BB0D-84B5A6B5C288}" type="presOf" srcId="{18AE20FA-357F-49DD-8A51-C0B587373EF1}" destId="{C0FD104C-B30C-4A21-8C25-1B5A23CD6633}" srcOrd="0" destOrd="0" presId="urn:microsoft.com/office/officeart/2005/8/layout/bProcess3"/>
    <dgm:cxn modelId="{86424707-5097-4381-AC05-5714F2FE7F40}" type="presOf" srcId="{E468DBA1-7DD3-428B-89AB-366171AEB285}" destId="{CDAE52D1-D2F9-4539-A833-474E9A81912F}" srcOrd="0" destOrd="0" presId="urn:microsoft.com/office/officeart/2005/8/layout/bProcess3"/>
    <dgm:cxn modelId="{57F2870C-EF3B-42D5-A820-F47BFFA0628D}" type="presOf" srcId="{CAFBFE52-2480-48FC-AF72-568FDCDF73D9}" destId="{2921C9FD-3B85-4445-8474-6958B8FE05C7}" srcOrd="1" destOrd="0" presId="urn:microsoft.com/office/officeart/2005/8/layout/bProcess3"/>
    <dgm:cxn modelId="{BE951913-BED2-4B5C-9F2E-64A6F935B251}" type="presOf" srcId="{EE8B1F9C-7103-4663-A9AF-14DA7348B0A3}" destId="{603E22A2-78A9-4823-AA4B-1895BD2BBE68}" srcOrd="0" destOrd="0" presId="urn:microsoft.com/office/officeart/2005/8/layout/bProcess3"/>
    <dgm:cxn modelId="{8271541C-D810-4BD1-86BE-B7C826B6AF34}" type="presOf" srcId="{A1535594-688E-4C41-AEE1-DF5E80C1E6C3}" destId="{FA3E8945-6AE7-4CB6-8126-325E5FEFAF5E}" srcOrd="0" destOrd="0" presId="urn:microsoft.com/office/officeart/2005/8/layout/bProcess3"/>
    <dgm:cxn modelId="{6E69DA2D-F527-4D38-BCF9-693490B046D7}" type="presOf" srcId="{2F41E750-E68E-4847-8BF7-89214BDAAF2A}" destId="{654E7818-3960-4AB6-B038-6E4181995A32}" srcOrd="0" destOrd="0" presId="urn:microsoft.com/office/officeart/2005/8/layout/bProcess3"/>
    <dgm:cxn modelId="{3009B92E-8290-4199-B563-5E6209E1D089}" srcId="{EE8B1F9C-7103-4663-A9AF-14DA7348B0A3}" destId="{785E468B-D894-4687-AAB3-F2169A004312}" srcOrd="4" destOrd="0" parTransId="{5A84FD08-4D67-4CB9-9EAD-0652264977B6}" sibTransId="{2F41E750-E68E-4847-8BF7-89214BDAAF2A}"/>
    <dgm:cxn modelId="{5F45A134-4952-4AF1-9457-3515706C22ED}" type="presOf" srcId="{BAF2D960-6DE0-4B49-8799-AE0FE7615852}" destId="{EDB6BD6D-9685-483B-9B1B-F6828E2FB3C4}" srcOrd="0" destOrd="0" presId="urn:microsoft.com/office/officeart/2005/8/layout/bProcess3"/>
    <dgm:cxn modelId="{1DE3B937-1D32-4F27-82CF-0B02BC3DCEDD}" type="presOf" srcId="{AC48CF3C-3A24-4F93-BAFF-751952AAD499}" destId="{D2207525-DC4A-479D-8EC4-42965D3A3BF2}" srcOrd="0" destOrd="0" presId="urn:microsoft.com/office/officeart/2005/8/layout/bProcess3"/>
    <dgm:cxn modelId="{AF60CD42-8191-43D1-9BE8-643B55F7F65D}" type="presOf" srcId="{BAF2D960-6DE0-4B49-8799-AE0FE7615852}" destId="{F39F658C-E0EB-4CF4-AEBA-EC52BCD084A4}" srcOrd="1" destOrd="0" presId="urn:microsoft.com/office/officeart/2005/8/layout/bProcess3"/>
    <dgm:cxn modelId="{FCA12F64-19CC-4AB9-8E45-5CECA3A6A185}" type="presOf" srcId="{C21C6C09-3C55-4541-AAF5-0D68685C8407}" destId="{60716456-E6A1-49DB-A7B8-448DA358BB2F}" srcOrd="0" destOrd="0" presId="urn:microsoft.com/office/officeart/2005/8/layout/bProcess3"/>
    <dgm:cxn modelId="{9D24DC64-0460-4CBD-814B-7680762A2054}" type="presOf" srcId="{2F41E750-E68E-4847-8BF7-89214BDAAF2A}" destId="{9A108E89-AB23-41CA-9793-833EC36FCA89}" srcOrd="1" destOrd="0" presId="urn:microsoft.com/office/officeart/2005/8/layout/bProcess3"/>
    <dgm:cxn modelId="{BAB2B345-1346-4BA1-921E-D6C787BA6133}" type="presOf" srcId="{76034CD7-948A-46E3-B799-8C5B60840943}" destId="{92B63025-5372-4D80-BE23-A111EC0408A3}" srcOrd="1" destOrd="0" presId="urn:microsoft.com/office/officeart/2005/8/layout/bProcess3"/>
    <dgm:cxn modelId="{2BF3B54A-2496-4927-B998-4164A5132289}" srcId="{EE8B1F9C-7103-4663-A9AF-14DA7348B0A3}" destId="{A1535594-688E-4C41-AEE1-DF5E80C1E6C3}" srcOrd="8" destOrd="0" parTransId="{4F27CB32-62A7-4148-A04B-D2DA19A68A3E}" sibTransId="{AC48CF3C-3A24-4F93-BAFF-751952AAD499}"/>
    <dgm:cxn modelId="{608C0C6C-E037-412C-9383-AB3256A0F407}" srcId="{EE8B1F9C-7103-4663-A9AF-14DA7348B0A3}" destId="{4328D22D-B74A-40E6-AA30-A3F5ADC7DE3A}" srcOrd="7" destOrd="0" parTransId="{40BC1B7B-A6CF-4220-B20E-3C4EC09BE27E}" sibTransId="{574D2364-5259-498E-8D33-D07BA2EC3002}"/>
    <dgm:cxn modelId="{DF5CCB4D-82A5-4E84-9CEF-EC9ADFE6CA84}" type="presOf" srcId="{D4AA3580-361C-431E-8CD6-8EFF68218AA5}" destId="{8AA51B88-E637-4026-AF03-A79EA5E9261F}" srcOrd="0" destOrd="0" presId="urn:microsoft.com/office/officeart/2005/8/layout/bProcess3"/>
    <dgm:cxn modelId="{5F444170-BB8A-4E5D-85FB-B70FC5BEAA3C}" type="presOf" srcId="{B419B340-9E57-4A44-A6A6-858F9E158700}" destId="{B3989731-7515-429E-976F-55A90B08A54D}" srcOrd="0" destOrd="0" presId="urn:microsoft.com/office/officeart/2005/8/layout/bProcess3"/>
    <dgm:cxn modelId="{8FF1BB84-652F-4EA8-8850-F0F44094A604}" srcId="{EE8B1F9C-7103-4663-A9AF-14DA7348B0A3}" destId="{B419B340-9E57-4A44-A6A6-858F9E158700}" srcOrd="1" destOrd="0" parTransId="{8DAEE64E-B8C3-463C-9C14-E98E7417466D}" sibTransId="{CAFBFE52-2480-48FC-AF72-568FDCDF73D9}"/>
    <dgm:cxn modelId="{54BFBD84-8294-401C-889E-E0CD12AF20FF}" type="presOf" srcId="{C21C6C09-3C55-4541-AAF5-0D68685C8407}" destId="{31E1CD67-2D62-418D-BEC4-2D8865C95C76}" srcOrd="1" destOrd="0" presId="urn:microsoft.com/office/officeart/2005/8/layout/bProcess3"/>
    <dgm:cxn modelId="{7BC6A385-784B-4E23-AD54-439A8C56BEA8}" srcId="{EE8B1F9C-7103-4663-A9AF-14DA7348B0A3}" destId="{D47E2C74-ECE9-4673-8C5C-35DFA9C645B7}" srcOrd="2" destOrd="0" parTransId="{66502598-4908-4399-B3C2-11D1ABA40039}" sibTransId="{BAF2D960-6DE0-4B49-8799-AE0FE7615852}"/>
    <dgm:cxn modelId="{34A4D28A-54F7-456D-85C9-BC7EE595C059}" type="presOf" srcId="{574D2364-5259-498E-8D33-D07BA2EC3002}" destId="{102914AA-1B11-40DA-9D67-21E60508C3E4}" srcOrd="0" destOrd="0" presId="urn:microsoft.com/office/officeart/2005/8/layout/bProcess3"/>
    <dgm:cxn modelId="{4FFD3990-48B6-4783-AF9B-932217473BC8}" type="presOf" srcId="{D3CDFA7A-F38B-4601-A7F2-06F48766910C}" destId="{774B6A84-1035-441A-B51D-D84A638D78F3}" srcOrd="0" destOrd="0" presId="urn:microsoft.com/office/officeart/2005/8/layout/bProcess3"/>
    <dgm:cxn modelId="{5F597F97-08BA-4333-BFE7-F4B30C132D65}" srcId="{EE8B1F9C-7103-4663-A9AF-14DA7348B0A3}" destId="{18AE20FA-357F-49DD-8A51-C0B587373EF1}" srcOrd="9" destOrd="0" parTransId="{0E701D5D-4379-4BF1-9782-E5939DDB8F36}" sibTransId="{83CFC4F6-D9D8-4761-AD75-3B7ED64393D7}"/>
    <dgm:cxn modelId="{62DB3B9D-55AB-450C-84D7-FF51B71603A1}" srcId="{EE8B1F9C-7103-4663-A9AF-14DA7348B0A3}" destId="{9454DFF1-6871-427C-9A06-7368E2E4DF62}" srcOrd="5" destOrd="0" parTransId="{32CC9EBC-BD29-4B4F-9775-55FBBCA59A2D}" sibTransId="{C21C6C09-3C55-4541-AAF5-0D68685C8407}"/>
    <dgm:cxn modelId="{C9A094A2-A137-4C66-82C4-754888178CE1}" type="presOf" srcId="{25BF6504-A7DF-491B-8F5A-DD2FE929E3CA}" destId="{644924D3-242B-4885-8274-0FA1990A7F95}" srcOrd="0" destOrd="0" presId="urn:microsoft.com/office/officeart/2005/8/layout/bProcess3"/>
    <dgm:cxn modelId="{7C7826A5-FF3F-454D-9796-2E3DD1A7A373}" type="presOf" srcId="{785E468B-D894-4687-AAB3-F2169A004312}" destId="{338F9F52-3D79-4363-9D82-61911578DC03}" srcOrd="0" destOrd="0" presId="urn:microsoft.com/office/officeart/2005/8/layout/bProcess3"/>
    <dgm:cxn modelId="{C033A2AB-8ADB-4876-B639-4F0497B2666C}" srcId="{EE8B1F9C-7103-4663-A9AF-14DA7348B0A3}" destId="{D4AA3580-361C-431E-8CD6-8EFF68218AA5}" srcOrd="6" destOrd="0" parTransId="{5FB59AF8-1832-41F9-9798-1FA0C2CB4DAA}" sibTransId="{867DF8F4-9167-46E4-8672-8A51AC4A6020}"/>
    <dgm:cxn modelId="{F679E7C2-1218-4D8E-A22B-1A801F113A59}" srcId="{EE8B1F9C-7103-4663-A9AF-14DA7348B0A3}" destId="{E468DBA1-7DD3-428B-89AB-366171AEB285}" srcOrd="3" destOrd="0" parTransId="{4793BD50-22D6-4B33-A291-0CD28E995A53}" sibTransId="{D3CDFA7A-F38B-4601-A7F2-06F48766910C}"/>
    <dgm:cxn modelId="{57DF4CC3-8CAB-4AD2-B825-1D8374BB13C8}" type="presOf" srcId="{D3CDFA7A-F38B-4601-A7F2-06F48766910C}" destId="{901CE175-0859-4082-A226-BA5FD6B03C10}" srcOrd="1" destOrd="0" presId="urn:microsoft.com/office/officeart/2005/8/layout/bProcess3"/>
    <dgm:cxn modelId="{C02CE5CC-F76A-4F03-B320-BCF77D9D9F58}" type="presOf" srcId="{4328D22D-B74A-40E6-AA30-A3F5ADC7DE3A}" destId="{52F12334-1DD3-4E12-A38E-A8A2357757E2}" srcOrd="0" destOrd="0" presId="urn:microsoft.com/office/officeart/2005/8/layout/bProcess3"/>
    <dgm:cxn modelId="{3FE99ACF-824B-4F49-B126-6DB033F0C252}" type="presOf" srcId="{867DF8F4-9167-46E4-8672-8A51AC4A6020}" destId="{8B691CDF-CF99-4B1A-B958-BD2D0E17D49E}" srcOrd="0" destOrd="0" presId="urn:microsoft.com/office/officeart/2005/8/layout/bProcess3"/>
    <dgm:cxn modelId="{FF5A12DC-5E28-452A-B761-B4DE777D6E66}" type="presOf" srcId="{AC48CF3C-3A24-4F93-BAFF-751952AAD499}" destId="{13CB603D-2810-400E-B464-41FBC92C0663}" srcOrd="1" destOrd="0" presId="urn:microsoft.com/office/officeart/2005/8/layout/bProcess3"/>
    <dgm:cxn modelId="{7DAD21DE-6283-41DE-B6D8-AE37372C14E7}" type="presOf" srcId="{CAFBFE52-2480-48FC-AF72-568FDCDF73D9}" destId="{A329CD1F-BCA7-45EB-99AC-334BDDDCAA98}" srcOrd="0" destOrd="0" presId="urn:microsoft.com/office/officeart/2005/8/layout/bProcess3"/>
    <dgm:cxn modelId="{840FD2E0-1ADE-4951-8631-85F8969C2C85}" type="presOf" srcId="{867DF8F4-9167-46E4-8672-8A51AC4A6020}" destId="{A8F774C1-CFBF-4194-9F82-79904F982C66}" srcOrd="1" destOrd="0" presId="urn:microsoft.com/office/officeart/2005/8/layout/bProcess3"/>
    <dgm:cxn modelId="{0FB947E9-EAAA-4D94-A6E4-6E4F226F0383}" type="presOf" srcId="{574D2364-5259-498E-8D33-D07BA2EC3002}" destId="{F4C1B7AC-8DA7-4E18-973C-57A4C8A627C8}" srcOrd="1" destOrd="0" presId="urn:microsoft.com/office/officeart/2005/8/layout/bProcess3"/>
    <dgm:cxn modelId="{E64A80EC-1466-49BD-8DF5-26316514BD96}" type="presOf" srcId="{9454DFF1-6871-427C-9A06-7368E2E4DF62}" destId="{30B9B9F5-D18B-44D1-8941-A50EEA35CC1F}" srcOrd="0" destOrd="0" presId="urn:microsoft.com/office/officeart/2005/8/layout/bProcess3"/>
    <dgm:cxn modelId="{63D1C7F6-6242-403E-B9FB-4F4A4AE1D0D4}" type="presOf" srcId="{76034CD7-948A-46E3-B799-8C5B60840943}" destId="{AE201F62-AADB-448C-A62F-D187C777C8AA}" srcOrd="0" destOrd="0" presId="urn:microsoft.com/office/officeart/2005/8/layout/bProcess3"/>
    <dgm:cxn modelId="{9816F7FE-30CD-40FA-BA04-D749969AD50D}" srcId="{EE8B1F9C-7103-4663-A9AF-14DA7348B0A3}" destId="{25BF6504-A7DF-491B-8F5A-DD2FE929E3CA}" srcOrd="0" destOrd="0" parTransId="{AF1ABBA6-9E27-4533-A541-91A1D8C9AB3C}" sibTransId="{76034CD7-948A-46E3-B799-8C5B60840943}"/>
    <dgm:cxn modelId="{445C8BA6-8664-4A65-AEC3-C77E7F20FBA1}" type="presParOf" srcId="{603E22A2-78A9-4823-AA4B-1895BD2BBE68}" destId="{644924D3-242B-4885-8274-0FA1990A7F95}" srcOrd="0" destOrd="0" presId="urn:microsoft.com/office/officeart/2005/8/layout/bProcess3"/>
    <dgm:cxn modelId="{4F734BD6-78F7-42A8-B4E2-4B9DAAD81FC9}" type="presParOf" srcId="{603E22A2-78A9-4823-AA4B-1895BD2BBE68}" destId="{AE201F62-AADB-448C-A62F-D187C777C8AA}" srcOrd="1" destOrd="0" presId="urn:microsoft.com/office/officeart/2005/8/layout/bProcess3"/>
    <dgm:cxn modelId="{AED197FF-8426-42E5-A7D7-FE8BA1244482}" type="presParOf" srcId="{AE201F62-AADB-448C-A62F-D187C777C8AA}" destId="{92B63025-5372-4D80-BE23-A111EC0408A3}" srcOrd="0" destOrd="0" presId="urn:microsoft.com/office/officeart/2005/8/layout/bProcess3"/>
    <dgm:cxn modelId="{690D32E9-80C5-4BA0-A9EF-31F4ACC0FBC7}" type="presParOf" srcId="{603E22A2-78A9-4823-AA4B-1895BD2BBE68}" destId="{B3989731-7515-429E-976F-55A90B08A54D}" srcOrd="2" destOrd="0" presId="urn:microsoft.com/office/officeart/2005/8/layout/bProcess3"/>
    <dgm:cxn modelId="{8766EBBC-8F9B-4547-9C5A-FC38A7427968}" type="presParOf" srcId="{603E22A2-78A9-4823-AA4B-1895BD2BBE68}" destId="{A329CD1F-BCA7-45EB-99AC-334BDDDCAA98}" srcOrd="3" destOrd="0" presId="urn:microsoft.com/office/officeart/2005/8/layout/bProcess3"/>
    <dgm:cxn modelId="{6C55A22B-7841-41C3-AEDB-B218025E3F38}" type="presParOf" srcId="{A329CD1F-BCA7-45EB-99AC-334BDDDCAA98}" destId="{2921C9FD-3B85-4445-8474-6958B8FE05C7}" srcOrd="0" destOrd="0" presId="urn:microsoft.com/office/officeart/2005/8/layout/bProcess3"/>
    <dgm:cxn modelId="{53D1FC67-DE14-4E91-A068-D3F4120A2387}" type="presParOf" srcId="{603E22A2-78A9-4823-AA4B-1895BD2BBE68}" destId="{47391D18-2CFC-4B62-8506-45A98D1788F7}" srcOrd="4" destOrd="0" presId="urn:microsoft.com/office/officeart/2005/8/layout/bProcess3"/>
    <dgm:cxn modelId="{B8EB9F72-5978-4057-999B-BBCD668F6CB5}" type="presParOf" srcId="{603E22A2-78A9-4823-AA4B-1895BD2BBE68}" destId="{EDB6BD6D-9685-483B-9B1B-F6828E2FB3C4}" srcOrd="5" destOrd="0" presId="urn:microsoft.com/office/officeart/2005/8/layout/bProcess3"/>
    <dgm:cxn modelId="{818FCDF2-6E5A-429B-BA27-27EE11C75A7C}" type="presParOf" srcId="{EDB6BD6D-9685-483B-9B1B-F6828E2FB3C4}" destId="{F39F658C-E0EB-4CF4-AEBA-EC52BCD084A4}" srcOrd="0" destOrd="0" presId="urn:microsoft.com/office/officeart/2005/8/layout/bProcess3"/>
    <dgm:cxn modelId="{A6DEA8A5-2CD9-4FAA-AFDD-94906268931F}" type="presParOf" srcId="{603E22A2-78A9-4823-AA4B-1895BD2BBE68}" destId="{CDAE52D1-D2F9-4539-A833-474E9A81912F}" srcOrd="6" destOrd="0" presId="urn:microsoft.com/office/officeart/2005/8/layout/bProcess3"/>
    <dgm:cxn modelId="{F3DCECCB-4EA6-4465-AA17-3EB5F925F4F5}" type="presParOf" srcId="{603E22A2-78A9-4823-AA4B-1895BD2BBE68}" destId="{774B6A84-1035-441A-B51D-D84A638D78F3}" srcOrd="7" destOrd="0" presId="urn:microsoft.com/office/officeart/2005/8/layout/bProcess3"/>
    <dgm:cxn modelId="{D09E6A15-BED3-4AAC-BC35-E6D5DC6FFEBB}" type="presParOf" srcId="{774B6A84-1035-441A-B51D-D84A638D78F3}" destId="{901CE175-0859-4082-A226-BA5FD6B03C10}" srcOrd="0" destOrd="0" presId="urn:microsoft.com/office/officeart/2005/8/layout/bProcess3"/>
    <dgm:cxn modelId="{38FADF76-8302-4127-8D24-2D650DAF91BC}" type="presParOf" srcId="{603E22A2-78A9-4823-AA4B-1895BD2BBE68}" destId="{338F9F52-3D79-4363-9D82-61911578DC03}" srcOrd="8" destOrd="0" presId="urn:microsoft.com/office/officeart/2005/8/layout/bProcess3"/>
    <dgm:cxn modelId="{F9F2F5A7-CE72-45B3-961B-11AAC2E5316B}" type="presParOf" srcId="{603E22A2-78A9-4823-AA4B-1895BD2BBE68}" destId="{654E7818-3960-4AB6-B038-6E4181995A32}" srcOrd="9" destOrd="0" presId="urn:microsoft.com/office/officeart/2005/8/layout/bProcess3"/>
    <dgm:cxn modelId="{D7BC2A95-8729-4D9B-9906-D749542BFBA1}" type="presParOf" srcId="{654E7818-3960-4AB6-B038-6E4181995A32}" destId="{9A108E89-AB23-41CA-9793-833EC36FCA89}" srcOrd="0" destOrd="0" presId="urn:microsoft.com/office/officeart/2005/8/layout/bProcess3"/>
    <dgm:cxn modelId="{DC61A836-C31C-45F4-B5AA-859006EE9186}" type="presParOf" srcId="{603E22A2-78A9-4823-AA4B-1895BD2BBE68}" destId="{30B9B9F5-D18B-44D1-8941-A50EEA35CC1F}" srcOrd="10" destOrd="0" presId="urn:microsoft.com/office/officeart/2005/8/layout/bProcess3"/>
    <dgm:cxn modelId="{D72B165E-CD69-4F1F-A35D-DB617E8AFFDA}" type="presParOf" srcId="{603E22A2-78A9-4823-AA4B-1895BD2BBE68}" destId="{60716456-E6A1-49DB-A7B8-448DA358BB2F}" srcOrd="11" destOrd="0" presId="urn:microsoft.com/office/officeart/2005/8/layout/bProcess3"/>
    <dgm:cxn modelId="{9971AA80-D52C-4DD1-93D3-2F701DB7C890}" type="presParOf" srcId="{60716456-E6A1-49DB-A7B8-448DA358BB2F}" destId="{31E1CD67-2D62-418D-BEC4-2D8865C95C76}" srcOrd="0" destOrd="0" presId="urn:microsoft.com/office/officeart/2005/8/layout/bProcess3"/>
    <dgm:cxn modelId="{92E52EFD-6129-480B-BE20-94C54B7A2249}" type="presParOf" srcId="{603E22A2-78A9-4823-AA4B-1895BD2BBE68}" destId="{8AA51B88-E637-4026-AF03-A79EA5E9261F}" srcOrd="12" destOrd="0" presId="urn:microsoft.com/office/officeart/2005/8/layout/bProcess3"/>
    <dgm:cxn modelId="{DC10BE13-6FEE-422E-9F31-11BF9C32AEDF}" type="presParOf" srcId="{603E22A2-78A9-4823-AA4B-1895BD2BBE68}" destId="{8B691CDF-CF99-4B1A-B958-BD2D0E17D49E}" srcOrd="13" destOrd="0" presId="urn:microsoft.com/office/officeart/2005/8/layout/bProcess3"/>
    <dgm:cxn modelId="{C5271138-A497-4760-AA95-CC9FACBE9AA0}" type="presParOf" srcId="{8B691CDF-CF99-4B1A-B958-BD2D0E17D49E}" destId="{A8F774C1-CFBF-4194-9F82-79904F982C66}" srcOrd="0" destOrd="0" presId="urn:microsoft.com/office/officeart/2005/8/layout/bProcess3"/>
    <dgm:cxn modelId="{1FB86D59-05E5-4804-8A91-E0070987CA0B}" type="presParOf" srcId="{603E22A2-78A9-4823-AA4B-1895BD2BBE68}" destId="{52F12334-1DD3-4E12-A38E-A8A2357757E2}" srcOrd="14" destOrd="0" presId="urn:microsoft.com/office/officeart/2005/8/layout/bProcess3"/>
    <dgm:cxn modelId="{A76FF79C-FFA9-4460-A0F2-1DBD5F8D60E8}" type="presParOf" srcId="{603E22A2-78A9-4823-AA4B-1895BD2BBE68}" destId="{102914AA-1B11-40DA-9D67-21E60508C3E4}" srcOrd="15" destOrd="0" presId="urn:microsoft.com/office/officeart/2005/8/layout/bProcess3"/>
    <dgm:cxn modelId="{42EB923E-15C1-44B7-BA24-032F7A494472}" type="presParOf" srcId="{102914AA-1B11-40DA-9D67-21E60508C3E4}" destId="{F4C1B7AC-8DA7-4E18-973C-57A4C8A627C8}" srcOrd="0" destOrd="0" presId="urn:microsoft.com/office/officeart/2005/8/layout/bProcess3"/>
    <dgm:cxn modelId="{F77A27F1-9F2C-4CE4-889E-0D94413E0C1C}" type="presParOf" srcId="{603E22A2-78A9-4823-AA4B-1895BD2BBE68}" destId="{FA3E8945-6AE7-4CB6-8126-325E5FEFAF5E}" srcOrd="16" destOrd="0" presId="urn:microsoft.com/office/officeart/2005/8/layout/bProcess3"/>
    <dgm:cxn modelId="{C3F47275-3CFD-4E53-8E06-CF1D18CCBEB8}" type="presParOf" srcId="{603E22A2-78A9-4823-AA4B-1895BD2BBE68}" destId="{D2207525-DC4A-479D-8EC4-42965D3A3BF2}" srcOrd="17" destOrd="0" presId="urn:microsoft.com/office/officeart/2005/8/layout/bProcess3"/>
    <dgm:cxn modelId="{BA4C741D-AFC2-4DE2-AB4C-11C97A06A562}" type="presParOf" srcId="{D2207525-DC4A-479D-8EC4-42965D3A3BF2}" destId="{13CB603D-2810-400E-B464-41FBC92C0663}" srcOrd="0" destOrd="0" presId="urn:microsoft.com/office/officeart/2005/8/layout/bProcess3"/>
    <dgm:cxn modelId="{6C0CBA06-65C2-48D3-8B35-47E35891B502}" type="presParOf" srcId="{603E22A2-78A9-4823-AA4B-1895BD2BBE68}" destId="{C0FD104C-B30C-4A21-8C25-1B5A23CD6633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BB35E6-A25B-429E-A564-C1E4E52BF888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495FB4-B51D-452E-AD6F-96AC69D3FD15}">
      <dgm:prSet/>
      <dgm:spPr/>
      <dgm:t>
        <a:bodyPr/>
        <a:lstStyle/>
        <a:p>
          <a:r>
            <a:rPr lang="en-US" dirty="0"/>
            <a:t>Randomly select a mask</a:t>
          </a:r>
        </a:p>
      </dgm:t>
    </dgm:pt>
    <dgm:pt modelId="{E8D301E6-4E21-4B5B-8D1B-E416DEFC6D33}" type="parTrans" cxnId="{A6EE5E65-EEB3-412F-9BC9-73E4D0611592}">
      <dgm:prSet/>
      <dgm:spPr/>
      <dgm:t>
        <a:bodyPr/>
        <a:lstStyle/>
        <a:p>
          <a:endParaRPr lang="en-US"/>
        </a:p>
      </dgm:t>
    </dgm:pt>
    <dgm:pt modelId="{793A6290-A7CF-43BC-8723-8BF00136134E}" type="sibTrans" cxnId="{A6EE5E65-EEB3-412F-9BC9-73E4D0611592}">
      <dgm:prSet/>
      <dgm:spPr/>
      <dgm:t>
        <a:bodyPr/>
        <a:lstStyle/>
        <a:p>
          <a:endParaRPr lang="en-US"/>
        </a:p>
      </dgm:t>
    </dgm:pt>
    <dgm:pt modelId="{A344F31F-A893-4583-8368-4D08CAA6A362}">
      <dgm:prSet/>
      <dgm:spPr/>
      <dgm:t>
        <a:bodyPr/>
        <a:lstStyle/>
        <a:p>
          <a:r>
            <a:rPr lang="en-US"/>
            <a:t>Randomly select a photo from Dataset</a:t>
          </a:r>
        </a:p>
      </dgm:t>
    </dgm:pt>
    <dgm:pt modelId="{05D43D57-6910-47EE-AE96-3A7A602626D8}" type="parTrans" cxnId="{9AC39A60-83A7-429E-9EAD-E1823AA24357}">
      <dgm:prSet/>
      <dgm:spPr/>
      <dgm:t>
        <a:bodyPr/>
        <a:lstStyle/>
        <a:p>
          <a:endParaRPr lang="en-US"/>
        </a:p>
      </dgm:t>
    </dgm:pt>
    <dgm:pt modelId="{C7077208-0063-47FE-9046-2474837221D9}" type="sibTrans" cxnId="{9AC39A60-83A7-429E-9EAD-E1823AA24357}">
      <dgm:prSet/>
      <dgm:spPr/>
      <dgm:t>
        <a:bodyPr/>
        <a:lstStyle/>
        <a:p>
          <a:endParaRPr lang="en-US"/>
        </a:p>
      </dgm:t>
    </dgm:pt>
    <dgm:pt modelId="{01D15936-2EB1-4395-97ED-158C08029181}">
      <dgm:prSet/>
      <dgm:spPr/>
      <dgm:t>
        <a:bodyPr/>
        <a:lstStyle/>
        <a:p>
          <a:r>
            <a:rPr lang="en-US"/>
            <a:t>Blend two images</a:t>
          </a:r>
        </a:p>
      </dgm:t>
    </dgm:pt>
    <dgm:pt modelId="{92638413-791E-48A0-BA6A-099552DE5A80}" type="parTrans" cxnId="{E67324B9-D63A-4A6D-9BF4-F4C5594D7079}">
      <dgm:prSet/>
      <dgm:spPr/>
      <dgm:t>
        <a:bodyPr/>
        <a:lstStyle/>
        <a:p>
          <a:endParaRPr lang="en-US"/>
        </a:p>
      </dgm:t>
    </dgm:pt>
    <dgm:pt modelId="{344EE5D7-A1FA-417C-B348-334DE79DCAD3}" type="sibTrans" cxnId="{E67324B9-D63A-4A6D-9BF4-F4C5594D7079}">
      <dgm:prSet/>
      <dgm:spPr/>
      <dgm:t>
        <a:bodyPr/>
        <a:lstStyle/>
        <a:p>
          <a:endParaRPr lang="en-US"/>
        </a:p>
      </dgm:t>
    </dgm:pt>
    <dgm:pt modelId="{16823C55-E53A-45A2-85EF-24BD258394DA}">
      <dgm:prSet/>
      <dgm:spPr/>
      <dgm:t>
        <a:bodyPr/>
        <a:lstStyle/>
        <a:p>
          <a:r>
            <a:rPr lang="it-IT"/>
            <a:t>Generate a random noise array</a:t>
          </a:r>
          <a:endParaRPr lang="en-US"/>
        </a:p>
      </dgm:t>
    </dgm:pt>
    <dgm:pt modelId="{8FC1B58E-D27A-4AAB-B674-8CC02D0CD379}" type="parTrans" cxnId="{F851F414-F427-4DCE-B96A-756FAA762525}">
      <dgm:prSet/>
      <dgm:spPr/>
      <dgm:t>
        <a:bodyPr/>
        <a:lstStyle/>
        <a:p>
          <a:endParaRPr lang="en-US"/>
        </a:p>
      </dgm:t>
    </dgm:pt>
    <dgm:pt modelId="{DE24B0BF-27E8-4EAA-AA59-D437913BABD4}" type="sibTrans" cxnId="{F851F414-F427-4DCE-B96A-756FAA762525}">
      <dgm:prSet/>
      <dgm:spPr/>
      <dgm:t>
        <a:bodyPr/>
        <a:lstStyle/>
        <a:p>
          <a:endParaRPr lang="en-US"/>
        </a:p>
      </dgm:t>
    </dgm:pt>
    <dgm:pt modelId="{20D7F973-4A22-438E-B2E2-B0E6F3A23906}">
      <dgm:prSet/>
      <dgm:spPr/>
      <dgm:t>
        <a:bodyPr/>
        <a:lstStyle/>
        <a:p>
          <a:r>
            <a:rPr lang="en-US"/>
            <a:t>Create a dust layer by thresholding the noise array</a:t>
          </a:r>
        </a:p>
      </dgm:t>
    </dgm:pt>
    <dgm:pt modelId="{94FA4B2D-B2E8-4623-A839-53CE595FBEF9}" type="parTrans" cxnId="{BD562990-4D83-4464-8496-C30BA1477866}">
      <dgm:prSet/>
      <dgm:spPr/>
      <dgm:t>
        <a:bodyPr/>
        <a:lstStyle/>
        <a:p>
          <a:endParaRPr lang="en-US"/>
        </a:p>
      </dgm:t>
    </dgm:pt>
    <dgm:pt modelId="{C70E7991-E9DD-4B0A-BCCB-7BE439648158}" type="sibTrans" cxnId="{BD562990-4D83-4464-8496-C30BA1477866}">
      <dgm:prSet/>
      <dgm:spPr/>
      <dgm:t>
        <a:bodyPr/>
        <a:lstStyle/>
        <a:p>
          <a:endParaRPr lang="en-US"/>
        </a:p>
      </dgm:t>
    </dgm:pt>
    <dgm:pt modelId="{B25EBA54-F773-4D51-BA1E-813C6075BE65}">
      <dgm:prSet/>
      <dgm:spPr/>
      <dgm:t>
        <a:bodyPr/>
        <a:lstStyle/>
        <a:p>
          <a:r>
            <a:rPr lang="en-US"/>
            <a:t>Blend the dust layer with the input image</a:t>
          </a:r>
        </a:p>
      </dgm:t>
    </dgm:pt>
    <dgm:pt modelId="{37F7DB5E-BC30-40BD-892D-427E3F17427C}" type="parTrans" cxnId="{8EB2A6FE-F504-4164-B3B9-37712644AF29}">
      <dgm:prSet/>
      <dgm:spPr/>
      <dgm:t>
        <a:bodyPr/>
        <a:lstStyle/>
        <a:p>
          <a:endParaRPr lang="en-US"/>
        </a:p>
      </dgm:t>
    </dgm:pt>
    <dgm:pt modelId="{96E13BA7-3157-490F-AAEF-250FB2A984FB}" type="sibTrans" cxnId="{8EB2A6FE-F504-4164-B3B9-37712644AF29}">
      <dgm:prSet/>
      <dgm:spPr/>
      <dgm:t>
        <a:bodyPr/>
        <a:lstStyle/>
        <a:p>
          <a:endParaRPr lang="en-US"/>
        </a:p>
      </dgm:t>
    </dgm:pt>
    <dgm:pt modelId="{3A512538-8865-446E-B3B9-30B6E67CEB3B}" type="pres">
      <dgm:prSet presAssocID="{D6BB35E6-A25B-429E-A564-C1E4E52BF888}" presName="Name0" presStyleCnt="0">
        <dgm:presLayoutVars>
          <dgm:dir/>
          <dgm:resizeHandles val="exact"/>
        </dgm:presLayoutVars>
      </dgm:prSet>
      <dgm:spPr/>
    </dgm:pt>
    <dgm:pt modelId="{0F24F777-7968-49C6-B31A-9B16CCF9302B}" type="pres">
      <dgm:prSet presAssocID="{BD495FB4-B51D-452E-AD6F-96AC69D3FD15}" presName="node" presStyleLbl="node1" presStyleIdx="0" presStyleCnt="6">
        <dgm:presLayoutVars>
          <dgm:bulletEnabled val="1"/>
        </dgm:presLayoutVars>
      </dgm:prSet>
      <dgm:spPr/>
    </dgm:pt>
    <dgm:pt modelId="{203AA31A-0F9C-485D-B7C0-F0B0831239CC}" type="pres">
      <dgm:prSet presAssocID="{793A6290-A7CF-43BC-8723-8BF00136134E}" presName="sibTrans" presStyleLbl="sibTrans1D1" presStyleIdx="0" presStyleCnt="5"/>
      <dgm:spPr/>
    </dgm:pt>
    <dgm:pt modelId="{86C39BE2-9D97-43A8-B019-41D8351FC274}" type="pres">
      <dgm:prSet presAssocID="{793A6290-A7CF-43BC-8723-8BF00136134E}" presName="connectorText" presStyleLbl="sibTrans1D1" presStyleIdx="0" presStyleCnt="5"/>
      <dgm:spPr/>
    </dgm:pt>
    <dgm:pt modelId="{F777A5A1-B8B8-4395-87AB-F91122C00DBC}" type="pres">
      <dgm:prSet presAssocID="{A344F31F-A893-4583-8368-4D08CAA6A362}" presName="node" presStyleLbl="node1" presStyleIdx="1" presStyleCnt="6">
        <dgm:presLayoutVars>
          <dgm:bulletEnabled val="1"/>
        </dgm:presLayoutVars>
      </dgm:prSet>
      <dgm:spPr/>
    </dgm:pt>
    <dgm:pt modelId="{C07537EE-969B-4231-A7EE-9E2EEDBD122D}" type="pres">
      <dgm:prSet presAssocID="{C7077208-0063-47FE-9046-2474837221D9}" presName="sibTrans" presStyleLbl="sibTrans1D1" presStyleIdx="1" presStyleCnt="5"/>
      <dgm:spPr/>
    </dgm:pt>
    <dgm:pt modelId="{F43144ED-E677-48EE-9AA5-F5DC4CA2606E}" type="pres">
      <dgm:prSet presAssocID="{C7077208-0063-47FE-9046-2474837221D9}" presName="connectorText" presStyleLbl="sibTrans1D1" presStyleIdx="1" presStyleCnt="5"/>
      <dgm:spPr/>
    </dgm:pt>
    <dgm:pt modelId="{55E84993-9502-4728-B5FD-4E03F39C16E8}" type="pres">
      <dgm:prSet presAssocID="{01D15936-2EB1-4395-97ED-158C08029181}" presName="node" presStyleLbl="node1" presStyleIdx="2" presStyleCnt="6">
        <dgm:presLayoutVars>
          <dgm:bulletEnabled val="1"/>
        </dgm:presLayoutVars>
      </dgm:prSet>
      <dgm:spPr/>
    </dgm:pt>
    <dgm:pt modelId="{F277A4E0-A7D7-4EA3-8402-D43F9134F491}" type="pres">
      <dgm:prSet presAssocID="{344EE5D7-A1FA-417C-B348-334DE79DCAD3}" presName="sibTrans" presStyleLbl="sibTrans1D1" presStyleIdx="2" presStyleCnt="5"/>
      <dgm:spPr/>
    </dgm:pt>
    <dgm:pt modelId="{C593EEFB-5059-4021-84BC-DEB62FD325DD}" type="pres">
      <dgm:prSet presAssocID="{344EE5D7-A1FA-417C-B348-334DE79DCAD3}" presName="connectorText" presStyleLbl="sibTrans1D1" presStyleIdx="2" presStyleCnt="5"/>
      <dgm:spPr/>
    </dgm:pt>
    <dgm:pt modelId="{ECD03B41-9606-4891-93FE-FAD5BB905EF8}" type="pres">
      <dgm:prSet presAssocID="{16823C55-E53A-45A2-85EF-24BD258394DA}" presName="node" presStyleLbl="node1" presStyleIdx="3" presStyleCnt="6">
        <dgm:presLayoutVars>
          <dgm:bulletEnabled val="1"/>
        </dgm:presLayoutVars>
      </dgm:prSet>
      <dgm:spPr/>
    </dgm:pt>
    <dgm:pt modelId="{47F28E70-CE0D-45B7-8091-1478BC3C3069}" type="pres">
      <dgm:prSet presAssocID="{DE24B0BF-27E8-4EAA-AA59-D437913BABD4}" presName="sibTrans" presStyleLbl="sibTrans1D1" presStyleIdx="3" presStyleCnt="5"/>
      <dgm:spPr/>
    </dgm:pt>
    <dgm:pt modelId="{F7245A0F-3409-45C6-BCDE-A3698A1F3DF2}" type="pres">
      <dgm:prSet presAssocID="{DE24B0BF-27E8-4EAA-AA59-D437913BABD4}" presName="connectorText" presStyleLbl="sibTrans1D1" presStyleIdx="3" presStyleCnt="5"/>
      <dgm:spPr/>
    </dgm:pt>
    <dgm:pt modelId="{10F91EB0-8775-4F41-A939-5FEC780366C4}" type="pres">
      <dgm:prSet presAssocID="{20D7F973-4A22-438E-B2E2-B0E6F3A23906}" presName="node" presStyleLbl="node1" presStyleIdx="4" presStyleCnt="6">
        <dgm:presLayoutVars>
          <dgm:bulletEnabled val="1"/>
        </dgm:presLayoutVars>
      </dgm:prSet>
      <dgm:spPr/>
    </dgm:pt>
    <dgm:pt modelId="{4C23B8F3-76A7-430E-B1B1-C0031E35791A}" type="pres">
      <dgm:prSet presAssocID="{C70E7991-E9DD-4B0A-BCCB-7BE439648158}" presName="sibTrans" presStyleLbl="sibTrans1D1" presStyleIdx="4" presStyleCnt="5"/>
      <dgm:spPr/>
    </dgm:pt>
    <dgm:pt modelId="{D1BAAA7E-5A6E-4EFF-A9EE-B2AD19159DA9}" type="pres">
      <dgm:prSet presAssocID="{C70E7991-E9DD-4B0A-BCCB-7BE439648158}" presName="connectorText" presStyleLbl="sibTrans1D1" presStyleIdx="4" presStyleCnt="5"/>
      <dgm:spPr/>
    </dgm:pt>
    <dgm:pt modelId="{32580344-365B-45B7-A9C5-9E4D318A1CEF}" type="pres">
      <dgm:prSet presAssocID="{B25EBA54-F773-4D51-BA1E-813C6075BE65}" presName="node" presStyleLbl="node1" presStyleIdx="5" presStyleCnt="6">
        <dgm:presLayoutVars>
          <dgm:bulletEnabled val="1"/>
        </dgm:presLayoutVars>
      </dgm:prSet>
      <dgm:spPr/>
    </dgm:pt>
  </dgm:ptLst>
  <dgm:cxnLst>
    <dgm:cxn modelId="{61645203-CD0C-4DF5-8E51-717656F2F93C}" type="presOf" srcId="{A344F31F-A893-4583-8368-4D08CAA6A362}" destId="{F777A5A1-B8B8-4395-87AB-F91122C00DBC}" srcOrd="0" destOrd="0" presId="urn:microsoft.com/office/officeart/2005/8/layout/bProcess3"/>
    <dgm:cxn modelId="{272F2C13-F059-483A-AC7D-6C05A1210443}" type="presOf" srcId="{20D7F973-4A22-438E-B2E2-B0E6F3A23906}" destId="{10F91EB0-8775-4F41-A939-5FEC780366C4}" srcOrd="0" destOrd="0" presId="urn:microsoft.com/office/officeart/2005/8/layout/bProcess3"/>
    <dgm:cxn modelId="{13751614-A58C-4F68-B637-623743B23F6C}" type="presOf" srcId="{344EE5D7-A1FA-417C-B348-334DE79DCAD3}" destId="{C593EEFB-5059-4021-84BC-DEB62FD325DD}" srcOrd="1" destOrd="0" presId="urn:microsoft.com/office/officeart/2005/8/layout/bProcess3"/>
    <dgm:cxn modelId="{F851F414-F427-4DCE-B96A-756FAA762525}" srcId="{D6BB35E6-A25B-429E-A564-C1E4E52BF888}" destId="{16823C55-E53A-45A2-85EF-24BD258394DA}" srcOrd="3" destOrd="0" parTransId="{8FC1B58E-D27A-4AAB-B674-8CC02D0CD379}" sibTransId="{DE24B0BF-27E8-4EAA-AA59-D437913BABD4}"/>
    <dgm:cxn modelId="{1EED5430-FB49-4939-A8B0-CF6CBFF4F566}" type="presOf" srcId="{DE24B0BF-27E8-4EAA-AA59-D437913BABD4}" destId="{47F28E70-CE0D-45B7-8091-1478BC3C3069}" srcOrd="0" destOrd="0" presId="urn:microsoft.com/office/officeart/2005/8/layout/bProcess3"/>
    <dgm:cxn modelId="{527D1B32-1881-4C17-A98C-559FDBD3AF26}" type="presOf" srcId="{16823C55-E53A-45A2-85EF-24BD258394DA}" destId="{ECD03B41-9606-4891-93FE-FAD5BB905EF8}" srcOrd="0" destOrd="0" presId="urn:microsoft.com/office/officeart/2005/8/layout/bProcess3"/>
    <dgm:cxn modelId="{9AC39A60-83A7-429E-9EAD-E1823AA24357}" srcId="{D6BB35E6-A25B-429E-A564-C1E4E52BF888}" destId="{A344F31F-A893-4583-8368-4D08CAA6A362}" srcOrd="1" destOrd="0" parTransId="{05D43D57-6910-47EE-AE96-3A7A602626D8}" sibTransId="{C7077208-0063-47FE-9046-2474837221D9}"/>
    <dgm:cxn modelId="{7C053262-AE9F-46F1-A037-8A9D579E2854}" type="presOf" srcId="{DE24B0BF-27E8-4EAA-AA59-D437913BABD4}" destId="{F7245A0F-3409-45C6-BCDE-A3698A1F3DF2}" srcOrd="1" destOrd="0" presId="urn:microsoft.com/office/officeart/2005/8/layout/bProcess3"/>
    <dgm:cxn modelId="{A6EE5E65-EEB3-412F-9BC9-73E4D0611592}" srcId="{D6BB35E6-A25B-429E-A564-C1E4E52BF888}" destId="{BD495FB4-B51D-452E-AD6F-96AC69D3FD15}" srcOrd="0" destOrd="0" parTransId="{E8D301E6-4E21-4B5B-8D1B-E416DEFC6D33}" sibTransId="{793A6290-A7CF-43BC-8723-8BF00136134E}"/>
    <dgm:cxn modelId="{8003306A-109F-42A3-ADF8-628334928D8B}" type="presOf" srcId="{793A6290-A7CF-43BC-8723-8BF00136134E}" destId="{86C39BE2-9D97-43A8-B019-41D8351FC274}" srcOrd="1" destOrd="0" presId="urn:microsoft.com/office/officeart/2005/8/layout/bProcess3"/>
    <dgm:cxn modelId="{8FFFFE6C-885C-49DC-9C29-2666CB2E272B}" type="presOf" srcId="{C70E7991-E9DD-4B0A-BCCB-7BE439648158}" destId="{D1BAAA7E-5A6E-4EFF-A9EE-B2AD19159DA9}" srcOrd="1" destOrd="0" presId="urn:microsoft.com/office/officeart/2005/8/layout/bProcess3"/>
    <dgm:cxn modelId="{EA579073-151D-47E6-82E8-A27874A21301}" type="presOf" srcId="{B25EBA54-F773-4D51-BA1E-813C6075BE65}" destId="{32580344-365B-45B7-A9C5-9E4D318A1CEF}" srcOrd="0" destOrd="0" presId="urn:microsoft.com/office/officeart/2005/8/layout/bProcess3"/>
    <dgm:cxn modelId="{40BCEA73-C3BF-464E-817F-4A970527D00B}" type="presOf" srcId="{C7077208-0063-47FE-9046-2474837221D9}" destId="{C07537EE-969B-4231-A7EE-9E2EEDBD122D}" srcOrd="0" destOrd="0" presId="urn:microsoft.com/office/officeart/2005/8/layout/bProcess3"/>
    <dgm:cxn modelId="{F53F8C57-8839-43CC-B5D1-A9431547FD89}" type="presOf" srcId="{D6BB35E6-A25B-429E-A564-C1E4E52BF888}" destId="{3A512538-8865-446E-B3B9-30B6E67CEB3B}" srcOrd="0" destOrd="0" presId="urn:microsoft.com/office/officeart/2005/8/layout/bProcess3"/>
    <dgm:cxn modelId="{A8B87C7F-10EF-4B0C-AFFC-3A318A90F4BE}" type="presOf" srcId="{C70E7991-E9DD-4B0A-BCCB-7BE439648158}" destId="{4C23B8F3-76A7-430E-B1B1-C0031E35791A}" srcOrd="0" destOrd="0" presId="urn:microsoft.com/office/officeart/2005/8/layout/bProcess3"/>
    <dgm:cxn modelId="{BD562990-4D83-4464-8496-C30BA1477866}" srcId="{D6BB35E6-A25B-429E-A564-C1E4E52BF888}" destId="{20D7F973-4A22-438E-B2E2-B0E6F3A23906}" srcOrd="4" destOrd="0" parTransId="{94FA4B2D-B2E8-4623-A839-53CE595FBEF9}" sibTransId="{C70E7991-E9DD-4B0A-BCCB-7BE439648158}"/>
    <dgm:cxn modelId="{E67324B9-D63A-4A6D-9BF4-F4C5594D7079}" srcId="{D6BB35E6-A25B-429E-A564-C1E4E52BF888}" destId="{01D15936-2EB1-4395-97ED-158C08029181}" srcOrd="2" destOrd="0" parTransId="{92638413-791E-48A0-BA6A-099552DE5A80}" sibTransId="{344EE5D7-A1FA-417C-B348-334DE79DCAD3}"/>
    <dgm:cxn modelId="{BE2EE3C2-39D7-40B9-8985-42C1651A4648}" type="presOf" srcId="{01D15936-2EB1-4395-97ED-158C08029181}" destId="{55E84993-9502-4728-B5FD-4E03F39C16E8}" srcOrd="0" destOrd="0" presId="urn:microsoft.com/office/officeart/2005/8/layout/bProcess3"/>
    <dgm:cxn modelId="{6B2AB5DA-FA55-4E72-998F-CA1449F00FE8}" type="presOf" srcId="{BD495FB4-B51D-452E-AD6F-96AC69D3FD15}" destId="{0F24F777-7968-49C6-B31A-9B16CCF9302B}" srcOrd="0" destOrd="0" presId="urn:microsoft.com/office/officeart/2005/8/layout/bProcess3"/>
    <dgm:cxn modelId="{382851F7-5A2B-4BD9-80DC-C2F67B6705FC}" type="presOf" srcId="{C7077208-0063-47FE-9046-2474837221D9}" destId="{F43144ED-E677-48EE-9AA5-F5DC4CA2606E}" srcOrd="1" destOrd="0" presId="urn:microsoft.com/office/officeart/2005/8/layout/bProcess3"/>
    <dgm:cxn modelId="{10BA24FC-9F31-4342-A817-CE613ED5B1A7}" type="presOf" srcId="{793A6290-A7CF-43BC-8723-8BF00136134E}" destId="{203AA31A-0F9C-485D-B7C0-F0B0831239CC}" srcOrd="0" destOrd="0" presId="urn:microsoft.com/office/officeart/2005/8/layout/bProcess3"/>
    <dgm:cxn modelId="{618C97FE-7FC3-4DCC-8D12-FA3FB1C83B10}" type="presOf" srcId="{344EE5D7-A1FA-417C-B348-334DE79DCAD3}" destId="{F277A4E0-A7D7-4EA3-8402-D43F9134F491}" srcOrd="0" destOrd="0" presId="urn:microsoft.com/office/officeart/2005/8/layout/bProcess3"/>
    <dgm:cxn modelId="{8EB2A6FE-F504-4164-B3B9-37712644AF29}" srcId="{D6BB35E6-A25B-429E-A564-C1E4E52BF888}" destId="{B25EBA54-F773-4D51-BA1E-813C6075BE65}" srcOrd="5" destOrd="0" parTransId="{37F7DB5E-BC30-40BD-892D-427E3F17427C}" sibTransId="{96E13BA7-3157-490F-AAEF-250FB2A984FB}"/>
    <dgm:cxn modelId="{C0E183A2-2141-4E92-99F7-BD790B538687}" type="presParOf" srcId="{3A512538-8865-446E-B3B9-30B6E67CEB3B}" destId="{0F24F777-7968-49C6-B31A-9B16CCF9302B}" srcOrd="0" destOrd="0" presId="urn:microsoft.com/office/officeart/2005/8/layout/bProcess3"/>
    <dgm:cxn modelId="{CC528206-9B6C-4F86-A371-D6999418739C}" type="presParOf" srcId="{3A512538-8865-446E-B3B9-30B6E67CEB3B}" destId="{203AA31A-0F9C-485D-B7C0-F0B0831239CC}" srcOrd="1" destOrd="0" presId="urn:microsoft.com/office/officeart/2005/8/layout/bProcess3"/>
    <dgm:cxn modelId="{9B9B94BC-3CA9-4E54-BED9-A415DC7D6C9C}" type="presParOf" srcId="{203AA31A-0F9C-485D-B7C0-F0B0831239CC}" destId="{86C39BE2-9D97-43A8-B019-41D8351FC274}" srcOrd="0" destOrd="0" presId="urn:microsoft.com/office/officeart/2005/8/layout/bProcess3"/>
    <dgm:cxn modelId="{D7683BE4-D3F6-4C90-8EFC-E0025CB3301A}" type="presParOf" srcId="{3A512538-8865-446E-B3B9-30B6E67CEB3B}" destId="{F777A5A1-B8B8-4395-87AB-F91122C00DBC}" srcOrd="2" destOrd="0" presId="urn:microsoft.com/office/officeart/2005/8/layout/bProcess3"/>
    <dgm:cxn modelId="{47A9F44F-982A-4DFF-A5C1-2BC3074EAAEA}" type="presParOf" srcId="{3A512538-8865-446E-B3B9-30B6E67CEB3B}" destId="{C07537EE-969B-4231-A7EE-9E2EEDBD122D}" srcOrd="3" destOrd="0" presId="urn:microsoft.com/office/officeart/2005/8/layout/bProcess3"/>
    <dgm:cxn modelId="{5DCC87DB-0BA2-4C93-A694-9446833DD191}" type="presParOf" srcId="{C07537EE-969B-4231-A7EE-9E2EEDBD122D}" destId="{F43144ED-E677-48EE-9AA5-F5DC4CA2606E}" srcOrd="0" destOrd="0" presId="urn:microsoft.com/office/officeart/2005/8/layout/bProcess3"/>
    <dgm:cxn modelId="{F72CEAFB-40DA-4D10-A668-CE29DB048FB8}" type="presParOf" srcId="{3A512538-8865-446E-B3B9-30B6E67CEB3B}" destId="{55E84993-9502-4728-B5FD-4E03F39C16E8}" srcOrd="4" destOrd="0" presId="urn:microsoft.com/office/officeart/2005/8/layout/bProcess3"/>
    <dgm:cxn modelId="{86B58DC2-D72B-41F1-A519-A07650E9828F}" type="presParOf" srcId="{3A512538-8865-446E-B3B9-30B6E67CEB3B}" destId="{F277A4E0-A7D7-4EA3-8402-D43F9134F491}" srcOrd="5" destOrd="0" presId="urn:microsoft.com/office/officeart/2005/8/layout/bProcess3"/>
    <dgm:cxn modelId="{C4813380-A180-4919-906B-FED5EADB990C}" type="presParOf" srcId="{F277A4E0-A7D7-4EA3-8402-D43F9134F491}" destId="{C593EEFB-5059-4021-84BC-DEB62FD325DD}" srcOrd="0" destOrd="0" presId="urn:microsoft.com/office/officeart/2005/8/layout/bProcess3"/>
    <dgm:cxn modelId="{408366EB-9178-4D61-A8EC-45F1174845CF}" type="presParOf" srcId="{3A512538-8865-446E-B3B9-30B6E67CEB3B}" destId="{ECD03B41-9606-4891-93FE-FAD5BB905EF8}" srcOrd="6" destOrd="0" presId="urn:microsoft.com/office/officeart/2005/8/layout/bProcess3"/>
    <dgm:cxn modelId="{7DFC163F-9F54-4B56-8565-8EB52962C5C0}" type="presParOf" srcId="{3A512538-8865-446E-B3B9-30B6E67CEB3B}" destId="{47F28E70-CE0D-45B7-8091-1478BC3C3069}" srcOrd="7" destOrd="0" presId="urn:microsoft.com/office/officeart/2005/8/layout/bProcess3"/>
    <dgm:cxn modelId="{C3F81DE7-C89F-4286-848B-4F2B6AAAA0BE}" type="presParOf" srcId="{47F28E70-CE0D-45B7-8091-1478BC3C3069}" destId="{F7245A0F-3409-45C6-BCDE-A3698A1F3DF2}" srcOrd="0" destOrd="0" presId="urn:microsoft.com/office/officeart/2005/8/layout/bProcess3"/>
    <dgm:cxn modelId="{5067F120-D4AB-4354-9946-089F47E82A2E}" type="presParOf" srcId="{3A512538-8865-446E-B3B9-30B6E67CEB3B}" destId="{10F91EB0-8775-4F41-A939-5FEC780366C4}" srcOrd="8" destOrd="0" presId="urn:microsoft.com/office/officeart/2005/8/layout/bProcess3"/>
    <dgm:cxn modelId="{0958ECD7-CB29-4BF3-BD16-6F5ED8620593}" type="presParOf" srcId="{3A512538-8865-446E-B3B9-30B6E67CEB3B}" destId="{4C23B8F3-76A7-430E-B1B1-C0031E35791A}" srcOrd="9" destOrd="0" presId="urn:microsoft.com/office/officeart/2005/8/layout/bProcess3"/>
    <dgm:cxn modelId="{051BFF10-4E3D-4BB3-84AF-22D621A7B331}" type="presParOf" srcId="{4C23B8F3-76A7-430E-B1B1-C0031E35791A}" destId="{D1BAAA7E-5A6E-4EFF-A9EE-B2AD19159DA9}" srcOrd="0" destOrd="0" presId="urn:microsoft.com/office/officeart/2005/8/layout/bProcess3"/>
    <dgm:cxn modelId="{6A18C48C-3B46-4FD6-82CE-66C537684172}" type="presParOf" srcId="{3A512538-8865-446E-B3B9-30B6E67CEB3B}" destId="{32580344-365B-45B7-A9C5-9E4D318A1CEF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41BB3-2671-4240-B825-AEEF713674C0}">
      <dsp:nvSpPr>
        <dsp:cNvPr id="0" name=""/>
        <dsp:cNvSpPr/>
      </dsp:nvSpPr>
      <dsp:spPr>
        <a:xfrm>
          <a:off x="2526670" y="1053217"/>
          <a:ext cx="548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8429" y="45720"/>
              </a:lnTo>
            </a:path>
          </a:pathLst>
        </a:custGeom>
        <a:noFill/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86409" y="1096039"/>
        <a:ext cx="28951" cy="5795"/>
      </dsp:txXfrm>
    </dsp:sp>
    <dsp:sp modelId="{810D3381-77A6-4EFA-939B-BCDB4D079E2C}">
      <dsp:nvSpPr>
        <dsp:cNvPr id="0" name=""/>
        <dsp:cNvSpPr/>
      </dsp:nvSpPr>
      <dsp:spPr>
        <a:xfrm>
          <a:off x="10951" y="630029"/>
          <a:ext cx="2517519" cy="937816"/>
        </a:xfrm>
        <a:prstGeom prst="rect">
          <a:avLst/>
        </a:prstGeom>
        <a:solidFill>
          <a:srgbClr val="F1D059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rPr>
            <a:t>Data preparation</a:t>
          </a:r>
        </a:p>
      </dsp:txBody>
      <dsp:txXfrm>
        <a:off x="10951" y="630029"/>
        <a:ext cx="2517519" cy="937816"/>
      </dsp:txXfrm>
    </dsp:sp>
    <dsp:sp modelId="{92D9D182-2EC3-4DDA-9092-322CEB652D39}">
      <dsp:nvSpPr>
        <dsp:cNvPr id="0" name=""/>
        <dsp:cNvSpPr/>
      </dsp:nvSpPr>
      <dsp:spPr>
        <a:xfrm>
          <a:off x="1269711" y="1654470"/>
          <a:ext cx="4354490" cy="548429"/>
        </a:xfrm>
        <a:custGeom>
          <a:avLst/>
          <a:gdLst/>
          <a:ahLst/>
          <a:cxnLst/>
          <a:rect l="0" t="0" r="0" b="0"/>
          <a:pathLst>
            <a:path>
              <a:moveTo>
                <a:pt x="4354490" y="0"/>
              </a:moveTo>
              <a:lnTo>
                <a:pt x="4354490" y="291314"/>
              </a:lnTo>
              <a:lnTo>
                <a:pt x="0" y="291314"/>
              </a:lnTo>
              <a:lnTo>
                <a:pt x="0" y="548429"/>
              </a:lnTo>
            </a:path>
          </a:pathLst>
        </a:custGeom>
        <a:noFill/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37135" y="1925787"/>
        <a:ext cx="219640" cy="5795"/>
      </dsp:txXfrm>
    </dsp:sp>
    <dsp:sp modelId="{C495088A-C234-48BD-BA9F-803845736456}">
      <dsp:nvSpPr>
        <dsp:cNvPr id="0" name=""/>
        <dsp:cNvSpPr/>
      </dsp:nvSpPr>
      <dsp:spPr>
        <a:xfrm>
          <a:off x="3107500" y="541603"/>
          <a:ext cx="5033402" cy="1114666"/>
        </a:xfrm>
        <a:prstGeom prst="rect">
          <a:avLst/>
        </a:prstGeom>
        <a:solidFill>
          <a:srgbClr val="F1D059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rPr>
            <a:t>Model architecture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rPr>
            <a:t>-Contextual attention at lower level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rPr>
            <a:t>-Generative Networks (GANs) at higher level</a:t>
          </a:r>
        </a:p>
      </dsp:txBody>
      <dsp:txXfrm>
        <a:off x="3107500" y="541603"/>
        <a:ext cx="5033402" cy="1114666"/>
      </dsp:txXfrm>
    </dsp:sp>
    <dsp:sp modelId="{FC80599A-EDA4-4F7C-95DA-CCC3CB25979D}">
      <dsp:nvSpPr>
        <dsp:cNvPr id="0" name=""/>
        <dsp:cNvSpPr/>
      </dsp:nvSpPr>
      <dsp:spPr>
        <a:xfrm>
          <a:off x="2526670" y="2760296"/>
          <a:ext cx="548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8429" y="45720"/>
              </a:lnTo>
            </a:path>
          </a:pathLst>
        </a:custGeom>
        <a:noFill/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86409" y="2803118"/>
        <a:ext cx="28951" cy="5795"/>
      </dsp:txXfrm>
    </dsp:sp>
    <dsp:sp modelId="{C31AA5AA-BF01-471B-BE2E-23CCE3D3E666}">
      <dsp:nvSpPr>
        <dsp:cNvPr id="0" name=""/>
        <dsp:cNvSpPr/>
      </dsp:nvSpPr>
      <dsp:spPr>
        <a:xfrm>
          <a:off x="10951" y="2235300"/>
          <a:ext cx="2517519" cy="1141433"/>
        </a:xfrm>
        <a:prstGeom prst="rect">
          <a:avLst/>
        </a:prstGeom>
        <a:solidFill>
          <a:srgbClr val="F1D059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rPr>
            <a:t>Pre-trained feature extraction</a:t>
          </a:r>
        </a:p>
      </dsp:txBody>
      <dsp:txXfrm>
        <a:off x="10951" y="2235300"/>
        <a:ext cx="2517519" cy="1141433"/>
      </dsp:txXfrm>
    </dsp:sp>
    <dsp:sp modelId="{5863F328-350D-4C74-BBEF-5B1351BF7B86}">
      <dsp:nvSpPr>
        <dsp:cNvPr id="0" name=""/>
        <dsp:cNvSpPr/>
      </dsp:nvSpPr>
      <dsp:spPr>
        <a:xfrm>
          <a:off x="5623219" y="2760296"/>
          <a:ext cx="548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8429" y="45720"/>
              </a:lnTo>
            </a:path>
          </a:pathLst>
        </a:custGeom>
        <a:noFill/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82958" y="2803118"/>
        <a:ext cx="28951" cy="5795"/>
      </dsp:txXfrm>
    </dsp:sp>
    <dsp:sp modelId="{0FAA8028-D046-475A-9470-A8E384B31CDA}">
      <dsp:nvSpPr>
        <dsp:cNvPr id="0" name=""/>
        <dsp:cNvSpPr/>
      </dsp:nvSpPr>
      <dsp:spPr>
        <a:xfrm>
          <a:off x="3107500" y="2235300"/>
          <a:ext cx="2517519" cy="1141433"/>
        </a:xfrm>
        <a:prstGeom prst="rect">
          <a:avLst/>
        </a:prstGeom>
        <a:solidFill>
          <a:srgbClr val="F1D059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rPr>
            <a:t>Data Augmentation and Synthesis</a:t>
          </a:r>
        </a:p>
      </dsp:txBody>
      <dsp:txXfrm>
        <a:off x="3107500" y="2235300"/>
        <a:ext cx="2517519" cy="1141433"/>
      </dsp:txXfrm>
    </dsp:sp>
    <dsp:sp modelId="{6F40AB61-8BF7-466D-946A-D8E689C0324E}">
      <dsp:nvSpPr>
        <dsp:cNvPr id="0" name=""/>
        <dsp:cNvSpPr/>
      </dsp:nvSpPr>
      <dsp:spPr>
        <a:xfrm>
          <a:off x="1269711" y="3374933"/>
          <a:ext cx="6193097" cy="548429"/>
        </a:xfrm>
        <a:custGeom>
          <a:avLst/>
          <a:gdLst/>
          <a:ahLst/>
          <a:cxnLst/>
          <a:rect l="0" t="0" r="0" b="0"/>
          <a:pathLst>
            <a:path>
              <a:moveTo>
                <a:pt x="6193097" y="0"/>
              </a:moveTo>
              <a:lnTo>
                <a:pt x="6193097" y="291314"/>
              </a:lnTo>
              <a:lnTo>
                <a:pt x="0" y="291314"/>
              </a:lnTo>
              <a:lnTo>
                <a:pt x="0" y="548429"/>
              </a:lnTo>
            </a:path>
          </a:pathLst>
        </a:custGeom>
        <a:noFill/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10757" y="3646250"/>
        <a:ext cx="311005" cy="5795"/>
      </dsp:txXfrm>
    </dsp:sp>
    <dsp:sp modelId="{E684FEA3-0926-420F-B520-4899C3B73D47}">
      <dsp:nvSpPr>
        <dsp:cNvPr id="0" name=""/>
        <dsp:cNvSpPr/>
      </dsp:nvSpPr>
      <dsp:spPr>
        <a:xfrm>
          <a:off x="6204049" y="2235300"/>
          <a:ext cx="2517519" cy="1141433"/>
        </a:xfrm>
        <a:prstGeom prst="rect">
          <a:avLst/>
        </a:prstGeom>
        <a:solidFill>
          <a:srgbClr val="F1D059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</a:rPr>
            <a:t>Iterative Training and Experimentation</a:t>
          </a:r>
        </a:p>
      </dsp:txBody>
      <dsp:txXfrm>
        <a:off x="6204049" y="2235300"/>
        <a:ext cx="2517519" cy="1141433"/>
      </dsp:txXfrm>
    </dsp:sp>
    <dsp:sp modelId="{173D0983-3B56-4ABB-BB32-CA4095BDCBE3}">
      <dsp:nvSpPr>
        <dsp:cNvPr id="0" name=""/>
        <dsp:cNvSpPr/>
      </dsp:nvSpPr>
      <dsp:spPr>
        <a:xfrm>
          <a:off x="2526670" y="4480759"/>
          <a:ext cx="548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8429" y="45720"/>
              </a:lnTo>
            </a:path>
          </a:pathLst>
        </a:custGeom>
        <a:noFill/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86409" y="4523581"/>
        <a:ext cx="28951" cy="5795"/>
      </dsp:txXfrm>
    </dsp:sp>
    <dsp:sp modelId="{80250885-E4B2-4866-8BDD-7977A88920E4}">
      <dsp:nvSpPr>
        <dsp:cNvPr id="0" name=""/>
        <dsp:cNvSpPr/>
      </dsp:nvSpPr>
      <dsp:spPr>
        <a:xfrm>
          <a:off x="10951" y="3955762"/>
          <a:ext cx="2517519" cy="1141433"/>
        </a:xfrm>
        <a:prstGeom prst="rect">
          <a:avLst/>
        </a:prstGeom>
        <a:solidFill>
          <a:srgbClr val="F1D059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</a:rPr>
            <a:t>Evaluation and Refinement</a:t>
          </a:r>
        </a:p>
      </dsp:txBody>
      <dsp:txXfrm>
        <a:off x="10951" y="3955762"/>
        <a:ext cx="2517519" cy="1141433"/>
      </dsp:txXfrm>
    </dsp:sp>
    <dsp:sp modelId="{EB4E94C6-2ED3-4D93-94E6-8D3A99FD2214}">
      <dsp:nvSpPr>
        <dsp:cNvPr id="0" name=""/>
        <dsp:cNvSpPr/>
      </dsp:nvSpPr>
      <dsp:spPr>
        <a:xfrm>
          <a:off x="3107500" y="4031960"/>
          <a:ext cx="2517519" cy="989037"/>
        </a:xfrm>
        <a:prstGeom prst="rect">
          <a:avLst/>
        </a:prstGeom>
        <a:solidFill>
          <a:srgbClr val="F1D059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</a:rPr>
            <a:t>Testing and Practical Deployment</a:t>
          </a:r>
        </a:p>
      </dsp:txBody>
      <dsp:txXfrm>
        <a:off x="3107500" y="4031960"/>
        <a:ext cx="2517519" cy="9890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1F62-AADB-448C-A62F-D187C777C8AA}">
      <dsp:nvSpPr>
        <dsp:cNvPr id="0" name=""/>
        <dsp:cNvSpPr/>
      </dsp:nvSpPr>
      <dsp:spPr>
        <a:xfrm>
          <a:off x="2005509" y="604326"/>
          <a:ext cx="2995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560" y="45720"/>
              </a:lnTo>
            </a:path>
          </a:pathLst>
        </a:custGeom>
        <a:noFill/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2">
                <a:lumMod val="10000"/>
              </a:schemeClr>
            </a:solidFill>
          </a:endParaRPr>
        </a:p>
      </dsp:txBody>
      <dsp:txXfrm>
        <a:off x="2147035" y="648394"/>
        <a:ext cx="16508" cy="3304"/>
      </dsp:txXfrm>
    </dsp:sp>
    <dsp:sp modelId="{644924D3-242B-4885-8274-0FA1990A7F95}">
      <dsp:nvSpPr>
        <dsp:cNvPr id="0" name=""/>
        <dsp:cNvSpPr/>
      </dsp:nvSpPr>
      <dsp:spPr>
        <a:xfrm>
          <a:off x="3290" y="109755"/>
          <a:ext cx="2004019" cy="1080582"/>
        </a:xfrm>
        <a:prstGeom prst="rect">
          <a:avLst/>
        </a:prstGeom>
        <a:solidFill>
          <a:srgbClr val="9FD5F7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Input: Two consecutive frames from a video, t and (t+1)</a:t>
          </a:r>
        </a:p>
      </dsp:txBody>
      <dsp:txXfrm>
        <a:off x="3290" y="109755"/>
        <a:ext cx="2004019" cy="1080582"/>
      </dsp:txXfrm>
    </dsp:sp>
    <dsp:sp modelId="{A329CD1F-BCA7-45EB-99AC-334BDDDCAA98}">
      <dsp:nvSpPr>
        <dsp:cNvPr id="0" name=""/>
        <dsp:cNvSpPr/>
      </dsp:nvSpPr>
      <dsp:spPr>
        <a:xfrm>
          <a:off x="3771152" y="604326"/>
          <a:ext cx="2995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560" y="45720"/>
              </a:lnTo>
            </a:path>
          </a:pathLst>
        </a:custGeom>
        <a:noFill/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2">
                <a:lumMod val="10000"/>
              </a:schemeClr>
            </a:solidFill>
          </a:endParaRPr>
        </a:p>
      </dsp:txBody>
      <dsp:txXfrm>
        <a:off x="3912678" y="648394"/>
        <a:ext cx="16508" cy="3304"/>
      </dsp:txXfrm>
    </dsp:sp>
    <dsp:sp modelId="{B3989731-7515-429E-976F-55A90B08A54D}">
      <dsp:nvSpPr>
        <dsp:cNvPr id="0" name=""/>
        <dsp:cNvSpPr/>
      </dsp:nvSpPr>
      <dsp:spPr>
        <a:xfrm>
          <a:off x="2337469" y="209673"/>
          <a:ext cx="1435482" cy="880745"/>
        </a:xfrm>
        <a:prstGeom prst="rect">
          <a:avLst/>
        </a:prstGeom>
        <a:solidFill>
          <a:srgbClr val="9FD5F7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Convert to grayscale</a:t>
          </a:r>
        </a:p>
      </dsp:txBody>
      <dsp:txXfrm>
        <a:off x="2337469" y="209673"/>
        <a:ext cx="1435482" cy="880745"/>
      </dsp:txXfrm>
    </dsp:sp>
    <dsp:sp modelId="{EDB6BD6D-9685-483B-9B1B-F6828E2FB3C4}">
      <dsp:nvSpPr>
        <dsp:cNvPr id="0" name=""/>
        <dsp:cNvSpPr/>
      </dsp:nvSpPr>
      <dsp:spPr>
        <a:xfrm>
          <a:off x="721031" y="1078891"/>
          <a:ext cx="4099822" cy="409207"/>
        </a:xfrm>
        <a:custGeom>
          <a:avLst/>
          <a:gdLst/>
          <a:ahLst/>
          <a:cxnLst/>
          <a:rect l="0" t="0" r="0" b="0"/>
          <a:pathLst>
            <a:path>
              <a:moveTo>
                <a:pt x="4099822" y="0"/>
              </a:moveTo>
              <a:lnTo>
                <a:pt x="4099822" y="221703"/>
              </a:lnTo>
              <a:lnTo>
                <a:pt x="0" y="221703"/>
              </a:lnTo>
              <a:lnTo>
                <a:pt x="0" y="409207"/>
              </a:lnTo>
            </a:path>
          </a:pathLst>
        </a:custGeom>
        <a:noFill/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2">
                <a:lumMod val="10000"/>
              </a:schemeClr>
            </a:solidFill>
          </a:endParaRPr>
        </a:p>
      </dsp:txBody>
      <dsp:txXfrm>
        <a:off x="2667858" y="1281842"/>
        <a:ext cx="206167" cy="3304"/>
      </dsp:txXfrm>
    </dsp:sp>
    <dsp:sp modelId="{47391D18-2CFC-4B62-8506-45A98D1788F7}">
      <dsp:nvSpPr>
        <dsp:cNvPr id="0" name=""/>
        <dsp:cNvSpPr/>
      </dsp:nvSpPr>
      <dsp:spPr>
        <a:xfrm>
          <a:off x="4103112" y="219402"/>
          <a:ext cx="1435482" cy="861289"/>
        </a:xfrm>
        <a:prstGeom prst="rect">
          <a:avLst/>
        </a:prstGeom>
        <a:solidFill>
          <a:srgbClr val="9FD5F7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Compute absolute difference</a:t>
          </a:r>
        </a:p>
      </dsp:txBody>
      <dsp:txXfrm>
        <a:off x="4103112" y="219402"/>
        <a:ext cx="1435482" cy="861289"/>
      </dsp:txXfrm>
    </dsp:sp>
    <dsp:sp modelId="{774B6A84-1035-441A-B51D-D84A638D78F3}">
      <dsp:nvSpPr>
        <dsp:cNvPr id="0" name=""/>
        <dsp:cNvSpPr/>
      </dsp:nvSpPr>
      <dsp:spPr>
        <a:xfrm>
          <a:off x="1436972" y="1835344"/>
          <a:ext cx="2995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560" y="45720"/>
              </a:lnTo>
            </a:path>
          </a:pathLst>
        </a:custGeom>
        <a:noFill/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78498" y="1879411"/>
        <a:ext cx="16508" cy="3304"/>
      </dsp:txXfrm>
    </dsp:sp>
    <dsp:sp modelId="{CDAE52D1-D2F9-4539-A833-474E9A81912F}">
      <dsp:nvSpPr>
        <dsp:cNvPr id="0" name=""/>
        <dsp:cNvSpPr/>
      </dsp:nvSpPr>
      <dsp:spPr>
        <a:xfrm>
          <a:off x="3290" y="1520498"/>
          <a:ext cx="1435482" cy="721131"/>
        </a:xfrm>
        <a:prstGeom prst="rect">
          <a:avLst/>
        </a:prstGeom>
        <a:solidFill>
          <a:srgbClr val="9FD5F7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Apply threshold </a:t>
          </a:r>
        </a:p>
      </dsp:txBody>
      <dsp:txXfrm>
        <a:off x="3290" y="1520498"/>
        <a:ext cx="1435482" cy="721131"/>
      </dsp:txXfrm>
    </dsp:sp>
    <dsp:sp modelId="{654E7818-3960-4AB6-B038-6E4181995A32}">
      <dsp:nvSpPr>
        <dsp:cNvPr id="0" name=""/>
        <dsp:cNvSpPr/>
      </dsp:nvSpPr>
      <dsp:spPr>
        <a:xfrm>
          <a:off x="3202615" y="1835344"/>
          <a:ext cx="2995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560" y="45720"/>
              </a:lnTo>
            </a:path>
          </a:pathLst>
        </a:custGeom>
        <a:noFill/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2">
                <a:lumMod val="10000"/>
              </a:schemeClr>
            </a:solidFill>
          </a:endParaRPr>
        </a:p>
      </dsp:txBody>
      <dsp:txXfrm>
        <a:off x="3344141" y="1879411"/>
        <a:ext cx="16508" cy="3304"/>
      </dsp:txXfrm>
    </dsp:sp>
    <dsp:sp modelId="{338F9F52-3D79-4363-9D82-61911578DC03}">
      <dsp:nvSpPr>
        <dsp:cNvPr id="0" name=""/>
        <dsp:cNvSpPr/>
      </dsp:nvSpPr>
      <dsp:spPr>
        <a:xfrm>
          <a:off x="1768932" y="1520498"/>
          <a:ext cx="1435482" cy="721131"/>
        </a:xfrm>
        <a:prstGeom prst="rect">
          <a:avLst/>
        </a:prstGeom>
        <a:solidFill>
          <a:srgbClr val="9FD5F7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Morphological operations</a:t>
          </a:r>
        </a:p>
      </dsp:txBody>
      <dsp:txXfrm>
        <a:off x="1768932" y="1520498"/>
        <a:ext cx="1435482" cy="721131"/>
      </dsp:txXfrm>
    </dsp:sp>
    <dsp:sp modelId="{60716456-E6A1-49DB-A7B8-448DA358BB2F}">
      <dsp:nvSpPr>
        <dsp:cNvPr id="0" name=""/>
        <dsp:cNvSpPr/>
      </dsp:nvSpPr>
      <dsp:spPr>
        <a:xfrm>
          <a:off x="721031" y="2221170"/>
          <a:ext cx="3708108" cy="318220"/>
        </a:xfrm>
        <a:custGeom>
          <a:avLst/>
          <a:gdLst/>
          <a:ahLst/>
          <a:cxnLst/>
          <a:rect l="0" t="0" r="0" b="0"/>
          <a:pathLst>
            <a:path>
              <a:moveTo>
                <a:pt x="3708108" y="0"/>
              </a:moveTo>
              <a:lnTo>
                <a:pt x="3708108" y="176210"/>
              </a:lnTo>
              <a:lnTo>
                <a:pt x="0" y="176210"/>
              </a:lnTo>
              <a:lnTo>
                <a:pt x="0" y="318220"/>
              </a:lnTo>
            </a:path>
          </a:pathLst>
        </a:custGeom>
        <a:noFill/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1973" y="2378628"/>
        <a:ext cx="186223" cy="3304"/>
      </dsp:txXfrm>
    </dsp:sp>
    <dsp:sp modelId="{30B9B9F5-D18B-44D1-8941-A50EEA35CC1F}">
      <dsp:nvSpPr>
        <dsp:cNvPr id="0" name=""/>
        <dsp:cNvSpPr/>
      </dsp:nvSpPr>
      <dsp:spPr>
        <a:xfrm>
          <a:off x="3534575" y="1539158"/>
          <a:ext cx="1789127" cy="683811"/>
        </a:xfrm>
        <a:prstGeom prst="rect">
          <a:avLst/>
        </a:prstGeom>
        <a:solidFill>
          <a:srgbClr val="9FD5F7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Apply adaptive threshold</a:t>
          </a:r>
          <a:endParaRPr lang="en-US" sz="1800" b="0" kern="1200" dirty="0">
            <a:solidFill>
              <a:schemeClr val="tx1">
                <a:lumMod val="95000"/>
                <a:lumOff val="5000"/>
              </a:schemeClr>
            </a:solidFill>
            <a:latin typeface="+mn-lt"/>
            <a:cs typeface="Times New Roman" panose="02020603050405020304" pitchFamily="18" charset="0"/>
          </a:endParaRPr>
        </a:p>
      </dsp:txBody>
      <dsp:txXfrm>
        <a:off x="3534575" y="1539158"/>
        <a:ext cx="1789127" cy="683811"/>
      </dsp:txXfrm>
    </dsp:sp>
    <dsp:sp modelId="{8B691CDF-CF99-4B1A-B958-BD2D0E17D49E}">
      <dsp:nvSpPr>
        <dsp:cNvPr id="0" name=""/>
        <dsp:cNvSpPr/>
      </dsp:nvSpPr>
      <dsp:spPr>
        <a:xfrm>
          <a:off x="1436972" y="2829124"/>
          <a:ext cx="2995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560" y="45720"/>
              </a:lnTo>
            </a:path>
          </a:pathLst>
        </a:custGeom>
        <a:noFill/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78498" y="2873191"/>
        <a:ext cx="16508" cy="3304"/>
      </dsp:txXfrm>
    </dsp:sp>
    <dsp:sp modelId="{8AA51B88-E637-4026-AF03-A79EA5E9261F}">
      <dsp:nvSpPr>
        <dsp:cNvPr id="0" name=""/>
        <dsp:cNvSpPr/>
      </dsp:nvSpPr>
      <dsp:spPr>
        <a:xfrm>
          <a:off x="3290" y="2571791"/>
          <a:ext cx="1435482" cy="606106"/>
        </a:xfrm>
        <a:prstGeom prst="rect">
          <a:avLst/>
        </a:prstGeom>
        <a:solidFill>
          <a:srgbClr val="9FD5F7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Apply dilation</a:t>
          </a:r>
        </a:p>
      </dsp:txBody>
      <dsp:txXfrm>
        <a:off x="3290" y="2571791"/>
        <a:ext cx="1435482" cy="606106"/>
      </dsp:txXfrm>
    </dsp:sp>
    <dsp:sp modelId="{102914AA-1B11-40DA-9D67-21E60508C3E4}">
      <dsp:nvSpPr>
        <dsp:cNvPr id="0" name=""/>
        <dsp:cNvSpPr/>
      </dsp:nvSpPr>
      <dsp:spPr>
        <a:xfrm>
          <a:off x="3878712" y="2829124"/>
          <a:ext cx="2995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560" y="45720"/>
              </a:lnTo>
            </a:path>
          </a:pathLst>
        </a:custGeom>
        <a:noFill/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0239" y="2873191"/>
        <a:ext cx="16508" cy="3304"/>
      </dsp:txXfrm>
    </dsp:sp>
    <dsp:sp modelId="{52F12334-1DD3-4E12-A38E-A8A2357757E2}">
      <dsp:nvSpPr>
        <dsp:cNvPr id="0" name=""/>
        <dsp:cNvSpPr/>
      </dsp:nvSpPr>
      <dsp:spPr>
        <a:xfrm>
          <a:off x="1768932" y="2661179"/>
          <a:ext cx="2111579" cy="427328"/>
        </a:xfrm>
        <a:prstGeom prst="rect">
          <a:avLst/>
        </a:prstGeom>
        <a:solidFill>
          <a:srgbClr val="9FD5F7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Negate the image</a:t>
          </a:r>
        </a:p>
      </dsp:txBody>
      <dsp:txXfrm>
        <a:off x="1768932" y="2661179"/>
        <a:ext cx="2111579" cy="427328"/>
      </dsp:txXfrm>
    </dsp:sp>
    <dsp:sp modelId="{D2207525-DC4A-479D-8EC4-42965D3A3BF2}">
      <dsp:nvSpPr>
        <dsp:cNvPr id="0" name=""/>
        <dsp:cNvSpPr/>
      </dsp:nvSpPr>
      <dsp:spPr>
        <a:xfrm>
          <a:off x="721031" y="3110058"/>
          <a:ext cx="3937074" cy="365600"/>
        </a:xfrm>
        <a:custGeom>
          <a:avLst/>
          <a:gdLst/>
          <a:ahLst/>
          <a:cxnLst/>
          <a:rect l="0" t="0" r="0" b="0"/>
          <a:pathLst>
            <a:path>
              <a:moveTo>
                <a:pt x="3937074" y="0"/>
              </a:moveTo>
              <a:lnTo>
                <a:pt x="3937074" y="199900"/>
              </a:lnTo>
              <a:lnTo>
                <a:pt x="0" y="199900"/>
              </a:lnTo>
              <a:lnTo>
                <a:pt x="0" y="365600"/>
              </a:lnTo>
            </a:path>
          </a:pathLst>
        </a:custGeom>
        <a:noFill/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0644" y="3291205"/>
        <a:ext cx="197848" cy="3304"/>
      </dsp:txXfrm>
    </dsp:sp>
    <dsp:sp modelId="{FA3E8945-6AE7-4CB6-8126-325E5FEFAF5E}">
      <dsp:nvSpPr>
        <dsp:cNvPr id="0" name=""/>
        <dsp:cNvSpPr/>
      </dsp:nvSpPr>
      <dsp:spPr>
        <a:xfrm>
          <a:off x="4210673" y="2637830"/>
          <a:ext cx="894865" cy="474027"/>
        </a:xfrm>
        <a:prstGeom prst="rect">
          <a:avLst/>
        </a:prstGeom>
        <a:solidFill>
          <a:srgbClr val="9FD5F7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Resize</a:t>
          </a:r>
        </a:p>
      </dsp:txBody>
      <dsp:txXfrm>
        <a:off x="4210673" y="2637830"/>
        <a:ext cx="894865" cy="474027"/>
      </dsp:txXfrm>
    </dsp:sp>
    <dsp:sp modelId="{C0FD104C-B30C-4A21-8C25-1B5A23CD6633}">
      <dsp:nvSpPr>
        <dsp:cNvPr id="0" name=""/>
        <dsp:cNvSpPr/>
      </dsp:nvSpPr>
      <dsp:spPr>
        <a:xfrm>
          <a:off x="3290" y="3508058"/>
          <a:ext cx="1435482" cy="615106"/>
        </a:xfrm>
        <a:prstGeom prst="rect">
          <a:avLst/>
        </a:prstGeom>
        <a:solidFill>
          <a:srgbClr val="9FD5F7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 panose="02020603050405020304" pitchFamily="18" charset="0"/>
            </a:rPr>
            <a:t>Get output</a:t>
          </a:r>
        </a:p>
      </dsp:txBody>
      <dsp:txXfrm>
        <a:off x="3290" y="3508058"/>
        <a:ext cx="1435482" cy="6151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AA31A-0F9C-485D-B7C0-F0B0831239CC}">
      <dsp:nvSpPr>
        <dsp:cNvPr id="0" name=""/>
        <dsp:cNvSpPr/>
      </dsp:nvSpPr>
      <dsp:spPr>
        <a:xfrm>
          <a:off x="2306082" y="494601"/>
          <a:ext cx="3828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835" y="45720"/>
              </a:lnTo>
            </a:path>
          </a:pathLst>
        </a:custGeom>
        <a:noFill/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7164" y="538254"/>
        <a:ext cx="20671" cy="4134"/>
      </dsp:txXfrm>
    </dsp:sp>
    <dsp:sp modelId="{0F24F777-7968-49C6-B31A-9B16CCF9302B}">
      <dsp:nvSpPr>
        <dsp:cNvPr id="0" name=""/>
        <dsp:cNvSpPr/>
      </dsp:nvSpPr>
      <dsp:spPr>
        <a:xfrm>
          <a:off x="510336" y="1057"/>
          <a:ext cx="1797546" cy="1078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Randomly select a mask</a:t>
          </a:r>
        </a:p>
      </dsp:txBody>
      <dsp:txXfrm>
        <a:off x="510336" y="1057"/>
        <a:ext cx="1797546" cy="1078527"/>
      </dsp:txXfrm>
    </dsp:sp>
    <dsp:sp modelId="{C07537EE-969B-4231-A7EE-9E2EEDBD122D}">
      <dsp:nvSpPr>
        <dsp:cNvPr id="0" name=""/>
        <dsp:cNvSpPr/>
      </dsp:nvSpPr>
      <dsp:spPr>
        <a:xfrm>
          <a:off x="1409109" y="1077785"/>
          <a:ext cx="2210981" cy="382835"/>
        </a:xfrm>
        <a:custGeom>
          <a:avLst/>
          <a:gdLst/>
          <a:ahLst/>
          <a:cxnLst/>
          <a:rect l="0" t="0" r="0" b="0"/>
          <a:pathLst>
            <a:path>
              <a:moveTo>
                <a:pt x="2210981" y="0"/>
              </a:moveTo>
              <a:lnTo>
                <a:pt x="2210981" y="208517"/>
              </a:lnTo>
              <a:lnTo>
                <a:pt x="0" y="208517"/>
              </a:lnTo>
              <a:lnTo>
                <a:pt x="0" y="382835"/>
              </a:lnTo>
            </a:path>
          </a:pathLst>
        </a:custGeom>
        <a:noFill/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58367" y="1267136"/>
        <a:ext cx="112465" cy="4134"/>
      </dsp:txXfrm>
    </dsp:sp>
    <dsp:sp modelId="{F777A5A1-B8B8-4395-87AB-F91122C00DBC}">
      <dsp:nvSpPr>
        <dsp:cNvPr id="0" name=""/>
        <dsp:cNvSpPr/>
      </dsp:nvSpPr>
      <dsp:spPr>
        <a:xfrm>
          <a:off x="2721317" y="1057"/>
          <a:ext cx="1797546" cy="1078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Randomly select a photo from Dataset</a:t>
          </a:r>
        </a:p>
      </dsp:txBody>
      <dsp:txXfrm>
        <a:off x="2721317" y="1057"/>
        <a:ext cx="1797546" cy="1078527"/>
      </dsp:txXfrm>
    </dsp:sp>
    <dsp:sp modelId="{F277A4E0-A7D7-4EA3-8402-D43F9134F491}">
      <dsp:nvSpPr>
        <dsp:cNvPr id="0" name=""/>
        <dsp:cNvSpPr/>
      </dsp:nvSpPr>
      <dsp:spPr>
        <a:xfrm>
          <a:off x="2306082" y="1986565"/>
          <a:ext cx="3828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835" y="45720"/>
              </a:lnTo>
            </a:path>
          </a:pathLst>
        </a:custGeom>
        <a:noFill/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7164" y="2030217"/>
        <a:ext cx="20671" cy="4134"/>
      </dsp:txXfrm>
    </dsp:sp>
    <dsp:sp modelId="{55E84993-9502-4728-B5FD-4E03F39C16E8}">
      <dsp:nvSpPr>
        <dsp:cNvPr id="0" name=""/>
        <dsp:cNvSpPr/>
      </dsp:nvSpPr>
      <dsp:spPr>
        <a:xfrm>
          <a:off x="510336" y="1493021"/>
          <a:ext cx="1797546" cy="1078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Blend two images</a:t>
          </a:r>
        </a:p>
      </dsp:txBody>
      <dsp:txXfrm>
        <a:off x="510336" y="1493021"/>
        <a:ext cx="1797546" cy="1078527"/>
      </dsp:txXfrm>
    </dsp:sp>
    <dsp:sp modelId="{47F28E70-CE0D-45B7-8091-1478BC3C3069}">
      <dsp:nvSpPr>
        <dsp:cNvPr id="0" name=""/>
        <dsp:cNvSpPr/>
      </dsp:nvSpPr>
      <dsp:spPr>
        <a:xfrm>
          <a:off x="1409109" y="2569748"/>
          <a:ext cx="2210981" cy="382835"/>
        </a:xfrm>
        <a:custGeom>
          <a:avLst/>
          <a:gdLst/>
          <a:ahLst/>
          <a:cxnLst/>
          <a:rect l="0" t="0" r="0" b="0"/>
          <a:pathLst>
            <a:path>
              <a:moveTo>
                <a:pt x="2210981" y="0"/>
              </a:moveTo>
              <a:lnTo>
                <a:pt x="2210981" y="208517"/>
              </a:lnTo>
              <a:lnTo>
                <a:pt x="0" y="208517"/>
              </a:lnTo>
              <a:lnTo>
                <a:pt x="0" y="382835"/>
              </a:lnTo>
            </a:path>
          </a:pathLst>
        </a:custGeom>
        <a:noFill/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58367" y="2759099"/>
        <a:ext cx="112465" cy="4134"/>
      </dsp:txXfrm>
    </dsp:sp>
    <dsp:sp modelId="{ECD03B41-9606-4891-93FE-FAD5BB905EF8}">
      <dsp:nvSpPr>
        <dsp:cNvPr id="0" name=""/>
        <dsp:cNvSpPr/>
      </dsp:nvSpPr>
      <dsp:spPr>
        <a:xfrm>
          <a:off x="2721317" y="1493021"/>
          <a:ext cx="1797546" cy="1078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Generate a random noise array</a:t>
          </a:r>
          <a:endParaRPr lang="en-US" sz="1600" kern="1200"/>
        </a:p>
      </dsp:txBody>
      <dsp:txXfrm>
        <a:off x="2721317" y="1493021"/>
        <a:ext cx="1797546" cy="1078527"/>
      </dsp:txXfrm>
    </dsp:sp>
    <dsp:sp modelId="{4C23B8F3-76A7-430E-B1B1-C0031E35791A}">
      <dsp:nvSpPr>
        <dsp:cNvPr id="0" name=""/>
        <dsp:cNvSpPr/>
      </dsp:nvSpPr>
      <dsp:spPr>
        <a:xfrm>
          <a:off x="2306082" y="3478528"/>
          <a:ext cx="3828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835" y="45720"/>
              </a:lnTo>
            </a:path>
          </a:pathLst>
        </a:custGeom>
        <a:noFill/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7164" y="3522181"/>
        <a:ext cx="20671" cy="4134"/>
      </dsp:txXfrm>
    </dsp:sp>
    <dsp:sp modelId="{10F91EB0-8775-4F41-A939-5FEC780366C4}">
      <dsp:nvSpPr>
        <dsp:cNvPr id="0" name=""/>
        <dsp:cNvSpPr/>
      </dsp:nvSpPr>
      <dsp:spPr>
        <a:xfrm>
          <a:off x="510336" y="2984984"/>
          <a:ext cx="1797546" cy="1078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a dust layer by thresholding the noise array</a:t>
          </a:r>
        </a:p>
      </dsp:txBody>
      <dsp:txXfrm>
        <a:off x="510336" y="2984984"/>
        <a:ext cx="1797546" cy="1078527"/>
      </dsp:txXfrm>
    </dsp:sp>
    <dsp:sp modelId="{32580344-365B-45B7-A9C5-9E4D318A1CEF}">
      <dsp:nvSpPr>
        <dsp:cNvPr id="0" name=""/>
        <dsp:cNvSpPr/>
      </dsp:nvSpPr>
      <dsp:spPr>
        <a:xfrm>
          <a:off x="2721317" y="2984984"/>
          <a:ext cx="1797546" cy="1078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Blend the dust layer with the input image</a:t>
          </a:r>
        </a:p>
      </dsp:txBody>
      <dsp:txXfrm>
        <a:off x="2721317" y="2984984"/>
        <a:ext cx="1797546" cy="1078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8E5C3A-A5D4-DFCB-D2A6-7DC5B36451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19D8A-510F-E67F-0DA7-D33BF6BCC1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3ADB3-2A5D-4B06-BCAC-6C85FEB7E68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D35B3-0EC7-9204-393C-905A163C2A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8EF40-4524-B853-AF4B-B6B28E2524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E682B-489A-4920-A802-FD86BB47F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587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DBDD9-AE0A-4DB7-9958-015CB1986DD4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58F40-C7C9-4E4C-B65B-5802211AC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947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98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91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62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68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62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36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52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14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95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70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5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19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9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82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35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58F40-C7C9-4E4C-B65B-5802211AC5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70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latin typeface="+mn-lt"/>
                <a:cs typeface="Times New Roman" panose="02020603050405020304" pitchFamily="18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+mn-lt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F5C3-C384-4551-85DC-05AE1E9CC46C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9195" y="6476999"/>
            <a:ext cx="1151205" cy="274320"/>
          </a:xfrm>
        </p:spPr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8AA0-66E6-466B-8315-9F78D17704DA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2354-75F6-4526-AC9A-9DC59EE26043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792478"/>
          </a:xfrm>
        </p:spPr>
        <p:txBody>
          <a:bodyPr>
            <a:noAutofit/>
          </a:bodyPr>
          <a:lstStyle>
            <a:lvl1pPr>
              <a:defRPr sz="4000">
                <a:latin typeface="+mn-lt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799"/>
            <a:ext cx="10972800" cy="5486401"/>
          </a:xfrm>
        </p:spPr>
        <p:txBody>
          <a:bodyPr/>
          <a:lstStyle>
            <a:lvl1pPr>
              <a:defRPr sz="2400">
                <a:latin typeface="+mn-lt"/>
                <a:cs typeface="Times New Roman" panose="02020603050405020304" pitchFamily="18" charset="0"/>
              </a:defRPr>
            </a:lvl1pPr>
            <a:lvl2pPr>
              <a:defRPr sz="2400">
                <a:latin typeface="+mn-lt"/>
                <a:cs typeface="Times New Roman" panose="02020603050405020304" pitchFamily="18" charset="0"/>
              </a:defRPr>
            </a:lvl2pPr>
            <a:lvl3pPr>
              <a:defRPr sz="2000">
                <a:latin typeface="+mn-lt"/>
                <a:cs typeface="Times New Roman" panose="02020603050405020304" pitchFamily="18" charset="0"/>
              </a:defRPr>
            </a:lvl3pPr>
            <a:lvl4pPr>
              <a:defRPr sz="2000">
                <a:latin typeface="+mn-lt"/>
                <a:cs typeface="Times New Roman" panose="02020603050405020304" pitchFamily="18" charset="0"/>
              </a:defRPr>
            </a:lvl4pPr>
            <a:lvl5pPr>
              <a:defRPr sz="1800">
                <a:latin typeface="+mn-lt"/>
                <a:cs typeface="Times New Roman" panose="02020603050405020304" pitchFamily="18" charset="0"/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0B9F-BC3F-4740-AC24-BA5B9C2B7F53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302755A7-14C3-4271-9743-D1DE7E0E67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D9FB-7491-4CFD-8BF3-EB7CAC8C08AA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5384800" cy="533095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0"/>
            <a:ext cx="5384800" cy="5330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E55F-DE89-4098-BF16-600BDDB820AD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5D4D-2A06-4F48-B0B1-2EF9B127CFA3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5F9A-80B7-4FB4-835F-C67C76869186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103F-47BE-47A4-8A34-6F09F649BAF0}" type="datetime1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FD78-1AEC-4FCF-8AC0-EA92D93337DA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2A466C68-E601-4657-B6D2-5E477AC03042}" type="datetime1">
              <a:rPr lang="en-US" smtClean="0"/>
              <a:t>8/24/2023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944881"/>
            <a:ext cx="12192000" cy="45719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 bwMode="ltGray">
          <a:xfrm>
            <a:off x="1" y="2"/>
            <a:ext cx="12191999" cy="914398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14301"/>
            <a:ext cx="10972800" cy="685800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66799"/>
            <a:ext cx="11074400" cy="54864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2148AA7-B0ED-473A-BC19-44440753079A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02755A7-14C3-4271-9743-D1DE7E0E67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6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4416"/>
            <a:ext cx="11582400" cy="1740584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Image Inpainting Using Image Processing and Computer Vision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41237-ACE1-7941-91A6-255F5BE2E0F5}"/>
              </a:ext>
            </a:extLst>
          </p:cNvPr>
          <p:cNvSpPr txBox="1"/>
          <p:nvPr/>
        </p:nvSpPr>
        <p:spPr>
          <a:xfrm>
            <a:off x="1524000" y="5436714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Khulna University of Engineering &amp; Technology, Khulna-9203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Bangladesh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C06054-0383-CDAA-5A3D-AEB05BD38D12}"/>
              </a:ext>
            </a:extLst>
          </p:cNvPr>
          <p:cNvSpPr/>
          <p:nvPr/>
        </p:nvSpPr>
        <p:spPr>
          <a:xfrm>
            <a:off x="7315200" y="2809372"/>
            <a:ext cx="434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</a:rPr>
              <a:t>Presented By:</a:t>
            </a:r>
          </a:p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Nishat 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</a:rPr>
              <a:t>Tasnim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 Sithy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Roll: 1807033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4</a:t>
            </a:r>
            <a:r>
              <a:rPr lang="en-US" sz="2400" baseline="30000" dirty="0">
                <a:solidFill>
                  <a:schemeClr val="tx1">
                    <a:lumMod val="75000"/>
                  </a:schemeClr>
                </a:solidFill>
              </a:rPr>
              <a:t>th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 year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en-US" sz="2400" baseline="30000" dirty="0">
                <a:solidFill>
                  <a:schemeClr val="tx1">
                    <a:lumMod val="75000"/>
                  </a:schemeClr>
                </a:solidFill>
              </a:rPr>
              <a:t>st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 semester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D1E73-2F1B-618C-8509-1D69A00F9F02}"/>
              </a:ext>
            </a:extLst>
          </p:cNvPr>
          <p:cNvSpPr txBox="1"/>
          <p:nvPr/>
        </p:nvSpPr>
        <p:spPr>
          <a:xfrm>
            <a:off x="247650" y="2809372"/>
            <a:ext cx="6553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</a:rPr>
              <a:t>Supervised By: </a:t>
            </a:r>
          </a:p>
          <a:p>
            <a:endParaRPr lang="en-US" sz="2400" b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Dr. Sk. Md. 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</a:rPr>
              <a:t>Masudul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 Ahsan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Professor,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Department of Computer Science and Engineering</a:t>
            </a:r>
            <a:endParaRPr lang="en-GB" sz="2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01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62"/>
    </mc:Choice>
    <mc:Fallback xmlns="">
      <p:transition advTm="101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24938"/>
            <a:ext cx="11963400" cy="4899662"/>
          </a:xfrm>
        </p:spPr>
        <p:txBody>
          <a:bodyPr>
            <a:normAutofit/>
          </a:bodyPr>
          <a:lstStyle/>
          <a:p>
            <a:pPr marL="118872" indent="0">
              <a:lnSpc>
                <a:spcPct val="150000"/>
              </a:lnSpc>
              <a:buNone/>
            </a:pPr>
            <a:r>
              <a:rPr lang="en-US" sz="2300" dirty="0"/>
              <a:t>To develop a method that can:</a:t>
            </a:r>
          </a:p>
          <a:p>
            <a:pPr>
              <a:lnSpc>
                <a:spcPct val="150000"/>
              </a:lnSpc>
            </a:pPr>
            <a:r>
              <a:rPr lang="en-US" sz="2300" dirty="0"/>
              <a:t>Reconstruct the damaged region of the image without compromising the resolution.</a:t>
            </a:r>
          </a:p>
          <a:p>
            <a:pPr>
              <a:lnSpc>
                <a:spcPct val="150000"/>
              </a:lnSpc>
            </a:pPr>
            <a:r>
              <a:rPr lang="en-US" sz="2300" dirty="0"/>
              <a:t>Handle irregular and larger masked regions realistically.</a:t>
            </a:r>
          </a:p>
          <a:p>
            <a:pPr>
              <a:lnSpc>
                <a:spcPct val="150000"/>
              </a:lnSpc>
            </a:pPr>
            <a:r>
              <a:rPr lang="en-US" sz="2300" dirty="0"/>
              <a:t>Evaluate the performance on a benchmark dataset.</a:t>
            </a:r>
          </a:p>
          <a:p>
            <a:pPr>
              <a:lnSpc>
                <a:spcPct val="150000"/>
              </a:lnSpc>
            </a:pPr>
            <a:r>
              <a:rPr lang="en-US" sz="2300" dirty="0"/>
              <a:t>Asses the performance on real-life applications.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1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5308"/>
    </mc:Choice>
    <mc:Fallback xmlns="">
      <p:transition advTm="1530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Proposed Methodology: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D9CF1B2A-2E91-9BC6-CFBA-DBA12EBBA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172989"/>
              </p:ext>
            </p:extLst>
          </p:nvPr>
        </p:nvGraphicFramePr>
        <p:xfrm>
          <a:off x="1729740" y="998805"/>
          <a:ext cx="873252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585C-52BF-4141-BD68-0D560B161C7C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166AB9-FF0E-C06B-57FF-D04E5499D3EC}"/>
              </a:ext>
            </a:extLst>
          </p:cNvPr>
          <p:cNvSpPr txBox="1"/>
          <p:nvPr/>
        </p:nvSpPr>
        <p:spPr>
          <a:xfrm>
            <a:off x="2625933" y="6244827"/>
            <a:ext cx="783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12: Flow Diagram of </a:t>
            </a:r>
            <a:r>
              <a:rPr lang="en-US" i="1" dirty="0"/>
              <a:t>Proposed Methodology of the model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95646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184"/>
    </mc:Choice>
    <mc:Fallback xmlns="">
      <p:transition advTm="1118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005A1-1F3D-5E89-09F5-7A745D32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 (Cont’d)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53938-DB9B-8405-52D6-836674442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just">
              <a:lnSpc>
                <a:spcPct val="150000"/>
              </a:lnSpc>
              <a:buNone/>
            </a:pPr>
            <a:r>
              <a:rPr lang="en-US" sz="3200" b="1" dirty="0">
                <a:latin typeface="+mj-lt"/>
              </a:rPr>
              <a:t>Model Architecture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Contextual Attention at a lower level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GANs at higher level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generator reconstructs missing or damaged image regions</a:t>
            </a:r>
          </a:p>
          <a:p>
            <a:pPr lvl="2" algn="just">
              <a:lnSpc>
                <a:spcPct val="150000"/>
              </a:lnSpc>
            </a:pPr>
            <a:r>
              <a:rPr lang="en-US" dirty="0"/>
              <a:t>Encoder-decoder architecture is preferable.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Discriminator evaluates the realism of the generated content</a:t>
            </a:r>
          </a:p>
          <a:p>
            <a:pPr lvl="2" algn="just">
              <a:lnSpc>
                <a:spcPct val="150000"/>
              </a:lnSpc>
            </a:pPr>
            <a:r>
              <a:rPr lang="en-US" dirty="0" err="1"/>
              <a:t>PatchGAN</a:t>
            </a:r>
            <a:r>
              <a:rPr lang="en-US" dirty="0"/>
              <a:t> architecture is preferable.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25232-308D-4252-2D90-0E262291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65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Proposed Methodology (Cont’d 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360" y="1661416"/>
            <a:ext cx="10439400" cy="5318765"/>
          </a:xfrm>
        </p:spPr>
        <p:txBody>
          <a:bodyPr>
            <a:noAutofit/>
          </a:bodyPr>
          <a:lstStyle/>
          <a:p>
            <a:pPr marL="118872" indent="0" algn="just">
              <a:lnSpc>
                <a:spcPct val="150000"/>
              </a:lnSpc>
              <a:buNone/>
            </a:pPr>
            <a:endParaRPr lang="en-US" sz="3200" b="1" dirty="0"/>
          </a:p>
          <a:p>
            <a:pPr marL="118872" indent="0" algn="just">
              <a:lnSpc>
                <a:spcPct val="150000"/>
              </a:lnSpc>
              <a:buNone/>
            </a:pP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585C-52BF-4141-BD68-0D560B161C7C}" type="slidenum">
              <a:rPr lang="en-US" smtClean="0"/>
              <a:t>13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A26558-9EE5-F166-17CA-F21FEEF3906B}"/>
              </a:ext>
            </a:extLst>
          </p:cNvPr>
          <p:cNvSpPr txBox="1"/>
          <p:nvPr/>
        </p:nvSpPr>
        <p:spPr>
          <a:xfrm>
            <a:off x="126316" y="997127"/>
            <a:ext cx="4614202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algn="just">
              <a:lnSpc>
                <a:spcPct val="150000"/>
              </a:lnSpc>
            </a:pPr>
            <a:r>
              <a:rPr lang="en-US" sz="2400" b="1" dirty="0">
                <a:latin typeface="+mj-lt"/>
              </a:rPr>
              <a:t>1</a:t>
            </a:r>
            <a:r>
              <a:rPr lang="en-US" sz="2400" b="1" baseline="30000" dirty="0">
                <a:latin typeface="+mj-lt"/>
              </a:rPr>
              <a:t>st</a:t>
            </a:r>
            <a:r>
              <a:rPr lang="en-US" sz="2400" b="1" dirty="0">
                <a:latin typeface="+mj-lt"/>
              </a:rPr>
              <a:t> Stage:</a:t>
            </a:r>
          </a:p>
          <a:p>
            <a:pPr marL="118872" algn="just">
              <a:lnSpc>
                <a:spcPct val="150000"/>
              </a:lnSpc>
            </a:pPr>
            <a:endParaRPr lang="en-US" sz="24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4D7A64-34E3-2935-50A1-D6E81118795F}"/>
              </a:ext>
            </a:extLst>
          </p:cNvPr>
          <p:cNvGrpSpPr/>
          <p:nvPr/>
        </p:nvGrpSpPr>
        <p:grpSpPr>
          <a:xfrm>
            <a:off x="2433417" y="1812559"/>
            <a:ext cx="7894613" cy="893964"/>
            <a:chOff x="2070004" y="3998712"/>
            <a:chExt cx="7894613" cy="8939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3CAB04-B052-76AA-7E6A-5722729FDFA5}"/>
                </a:ext>
              </a:extLst>
            </p:cNvPr>
            <p:cNvSpPr/>
            <p:nvPr/>
          </p:nvSpPr>
          <p:spPr>
            <a:xfrm>
              <a:off x="2070004" y="4283076"/>
              <a:ext cx="1056835" cy="6096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Raw image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DDEB3E-09CE-89DB-7B2D-D4041F11F137}"/>
                </a:ext>
              </a:extLst>
            </p:cNvPr>
            <p:cNvSpPr/>
            <p:nvPr/>
          </p:nvSpPr>
          <p:spPr>
            <a:xfrm>
              <a:off x="3850447" y="4278388"/>
              <a:ext cx="1056835" cy="6096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Masked input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CCC4D4-6B82-D685-F836-66318E2DCB8D}"/>
                </a:ext>
              </a:extLst>
            </p:cNvPr>
            <p:cNvSpPr/>
            <p:nvPr/>
          </p:nvSpPr>
          <p:spPr>
            <a:xfrm>
              <a:off x="8907782" y="4279560"/>
              <a:ext cx="1056835" cy="6096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Coarse Result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162309-22D7-E91F-CD9F-3BF60ED4EFF2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 flipV="1">
              <a:off x="3126838" y="4583188"/>
              <a:ext cx="723608" cy="4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9F4A612-9DF1-71C0-9FE7-96C995924334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4907281" y="4583188"/>
              <a:ext cx="4000500" cy="11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869385-F2C5-71FF-112C-0177C2E04DAB}"/>
                </a:ext>
              </a:extLst>
            </p:cNvPr>
            <p:cNvSpPr txBox="1"/>
            <p:nvPr/>
          </p:nvSpPr>
          <p:spPr>
            <a:xfrm>
              <a:off x="5361827" y="3998712"/>
              <a:ext cx="2656625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/>
                <a:t>Coarse Network (Stage 1) 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AB744D2-27C3-5D9C-021A-6968B9191D6C}"/>
              </a:ext>
            </a:extLst>
          </p:cNvPr>
          <p:cNvSpPr txBox="1"/>
          <p:nvPr/>
        </p:nvSpPr>
        <p:spPr>
          <a:xfrm>
            <a:off x="2961834" y="2912913"/>
            <a:ext cx="783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14: </a:t>
            </a:r>
            <a:r>
              <a:rPr lang="en-US" i="1" dirty="0"/>
              <a:t>Simple conv. Net to rough out the missing content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87884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68"/>
    </mc:Choice>
    <mc:Fallback xmlns="">
      <p:transition advTm="416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B689-2FA7-3951-0946-27A9818C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 (Cont’d 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EDBB0-D7A5-22D0-0CCE-C148DC7D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72091"/>
            <a:ext cx="517134" cy="274320"/>
          </a:xfrm>
        </p:spPr>
        <p:txBody>
          <a:bodyPr/>
          <a:lstStyle/>
          <a:p>
            <a:fld id="{302755A7-14C3-4271-9743-D1DE7E0E674B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1D2EBE-202D-62F1-81E9-0BADF288D1E6}"/>
              </a:ext>
            </a:extLst>
          </p:cNvPr>
          <p:cNvGrpSpPr/>
          <p:nvPr/>
        </p:nvGrpSpPr>
        <p:grpSpPr>
          <a:xfrm>
            <a:off x="1783922" y="3048000"/>
            <a:ext cx="9100991" cy="2517633"/>
            <a:chOff x="2161590" y="2971801"/>
            <a:chExt cx="7915128" cy="25176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7EF6A5-09EF-8ED8-44F9-E81DC03461C9}"/>
                </a:ext>
              </a:extLst>
            </p:cNvPr>
            <p:cNvSpPr/>
            <p:nvPr/>
          </p:nvSpPr>
          <p:spPr>
            <a:xfrm>
              <a:off x="2161590" y="3911990"/>
              <a:ext cx="1056835" cy="6096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Coarse Result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EA1397-8F93-CA7A-B966-75598348086D}"/>
                </a:ext>
              </a:extLst>
            </p:cNvPr>
            <p:cNvSpPr/>
            <p:nvPr/>
          </p:nvSpPr>
          <p:spPr>
            <a:xfrm>
              <a:off x="4006216" y="2971801"/>
              <a:ext cx="2328203" cy="109061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Dilated Gated Convolution and Gated Convolution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D1DA72-B813-8EFC-271B-4BDE81975661}"/>
                </a:ext>
              </a:extLst>
            </p:cNvPr>
            <p:cNvSpPr/>
            <p:nvPr/>
          </p:nvSpPr>
          <p:spPr>
            <a:xfrm>
              <a:off x="3971341" y="4673990"/>
              <a:ext cx="2192801" cy="815444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Gated Convolution and Contextual </a:t>
              </a:r>
              <a:r>
                <a:rPr lang="en-US" dirty="0" err="1"/>
                <a:t>Attension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4320D3-0E5B-1C30-C8EB-87D15DD99152}"/>
                </a:ext>
              </a:extLst>
            </p:cNvPr>
            <p:cNvSpPr/>
            <p:nvPr/>
          </p:nvSpPr>
          <p:spPr>
            <a:xfrm>
              <a:off x="6672923" y="3911990"/>
              <a:ext cx="1056835" cy="6096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Concat</a:t>
              </a:r>
              <a:r>
                <a:rPr lang="en-US" dirty="0"/>
                <a:t>.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74952A-E38F-E662-C7D8-953794958AEC}"/>
                </a:ext>
              </a:extLst>
            </p:cNvPr>
            <p:cNvSpPr/>
            <p:nvPr/>
          </p:nvSpPr>
          <p:spPr>
            <a:xfrm>
              <a:off x="8577922" y="3911990"/>
              <a:ext cx="1498796" cy="6096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Inpainting Result</a:t>
              </a:r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5E9842F3-E5F8-2F53-E4C3-1BEB8299DDF3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3218424" y="4216790"/>
              <a:ext cx="752916" cy="86492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AF236BB6-8923-A05E-450A-760F41D29397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>
              <a:off x="6334418" y="3517106"/>
              <a:ext cx="338504" cy="69968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C1CEBD6A-ADA5-0F72-BDBC-D0C61422CD56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6164142" y="4216790"/>
              <a:ext cx="508781" cy="864922"/>
            </a:xfrm>
            <a:prstGeom prst="bentConnector3">
              <a:avLst>
                <a:gd name="adj1" fmla="val 6935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4393FA2-0A8F-A8ED-53EC-9A5410D10E79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7729758" y="4216790"/>
              <a:ext cx="848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3E8C0A61-3DFA-4AA9-00D8-B516ACA168BA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3218425" y="3517106"/>
              <a:ext cx="787791" cy="69968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0A80A5A-E0D0-1784-780C-F301CFB7D163}"/>
              </a:ext>
            </a:extLst>
          </p:cNvPr>
          <p:cNvSpPr txBox="1"/>
          <p:nvPr/>
        </p:nvSpPr>
        <p:spPr>
          <a:xfrm>
            <a:off x="1823324" y="5722624"/>
            <a:ext cx="901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15: Architecture of Patch-GAN discriminator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B09458-5334-8D03-D0AC-68CDEBC906D1}"/>
              </a:ext>
            </a:extLst>
          </p:cNvPr>
          <p:cNvSpPr txBox="1"/>
          <p:nvPr/>
        </p:nvSpPr>
        <p:spPr>
          <a:xfrm>
            <a:off x="228600" y="1111322"/>
            <a:ext cx="4656406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algn="just">
              <a:lnSpc>
                <a:spcPct val="150000"/>
              </a:lnSpc>
            </a:pPr>
            <a:r>
              <a:rPr lang="en-US" sz="2400" b="1" dirty="0">
                <a:latin typeface="+mj-lt"/>
              </a:rPr>
              <a:t>2</a:t>
            </a:r>
            <a:r>
              <a:rPr lang="en-US" sz="2400" b="1" baseline="30000" dirty="0">
                <a:latin typeface="+mj-lt"/>
              </a:rPr>
              <a:t>nd</a:t>
            </a:r>
            <a:r>
              <a:rPr lang="en-US" sz="2400" b="1" dirty="0">
                <a:latin typeface="+mj-lt"/>
              </a:rPr>
              <a:t> Stage: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5AF89-8B5D-EB2A-7B85-DC4E58F1E857}"/>
              </a:ext>
            </a:extLst>
          </p:cNvPr>
          <p:cNvSpPr txBox="1"/>
          <p:nvPr/>
        </p:nvSpPr>
        <p:spPr>
          <a:xfrm>
            <a:off x="3909676" y="2521677"/>
            <a:ext cx="312515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Refinement Network (Stage 2) </a:t>
            </a:r>
          </a:p>
        </p:txBody>
      </p:sp>
    </p:spTree>
    <p:extLst>
      <p:ext uri="{BB962C8B-B14F-4D97-AF65-F5344CB8AC3E}">
        <p14:creationId xmlns:p14="http://schemas.microsoft.com/office/powerpoint/2010/main" val="12141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0"/>
    </mc:Choice>
    <mc:Fallback xmlns="">
      <p:transition spd="slow" advTm="2072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4CF9-758D-62AE-5D3D-78B35978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 (Cont’d 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FB5F2-801F-5217-2F45-64ABE437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13C746-F30F-3AF2-0E14-189594F5371A}"/>
              </a:ext>
            </a:extLst>
          </p:cNvPr>
          <p:cNvGrpSpPr/>
          <p:nvPr/>
        </p:nvGrpSpPr>
        <p:grpSpPr>
          <a:xfrm>
            <a:off x="914400" y="2438400"/>
            <a:ext cx="9362397" cy="3399314"/>
            <a:chOff x="1626811" y="2438400"/>
            <a:chExt cx="8649986" cy="3238438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3E949ED1-69F7-D914-C592-F982CA41F3DB}"/>
                </a:ext>
              </a:extLst>
            </p:cNvPr>
            <p:cNvSpPr/>
            <p:nvPr/>
          </p:nvSpPr>
          <p:spPr>
            <a:xfrm>
              <a:off x="3549772" y="2438400"/>
              <a:ext cx="323360" cy="2895600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1FBF874D-E0A4-C37E-DE43-AA7DE4D84D48}"/>
                </a:ext>
              </a:extLst>
            </p:cNvPr>
            <p:cNvSpPr/>
            <p:nvPr/>
          </p:nvSpPr>
          <p:spPr>
            <a:xfrm>
              <a:off x="4136620" y="2832881"/>
              <a:ext cx="440786" cy="2209800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cs typeface="Times New Roman" panose="02020603050405020304" pitchFamily="18" charset="0"/>
                </a:rPr>
                <a:t>H-</a:t>
              </a:r>
            </a:p>
            <a:p>
              <a:pPr algn="ctr"/>
              <a:r>
                <a:rPr lang="en-US" sz="1200" b="1" dirty="0"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E4E688E1-491B-F44C-A53B-F0FF767C83EA}"/>
                </a:ext>
              </a:extLst>
            </p:cNvPr>
            <p:cNvSpPr/>
            <p:nvPr/>
          </p:nvSpPr>
          <p:spPr>
            <a:xfrm>
              <a:off x="4840894" y="3061481"/>
              <a:ext cx="558212" cy="1752600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cs typeface="Times New Roman" panose="02020603050405020304" pitchFamily="18" charset="0"/>
                </a:rPr>
                <a:t>H</a:t>
              </a:r>
            </a:p>
            <a:p>
              <a:pPr algn="ctr"/>
              <a:r>
                <a:rPr lang="en-US" sz="1200" b="1" dirty="0">
                  <a:cs typeface="Times New Roman" panose="02020603050405020304" pitchFamily="18" charset="0"/>
                </a:rPr>
                <a:t>-</a:t>
              </a:r>
            </a:p>
            <a:p>
              <a:pPr algn="ctr"/>
              <a:r>
                <a:rPr lang="en-US" sz="1200" b="1" dirty="0"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012EC44B-8923-4C2F-B41F-0C73EBEE7291}"/>
                </a:ext>
              </a:extLst>
            </p:cNvPr>
            <p:cNvSpPr/>
            <p:nvPr/>
          </p:nvSpPr>
          <p:spPr>
            <a:xfrm>
              <a:off x="5662595" y="3200399"/>
              <a:ext cx="674465" cy="1409700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cs typeface="Times New Roman" panose="02020603050405020304" pitchFamily="18" charset="0"/>
                </a:rPr>
                <a:t>H</a:t>
              </a:r>
            </a:p>
            <a:p>
              <a:pPr algn="ctr"/>
              <a:r>
                <a:rPr lang="en-US" sz="1200" b="1" dirty="0">
                  <a:cs typeface="Times New Roman" panose="02020603050405020304" pitchFamily="18" charset="0"/>
                </a:rPr>
                <a:t>-</a:t>
              </a:r>
            </a:p>
            <a:p>
              <a:pPr algn="ctr"/>
              <a:r>
                <a:rPr lang="en-US" sz="1200" b="1" dirty="0"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EF16E4DD-E453-BDCD-793B-B70852B435EC}"/>
                </a:ext>
              </a:extLst>
            </p:cNvPr>
            <p:cNvSpPr/>
            <p:nvPr/>
          </p:nvSpPr>
          <p:spPr>
            <a:xfrm>
              <a:off x="6600547" y="3546397"/>
              <a:ext cx="816712" cy="764470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cs typeface="Times New Roman" panose="02020603050405020304" pitchFamily="18" charset="0"/>
                </a:rPr>
                <a:t>H/16</a:t>
              </a:r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4A715619-1363-338E-6736-561A2EE9F663}"/>
                </a:ext>
              </a:extLst>
            </p:cNvPr>
            <p:cNvSpPr/>
            <p:nvPr/>
          </p:nvSpPr>
          <p:spPr>
            <a:xfrm>
              <a:off x="7664329" y="3657600"/>
              <a:ext cx="800294" cy="457200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cs typeface="Times New Roman" panose="02020603050405020304" pitchFamily="18" charset="0"/>
                </a:rPr>
                <a:t>H/32</a:t>
              </a:r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F14DEC73-CC0E-A125-3CE4-01F54BC465E5}"/>
                </a:ext>
              </a:extLst>
            </p:cNvPr>
            <p:cNvSpPr/>
            <p:nvPr/>
          </p:nvSpPr>
          <p:spPr>
            <a:xfrm>
              <a:off x="8856785" y="3130298"/>
              <a:ext cx="1320604" cy="1249386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A652B90-9DF0-B958-1F76-E77CAB1ACE0F}"/>
                </a:ext>
              </a:extLst>
            </p:cNvPr>
            <p:cNvSpPr/>
            <p:nvPr/>
          </p:nvSpPr>
          <p:spPr>
            <a:xfrm>
              <a:off x="1626811" y="3621820"/>
              <a:ext cx="1498796" cy="6096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cs typeface="Times New Roman" panose="02020603050405020304" pitchFamily="18" charset="0"/>
                </a:rPr>
                <a:t>Inpainting Result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F04A87E-B2FF-DE3C-CF03-57717008F1DC}"/>
                </a:ext>
              </a:extLst>
            </p:cNvPr>
            <p:cNvCxnSpPr>
              <a:cxnSpLocks/>
              <a:stCxn id="12" idx="3"/>
              <a:endCxn id="5" idx="2"/>
            </p:cNvCxnSpPr>
            <p:nvPr/>
          </p:nvCxnSpPr>
          <p:spPr>
            <a:xfrm>
              <a:off x="3125608" y="3926620"/>
              <a:ext cx="424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14C9D4-15B6-51A5-CD52-130A006A6F44}"/>
                </a:ext>
              </a:extLst>
            </p:cNvPr>
            <p:cNvSpPr txBox="1"/>
            <p:nvPr/>
          </p:nvSpPr>
          <p:spPr>
            <a:xfrm>
              <a:off x="4136620" y="2438400"/>
              <a:ext cx="461420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D88089-7065-5561-8546-AE1E59FFFB9E}"/>
                </a:ext>
              </a:extLst>
            </p:cNvPr>
            <p:cNvSpPr txBox="1"/>
            <p:nvPr/>
          </p:nvSpPr>
          <p:spPr>
            <a:xfrm>
              <a:off x="3507748" y="5399839"/>
              <a:ext cx="323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CE4BE85-C406-09F9-B7DE-364F245B8624}"/>
                </a:ext>
              </a:extLst>
            </p:cNvPr>
            <p:cNvSpPr txBox="1"/>
            <p:nvPr/>
          </p:nvSpPr>
          <p:spPr>
            <a:xfrm>
              <a:off x="4017645" y="5067830"/>
              <a:ext cx="682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cs typeface="Times New Roman" panose="02020603050405020304" pitchFamily="18" charset="0"/>
                </a:rPr>
                <a:t>W/2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B84AB5-07C4-2388-F3A8-FB37C28F5723}"/>
                </a:ext>
              </a:extLst>
            </p:cNvPr>
            <p:cNvSpPr txBox="1"/>
            <p:nvPr/>
          </p:nvSpPr>
          <p:spPr>
            <a:xfrm>
              <a:off x="4790507" y="4831026"/>
              <a:ext cx="68210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cs typeface="Times New Roman" panose="02020603050405020304" pitchFamily="18" charset="0"/>
                </a:rPr>
                <a:t>W/4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EE0111-4C6E-DD91-16A9-96442D1B004F}"/>
                </a:ext>
              </a:extLst>
            </p:cNvPr>
            <p:cNvSpPr txBox="1"/>
            <p:nvPr/>
          </p:nvSpPr>
          <p:spPr>
            <a:xfrm>
              <a:off x="5640535" y="4583749"/>
              <a:ext cx="67446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cs typeface="Times New Roman" panose="02020603050405020304" pitchFamily="18" charset="0"/>
                </a:rPr>
                <a:t>W/8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6B6E91-A5CD-4B5D-41E1-F95E117CFBC8}"/>
                </a:ext>
              </a:extLst>
            </p:cNvPr>
            <p:cNvSpPr txBox="1"/>
            <p:nvPr/>
          </p:nvSpPr>
          <p:spPr>
            <a:xfrm>
              <a:off x="6482923" y="4377454"/>
              <a:ext cx="80265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cs typeface="Times New Roman" panose="02020603050405020304" pitchFamily="18" charset="0"/>
                </a:rPr>
                <a:t>W/16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6D96F0A-F023-636A-833B-C9BB45CD9B61}"/>
                </a:ext>
              </a:extLst>
            </p:cNvPr>
            <p:cNvSpPr txBox="1"/>
            <p:nvPr/>
          </p:nvSpPr>
          <p:spPr>
            <a:xfrm>
              <a:off x="7661971" y="4226003"/>
              <a:ext cx="80265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cs typeface="Times New Roman" panose="02020603050405020304" pitchFamily="18" charset="0"/>
                </a:rPr>
                <a:t>W/32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A0689B-88B2-91AE-86FE-C1FEAF72BA86}"/>
                </a:ext>
              </a:extLst>
            </p:cNvPr>
            <p:cNvSpPr txBox="1"/>
            <p:nvPr/>
          </p:nvSpPr>
          <p:spPr>
            <a:xfrm>
              <a:off x="8986882" y="4562120"/>
              <a:ext cx="128991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cs typeface="Times New Roman" panose="02020603050405020304" pitchFamily="18" charset="0"/>
                </a:rPr>
                <a:t>GAN Loss on Each Function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855894C-6072-8A0D-5B69-6972DA0A2D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6194" y="3072506"/>
              <a:ext cx="765290" cy="42712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889E3E1-8EF4-EE11-BA43-0B3C641B4FAB}"/>
                </a:ext>
              </a:extLst>
            </p:cNvPr>
            <p:cNvCxnSpPr>
              <a:cxnSpLocks/>
            </p:cNvCxnSpPr>
            <p:nvPr/>
          </p:nvCxnSpPr>
          <p:spPr>
            <a:xfrm>
              <a:off x="8326195" y="4240768"/>
              <a:ext cx="682747" cy="32135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BD61113-D4FA-AAD2-3EBD-53345871B176}"/>
              </a:ext>
            </a:extLst>
          </p:cNvPr>
          <p:cNvSpPr txBox="1"/>
          <p:nvPr/>
        </p:nvSpPr>
        <p:spPr>
          <a:xfrm>
            <a:off x="229536" y="1148261"/>
            <a:ext cx="4478262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algn="just">
              <a:lnSpc>
                <a:spcPct val="150000"/>
              </a:lnSpc>
            </a:pPr>
            <a:r>
              <a:rPr lang="en-US" sz="2400" b="1" dirty="0">
                <a:latin typeface="+mj-lt"/>
              </a:rPr>
              <a:t>Final Stage: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C7675-68CB-4785-5281-B7C7A07D642B}"/>
              </a:ext>
            </a:extLst>
          </p:cNvPr>
          <p:cNvSpPr txBox="1"/>
          <p:nvPr/>
        </p:nvSpPr>
        <p:spPr>
          <a:xfrm>
            <a:off x="1823324" y="5722624"/>
            <a:ext cx="901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15: Architecture of Patch-GAN discriminator</a:t>
            </a:r>
          </a:p>
        </p:txBody>
      </p:sp>
    </p:spTree>
    <p:extLst>
      <p:ext uri="{BB962C8B-B14F-4D97-AF65-F5344CB8AC3E}">
        <p14:creationId xmlns:p14="http://schemas.microsoft.com/office/powerpoint/2010/main" val="4059913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Implementation and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43" y="1200258"/>
            <a:ext cx="5426957" cy="5486401"/>
          </a:xfrm>
        </p:spPr>
        <p:txBody>
          <a:bodyPr>
            <a:noAutofit/>
          </a:bodyPr>
          <a:lstStyle/>
          <a:p>
            <a:pPr marL="118872" indent="0"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Dataset Acquisition:</a:t>
            </a:r>
          </a:p>
          <a:p>
            <a:pPr marL="118872" indent="0">
              <a:lnSpc>
                <a:spcPct val="150000"/>
              </a:lnSpc>
              <a:buNone/>
            </a:pPr>
            <a:r>
              <a:rPr lang="en-US" sz="2000" dirty="0"/>
              <a:t>A dataset of 16502 distorted images is  synthesized from:</a:t>
            </a:r>
          </a:p>
          <a:p>
            <a:pPr marL="118872" indent="0">
              <a:lnSpc>
                <a:spcPct val="150000"/>
              </a:lnSpc>
              <a:buNone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Public Dataset</a:t>
            </a:r>
          </a:p>
          <a:p>
            <a:pPr marL="868680" lvl="1" indent="-457200">
              <a:lnSpc>
                <a:spcPct val="150000"/>
              </a:lnSpc>
            </a:pPr>
            <a:r>
              <a:rPr lang="en-US" sz="2000" dirty="0" err="1"/>
              <a:t>CelebA</a:t>
            </a:r>
            <a:r>
              <a:rPr lang="en-US" sz="2000" dirty="0"/>
              <a:t> HQ </a:t>
            </a:r>
          </a:p>
          <a:p>
            <a:pPr marL="868680" lvl="1" indent="-457200">
              <a:lnSpc>
                <a:spcPct val="150000"/>
              </a:lnSpc>
            </a:pPr>
            <a:r>
              <a:rPr lang="en-US" sz="2000" dirty="0"/>
              <a:t>Places2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Binary Mask of Irregular 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66120" y="6528892"/>
            <a:ext cx="733864" cy="274320"/>
          </a:xfrm>
        </p:spPr>
        <p:txBody>
          <a:bodyPr/>
          <a:lstStyle/>
          <a:p>
            <a:fld id="{C556585C-52BF-4141-BD68-0D560B161C7C}" type="slidenum">
              <a:rPr lang="en-US" smtClean="0"/>
              <a:t>16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AE4CF-4784-BAAD-10A1-E76C307E46B2}"/>
              </a:ext>
            </a:extLst>
          </p:cNvPr>
          <p:cNvSpPr txBox="1"/>
          <p:nvPr/>
        </p:nvSpPr>
        <p:spPr>
          <a:xfrm>
            <a:off x="5791200" y="5208380"/>
            <a:ext cx="461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9.1: Sample images from public dataset and their corresponding distorted image</a:t>
            </a:r>
          </a:p>
        </p:txBody>
      </p:sp>
      <p:pic>
        <p:nvPicPr>
          <p:cNvPr id="28" name="Picture 27" descr="A large building with a dome&#10;&#10;Description automatically generated">
            <a:extLst>
              <a:ext uri="{FF2B5EF4-FFF2-40B4-BE49-F238E27FC236}">
                <a16:creationId xmlns:a16="http://schemas.microsoft.com/office/drawing/2014/main" id="{3BFE5930-F5A4-2187-990B-33AE0DA88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364" y="2087880"/>
            <a:ext cx="2707800" cy="2707800"/>
          </a:xfrm>
          <a:prstGeom prst="rect">
            <a:avLst/>
          </a:prstGeom>
        </p:spPr>
      </p:pic>
      <p:pic>
        <p:nvPicPr>
          <p:cNvPr id="30" name="Picture 29" descr="A large building with a domed roof with St Paul's Cathedral in the background&#10;&#10;Description automatically generated">
            <a:extLst>
              <a:ext uri="{FF2B5EF4-FFF2-40B4-BE49-F238E27FC236}">
                <a16:creationId xmlns:a16="http://schemas.microsoft.com/office/drawing/2014/main" id="{2F5AD88C-EED2-4E7D-F480-0B1C5BD5F0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164" y="2072480"/>
            <a:ext cx="2707800" cy="2707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220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1513"/>
    </mc:Choice>
    <mc:Fallback xmlns="">
      <p:transition advTm="3151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Implementation and Progress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05537" y="6476999"/>
            <a:ext cx="733864" cy="274320"/>
          </a:xfrm>
        </p:spPr>
        <p:txBody>
          <a:bodyPr/>
          <a:lstStyle/>
          <a:p>
            <a:fld id="{C556585C-52BF-4141-BD68-0D560B161C7C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AA9DB8CD-A3A4-FAE0-18E7-60BA8CB278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972450"/>
              </p:ext>
            </p:extLst>
          </p:nvPr>
        </p:nvGraphicFramePr>
        <p:xfrm>
          <a:off x="249315" y="2080278"/>
          <a:ext cx="5541885" cy="4232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4EB2A23-DACA-FBFE-0FAD-0FE513BA85A3}"/>
              </a:ext>
            </a:extLst>
          </p:cNvPr>
          <p:cNvSpPr txBox="1">
            <a:spLocks/>
          </p:cNvSpPr>
          <p:nvPr/>
        </p:nvSpPr>
        <p:spPr>
          <a:xfrm>
            <a:off x="518280" y="1102882"/>
            <a:ext cx="3981450" cy="672469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lnSpc>
                <a:spcPct val="150000"/>
              </a:lnSpc>
              <a:buNone/>
            </a:pPr>
            <a:r>
              <a:rPr lang="en-US" sz="3200" b="1" dirty="0">
                <a:latin typeface="+mj-lt"/>
              </a:rPr>
              <a:t>Step1:  Generate Mask </a:t>
            </a:r>
            <a:endParaRPr lang="en-US" sz="2250" b="1" dirty="0">
              <a:latin typeface="+mj-lt"/>
            </a:endParaRPr>
          </a:p>
          <a:p>
            <a:pPr marL="118872" indent="0">
              <a:lnSpc>
                <a:spcPct val="150000"/>
              </a:lnSpc>
              <a:buNone/>
            </a:pPr>
            <a:r>
              <a:rPr lang="en-US" sz="2250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767AD-4C9A-83A3-9FBC-162CEAA722A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272" y="1216905"/>
            <a:ext cx="3160049" cy="2106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1E69AB-9912-FDF3-B958-32845EE0E0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348" y="3733800"/>
            <a:ext cx="2297031" cy="22970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E72B37-57AC-F62D-AFF7-EBBC9CB47539}"/>
              </a:ext>
            </a:extLst>
          </p:cNvPr>
          <p:cNvSpPr txBox="1"/>
          <p:nvPr/>
        </p:nvSpPr>
        <p:spPr>
          <a:xfrm>
            <a:off x="7151769" y="3349731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9.1: After occlusion/de-occlusion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200003-68E8-077C-73DD-B41B59A9886D}"/>
              </a:ext>
            </a:extLst>
          </p:cNvPr>
          <p:cNvSpPr txBox="1"/>
          <p:nvPr/>
        </p:nvSpPr>
        <p:spPr>
          <a:xfrm>
            <a:off x="6789897" y="6069249"/>
            <a:ext cx="531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9.2: After thresholding, dilating and negating</a:t>
            </a:r>
          </a:p>
        </p:txBody>
      </p:sp>
    </p:spTree>
    <p:extLst>
      <p:ext uri="{BB962C8B-B14F-4D97-AF65-F5344CB8AC3E}">
        <p14:creationId xmlns:p14="http://schemas.microsoft.com/office/powerpoint/2010/main" val="326130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173"/>
    </mc:Choice>
    <mc:Fallback xmlns="">
      <p:transition advTm="2117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Implementation and Progress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05537" y="6476999"/>
            <a:ext cx="733864" cy="274320"/>
          </a:xfrm>
        </p:spPr>
        <p:txBody>
          <a:bodyPr/>
          <a:lstStyle/>
          <a:p>
            <a:fld id="{C556585C-52BF-4141-BD68-0D560B161C7C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40B7ECDC-5138-1EF2-0E8A-CD0F4533E1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4844377"/>
              </p:ext>
            </p:extLst>
          </p:nvPr>
        </p:nvGraphicFramePr>
        <p:xfrm>
          <a:off x="0" y="2286000"/>
          <a:ext cx="5029200" cy="4064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49794BD-5056-D1DD-3CB8-040BEA8C4213}"/>
              </a:ext>
            </a:extLst>
          </p:cNvPr>
          <p:cNvSpPr txBox="1">
            <a:spLocks/>
          </p:cNvSpPr>
          <p:nvPr/>
        </p:nvSpPr>
        <p:spPr>
          <a:xfrm>
            <a:off x="523875" y="1269679"/>
            <a:ext cx="3981450" cy="672469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lnSpc>
                <a:spcPct val="150000"/>
              </a:lnSpc>
              <a:buNone/>
            </a:pPr>
            <a:r>
              <a:rPr lang="en-US" sz="3200" b="1" dirty="0">
                <a:latin typeface="+mj-lt"/>
              </a:rPr>
              <a:t>Step2:  Apply on Image</a:t>
            </a:r>
            <a:endParaRPr lang="en-US" sz="2250" b="1" dirty="0">
              <a:latin typeface="+mj-lt"/>
            </a:endParaRPr>
          </a:p>
          <a:p>
            <a:pPr marL="118872" indent="0">
              <a:lnSpc>
                <a:spcPct val="150000"/>
              </a:lnSpc>
              <a:buNone/>
            </a:pPr>
            <a:r>
              <a:rPr lang="en-US" sz="2250" dirty="0"/>
              <a:t>	</a:t>
            </a:r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F86B9396-4D12-757C-E3F6-C67B6477A35B}"/>
              </a:ext>
            </a:extLst>
          </p:cNvPr>
          <p:cNvSpPr/>
          <p:nvPr/>
        </p:nvSpPr>
        <p:spPr>
          <a:xfrm>
            <a:off x="3431924" y="3750765"/>
            <a:ext cx="368797" cy="369332"/>
          </a:xfrm>
          <a:prstGeom prst="mathPlus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96663BA-30B0-D50F-7908-01C1D79281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49" y="2819400"/>
            <a:ext cx="2438400" cy="24384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89DD7CB-9851-CD06-3453-174159686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819400"/>
            <a:ext cx="2438400" cy="24384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C37E213-E46A-1E3A-1507-1490F83A5B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6624" y="2715671"/>
            <a:ext cx="2594975" cy="264585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D561C40-A48D-26B9-12F7-EC28F74BC6FF}"/>
              </a:ext>
            </a:extLst>
          </p:cNvPr>
          <p:cNvSpPr txBox="1"/>
          <p:nvPr/>
        </p:nvSpPr>
        <p:spPr>
          <a:xfrm>
            <a:off x="5885199" y="5527168"/>
            <a:ext cx="487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8: Method to create the damaged dataset</a:t>
            </a:r>
          </a:p>
        </p:txBody>
      </p:sp>
    </p:spTree>
    <p:extLst>
      <p:ext uri="{BB962C8B-B14F-4D97-AF65-F5344CB8AC3E}">
        <p14:creationId xmlns:p14="http://schemas.microsoft.com/office/powerpoint/2010/main" val="24999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173"/>
    </mc:Choice>
    <mc:Fallback xmlns="">
      <p:transition advTm="211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1.11111E-6 L -0.21875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AB34AA9-CEA0-DAF7-8F39-01003F5ECBED}"/>
              </a:ext>
            </a:extLst>
          </p:cNvPr>
          <p:cNvGrpSpPr/>
          <p:nvPr/>
        </p:nvGrpSpPr>
        <p:grpSpPr>
          <a:xfrm>
            <a:off x="21675" y="976875"/>
            <a:ext cx="9940957" cy="6195449"/>
            <a:chOff x="4689" y="990600"/>
            <a:chExt cx="10000662" cy="61240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F22C45-40AF-4190-6330-DD94814CF7CF}"/>
                </a:ext>
              </a:extLst>
            </p:cNvPr>
            <p:cNvSpPr/>
            <p:nvPr/>
          </p:nvSpPr>
          <p:spPr>
            <a:xfrm>
              <a:off x="4689" y="990600"/>
              <a:ext cx="9823536" cy="5870917"/>
            </a:xfrm>
            <a:prstGeom prst="rect">
              <a:avLst/>
            </a:prstGeom>
            <a:solidFill>
              <a:srgbClr val="F2F7D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03DEF73-06EA-8390-4CC1-48D7ACE025DD}"/>
                </a:ext>
              </a:extLst>
            </p:cNvPr>
            <p:cNvCxnSpPr>
              <a:cxnSpLocks/>
            </p:cNvCxnSpPr>
            <p:nvPr/>
          </p:nvCxnSpPr>
          <p:spPr>
            <a:xfrm>
              <a:off x="9831468" y="1998789"/>
              <a:ext cx="0" cy="48627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ECEC7B-75DD-7E56-5BCC-3B2D883267DF}"/>
                </a:ext>
              </a:extLst>
            </p:cNvPr>
            <p:cNvSpPr txBox="1"/>
            <p:nvPr/>
          </p:nvSpPr>
          <p:spPr>
            <a:xfrm>
              <a:off x="84967" y="2036301"/>
              <a:ext cx="3204268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Topic Selection</a:t>
              </a:r>
            </a:p>
            <a:p>
              <a:endParaRPr lang="en-US" dirty="0"/>
            </a:p>
            <a:p>
              <a:r>
                <a:rPr lang="en-US" dirty="0"/>
                <a:t>Topic Confirmation</a:t>
              </a:r>
            </a:p>
            <a:p>
              <a:endParaRPr lang="en-US" dirty="0"/>
            </a:p>
            <a:p>
              <a:r>
                <a:rPr lang="en-US" dirty="0"/>
                <a:t>Study Literature</a:t>
              </a:r>
            </a:p>
            <a:p>
              <a:endParaRPr lang="en-US" dirty="0"/>
            </a:p>
            <a:p>
              <a:r>
                <a:rPr lang="en-US" dirty="0"/>
                <a:t>Dataset Acquisition </a:t>
              </a:r>
            </a:p>
            <a:p>
              <a:endParaRPr lang="en-US" dirty="0"/>
            </a:p>
            <a:p>
              <a:r>
                <a:rPr lang="en-US" dirty="0"/>
                <a:t>Study Preceding Methodology</a:t>
              </a:r>
              <a:br>
                <a:rPr lang="en-US" dirty="0"/>
              </a:br>
              <a:br>
                <a:rPr lang="en-US" dirty="0"/>
              </a:br>
              <a:r>
                <a:rPr lang="en-US" dirty="0"/>
                <a:t>Pre-Defense Preparation</a:t>
              </a:r>
            </a:p>
            <a:p>
              <a:endParaRPr lang="en-US" dirty="0"/>
            </a:p>
            <a:p>
              <a:r>
                <a:rPr lang="en-US" dirty="0"/>
                <a:t>Developing Model</a:t>
              </a:r>
            </a:p>
            <a:p>
              <a:endParaRPr lang="en-US" dirty="0"/>
            </a:p>
            <a:p>
              <a:r>
                <a:rPr lang="en-US" dirty="0"/>
                <a:t>Evaluation and Modification</a:t>
              </a:r>
            </a:p>
            <a:p>
              <a:endParaRPr lang="en-US" dirty="0"/>
            </a:p>
            <a:p>
              <a:r>
                <a:rPr lang="en-US" dirty="0"/>
                <a:t>Result Analysis and Fine Tuning</a:t>
              </a:r>
            </a:p>
            <a:p>
              <a:endParaRPr lang="en-US" dirty="0"/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DD73425-17B5-E7E2-72EF-057D6FB100B2}"/>
                </a:ext>
              </a:extLst>
            </p:cNvPr>
            <p:cNvGrpSpPr/>
            <p:nvPr/>
          </p:nvGrpSpPr>
          <p:grpSpPr>
            <a:xfrm>
              <a:off x="3287498" y="1998789"/>
              <a:ext cx="6047697" cy="4862728"/>
              <a:chOff x="3284076" y="1998789"/>
              <a:chExt cx="6041394" cy="4862728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FC5F168-A744-F114-1923-F700E15775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7360" y="1998789"/>
                <a:ext cx="0" cy="48627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13588AF-6F1D-404C-B182-8B2F66965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171" y="1998789"/>
                <a:ext cx="0" cy="48627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6E2ABCC-66AF-4DDE-42AE-B53D139A3E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2982" y="1998789"/>
                <a:ext cx="0" cy="48627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FC03B0C-AA0E-3D21-2659-C6F99DE76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1415" y="1998789"/>
                <a:ext cx="0" cy="48627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1E1FACF-9CD1-E609-C7BD-EAF656076C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5793" y="1998789"/>
                <a:ext cx="0" cy="48627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CD5C5AF-4CDF-ECB2-13A1-A4FDA1318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604" y="1998789"/>
                <a:ext cx="0" cy="48627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E1737AB-ED5E-C309-2E40-F8267463C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4226" y="1998789"/>
                <a:ext cx="0" cy="48627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05F2DD9-8362-A4EC-55BF-12D1EA29AF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7037" y="1998789"/>
                <a:ext cx="0" cy="48627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A546FA4-0661-B5FF-E80C-48FFDFE352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9848" y="1998789"/>
                <a:ext cx="0" cy="48627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A60EBC0-6068-CE12-75ED-C5CDE05C95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82659" y="1998789"/>
                <a:ext cx="0" cy="48627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D5490FF-8CE4-4480-D3DA-40BA8958EE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5470" y="1998789"/>
                <a:ext cx="0" cy="48627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EC10F67-C17A-8673-9D50-A0A71C9DA1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4076" y="1998789"/>
                <a:ext cx="0" cy="486272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F6D961-63C0-40BB-970E-5AE0013C9C11}"/>
                </a:ext>
              </a:extLst>
            </p:cNvPr>
            <p:cNvSpPr txBox="1"/>
            <p:nvPr/>
          </p:nvSpPr>
          <p:spPr>
            <a:xfrm>
              <a:off x="3260484" y="1589536"/>
              <a:ext cx="6744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Feb  Mar   April  May  Jun   July   Aug  Sep   Oct    Nov   Dec   Jan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F5C2473-FFDB-767F-CD99-7D4F93F139CE}"/>
                </a:ext>
              </a:extLst>
            </p:cNvPr>
            <p:cNvGrpSpPr/>
            <p:nvPr/>
          </p:nvGrpSpPr>
          <p:grpSpPr>
            <a:xfrm>
              <a:off x="11167" y="1998789"/>
              <a:ext cx="9820298" cy="4253128"/>
              <a:chOff x="80101" y="1690472"/>
              <a:chExt cx="10524118" cy="4253128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EDA5AA8-52A2-2F24-EFCE-8263DBF2884E}"/>
                  </a:ext>
                </a:extLst>
              </p:cNvPr>
              <p:cNvCxnSpPr/>
              <p:nvPr/>
            </p:nvCxnSpPr>
            <p:spPr>
              <a:xfrm>
                <a:off x="93976" y="1690472"/>
                <a:ext cx="1051024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ED14ADA-048D-4653-D34F-517B0CFE6725}"/>
                  </a:ext>
                </a:extLst>
              </p:cNvPr>
              <p:cNvCxnSpPr/>
              <p:nvPr/>
            </p:nvCxnSpPr>
            <p:spPr>
              <a:xfrm>
                <a:off x="90505" y="2222113"/>
                <a:ext cx="1051024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7947610-1DEF-8A57-DD13-0575D26D5C42}"/>
                  </a:ext>
                </a:extLst>
              </p:cNvPr>
              <p:cNvCxnSpPr/>
              <p:nvPr/>
            </p:nvCxnSpPr>
            <p:spPr>
              <a:xfrm>
                <a:off x="92239" y="2753754"/>
                <a:ext cx="1051024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6D33C7E-E564-F0F3-BD81-D7D52FF94867}"/>
                  </a:ext>
                </a:extLst>
              </p:cNvPr>
              <p:cNvCxnSpPr/>
              <p:nvPr/>
            </p:nvCxnSpPr>
            <p:spPr>
              <a:xfrm>
                <a:off x="87037" y="3285395"/>
                <a:ext cx="1051024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CD07139-2A58-71D5-18A1-348B32CE224C}"/>
                  </a:ext>
                </a:extLst>
              </p:cNvPr>
              <p:cNvCxnSpPr/>
              <p:nvPr/>
            </p:nvCxnSpPr>
            <p:spPr>
              <a:xfrm>
                <a:off x="88771" y="3817036"/>
                <a:ext cx="1051024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92776D3-991A-F072-98EF-D0B7949A6B9A}"/>
                  </a:ext>
                </a:extLst>
              </p:cNvPr>
              <p:cNvCxnSpPr/>
              <p:nvPr/>
            </p:nvCxnSpPr>
            <p:spPr>
              <a:xfrm>
                <a:off x="81835" y="4348677"/>
                <a:ext cx="1051024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6C43269-C39B-E21C-89FA-B774D6E43451}"/>
                  </a:ext>
                </a:extLst>
              </p:cNvPr>
              <p:cNvCxnSpPr/>
              <p:nvPr/>
            </p:nvCxnSpPr>
            <p:spPr>
              <a:xfrm>
                <a:off x="80101" y="4880318"/>
                <a:ext cx="1051024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9D253EC-DEDB-CCDF-1C79-499AAA2F94BF}"/>
                  </a:ext>
                </a:extLst>
              </p:cNvPr>
              <p:cNvCxnSpPr/>
              <p:nvPr/>
            </p:nvCxnSpPr>
            <p:spPr>
              <a:xfrm>
                <a:off x="83569" y="5411959"/>
                <a:ext cx="1051024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18BBB15-304E-886F-0543-D155909DAAAF}"/>
                  </a:ext>
                </a:extLst>
              </p:cNvPr>
              <p:cNvCxnSpPr/>
              <p:nvPr/>
            </p:nvCxnSpPr>
            <p:spPr>
              <a:xfrm>
                <a:off x="85303" y="5943600"/>
                <a:ext cx="1051024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383F776-4DF9-0267-43FD-E5F862F63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7498" y="990600"/>
              <a:ext cx="0" cy="10457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DEC3397-4622-731C-D7A4-B38979CA16B8}"/>
                </a:ext>
              </a:extLst>
            </p:cNvPr>
            <p:cNvCxnSpPr/>
            <p:nvPr/>
          </p:nvCxnSpPr>
          <p:spPr>
            <a:xfrm>
              <a:off x="3282948" y="1438862"/>
              <a:ext cx="65310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451029F-0958-19E0-E2E0-55486E6C97F8}"/>
                </a:ext>
              </a:extLst>
            </p:cNvPr>
            <p:cNvCxnSpPr/>
            <p:nvPr/>
          </p:nvCxnSpPr>
          <p:spPr>
            <a:xfrm flipV="1">
              <a:off x="9335189" y="1009355"/>
              <a:ext cx="0" cy="10081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9912EF9-F46B-6BAE-FE2C-CEB77A695875}"/>
                </a:ext>
              </a:extLst>
            </p:cNvPr>
            <p:cNvSpPr txBox="1"/>
            <p:nvPr/>
          </p:nvSpPr>
          <p:spPr>
            <a:xfrm>
              <a:off x="5775342" y="1023429"/>
              <a:ext cx="705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2023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0D6467A-355E-BE73-F990-50E3A7572A8D}"/>
                </a:ext>
              </a:extLst>
            </p:cNvPr>
            <p:cNvSpPr txBox="1"/>
            <p:nvPr/>
          </p:nvSpPr>
          <p:spPr>
            <a:xfrm>
              <a:off x="9367576" y="1041894"/>
              <a:ext cx="510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‘24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1BFA5D-55F5-6214-3552-DDA236A28C3C}"/>
                </a:ext>
              </a:extLst>
            </p:cNvPr>
            <p:cNvSpPr txBox="1"/>
            <p:nvPr/>
          </p:nvSpPr>
          <p:spPr>
            <a:xfrm>
              <a:off x="231220" y="1474706"/>
              <a:ext cx="2516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Number of Week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F076AD-1F80-DF7B-7D9A-BE69B59D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F899F-639E-F906-2824-DFCDAE19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F88B9B-8662-0C4E-7BF9-709CBFDE6B28}"/>
              </a:ext>
            </a:extLst>
          </p:cNvPr>
          <p:cNvGrpSpPr/>
          <p:nvPr/>
        </p:nvGrpSpPr>
        <p:grpSpPr>
          <a:xfrm>
            <a:off x="10044283" y="1649761"/>
            <a:ext cx="2380175" cy="1167773"/>
            <a:chOff x="10083567" y="1624211"/>
            <a:chExt cx="2380175" cy="1167773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C1EF499-0C25-4C60-B58C-9F679B4117DC}"/>
                </a:ext>
              </a:extLst>
            </p:cNvPr>
            <p:cNvSpPr txBox="1"/>
            <p:nvPr/>
          </p:nvSpPr>
          <p:spPr>
            <a:xfrm>
              <a:off x="10481469" y="1665564"/>
              <a:ext cx="1982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Complete Work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5A47373-0959-CB47-4B81-D09C020680AC}"/>
                </a:ext>
              </a:extLst>
            </p:cNvPr>
            <p:cNvSpPr/>
            <p:nvPr/>
          </p:nvSpPr>
          <p:spPr>
            <a:xfrm>
              <a:off x="10083567" y="1624211"/>
              <a:ext cx="366706" cy="304800"/>
            </a:xfrm>
            <a:prstGeom prst="rect">
              <a:avLst/>
            </a:prstGeom>
            <a:solidFill>
              <a:srgbClr val="60B5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0B5CC"/>
                </a:solidFill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ED199179-A297-0EC8-38AC-805E1372515B}"/>
                </a:ext>
              </a:extLst>
            </p:cNvPr>
            <p:cNvSpPr/>
            <p:nvPr/>
          </p:nvSpPr>
          <p:spPr>
            <a:xfrm>
              <a:off x="10097025" y="2422652"/>
              <a:ext cx="366706" cy="304800"/>
            </a:xfrm>
            <a:prstGeom prst="rect">
              <a:avLst/>
            </a:prstGeom>
            <a:solidFill>
              <a:srgbClr val="6BB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F65C79C-1C08-2A96-CBA5-0F38CBD82140}"/>
                </a:ext>
              </a:extLst>
            </p:cNvPr>
            <p:cNvSpPr txBox="1"/>
            <p:nvPr/>
          </p:nvSpPr>
          <p:spPr>
            <a:xfrm>
              <a:off x="10482015" y="2422652"/>
              <a:ext cx="1749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Future Work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C6038FE7-A65F-68DC-232C-FFD24A4878C3}"/>
                </a:ext>
              </a:extLst>
            </p:cNvPr>
            <p:cNvSpPr/>
            <p:nvPr/>
          </p:nvSpPr>
          <p:spPr>
            <a:xfrm>
              <a:off x="10083567" y="2028730"/>
              <a:ext cx="366706" cy="304800"/>
            </a:xfrm>
            <a:prstGeom prst="rect">
              <a:avLst/>
            </a:prstGeom>
            <a:solidFill>
              <a:srgbClr val="F0A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67C7B37-04DF-DABF-5C22-43148E7D5E7B}"/>
                </a:ext>
              </a:extLst>
            </p:cNvPr>
            <p:cNvSpPr txBox="1"/>
            <p:nvPr/>
          </p:nvSpPr>
          <p:spPr>
            <a:xfrm>
              <a:off x="10438947" y="2028198"/>
              <a:ext cx="1982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Currently working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FDB5A5D-9E6E-2067-C535-7B3DF677AFAB}"/>
              </a:ext>
            </a:extLst>
          </p:cNvPr>
          <p:cNvSpPr/>
          <p:nvPr/>
        </p:nvSpPr>
        <p:spPr>
          <a:xfrm>
            <a:off x="2176895" y="1904999"/>
            <a:ext cx="2212106" cy="525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CAE7ACA-DAD0-194B-F8E9-7474E934E281}"/>
              </a:ext>
            </a:extLst>
          </p:cNvPr>
          <p:cNvSpPr/>
          <p:nvPr/>
        </p:nvSpPr>
        <p:spPr>
          <a:xfrm>
            <a:off x="3466140" y="2015798"/>
            <a:ext cx="319563" cy="5286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DD3258B-51CA-4743-776C-3BC3BA2DD0D9}"/>
              </a:ext>
            </a:extLst>
          </p:cNvPr>
          <p:cNvSpPr/>
          <p:nvPr/>
        </p:nvSpPr>
        <p:spPr>
          <a:xfrm>
            <a:off x="3647954" y="2524174"/>
            <a:ext cx="319568" cy="5580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CC768C0-7C26-9AF4-85A5-B77447EDA96E}"/>
              </a:ext>
            </a:extLst>
          </p:cNvPr>
          <p:cNvSpPr/>
          <p:nvPr/>
        </p:nvSpPr>
        <p:spPr>
          <a:xfrm>
            <a:off x="3922812" y="3075612"/>
            <a:ext cx="2129642" cy="570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C6F98C7-FE6E-0B6A-CDA9-3329060DFCE3}"/>
              </a:ext>
            </a:extLst>
          </p:cNvPr>
          <p:cNvSpPr/>
          <p:nvPr/>
        </p:nvSpPr>
        <p:spPr>
          <a:xfrm>
            <a:off x="4803297" y="3645903"/>
            <a:ext cx="1608725" cy="498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659020-BDE0-809F-6322-B7DBF250D75A}"/>
              </a:ext>
            </a:extLst>
          </p:cNvPr>
          <p:cNvSpPr/>
          <p:nvPr/>
        </p:nvSpPr>
        <p:spPr>
          <a:xfrm>
            <a:off x="5163708" y="4152061"/>
            <a:ext cx="1969012" cy="517079"/>
          </a:xfrm>
          <a:prstGeom prst="rect">
            <a:avLst/>
          </a:prstGeom>
          <a:solidFill>
            <a:srgbClr val="F0A7B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73566EB-289C-7F90-7484-6EA50106C2F5}"/>
              </a:ext>
            </a:extLst>
          </p:cNvPr>
          <p:cNvSpPr/>
          <p:nvPr/>
        </p:nvSpPr>
        <p:spPr>
          <a:xfrm>
            <a:off x="6412022" y="4669141"/>
            <a:ext cx="714272" cy="554738"/>
          </a:xfrm>
          <a:prstGeom prst="rect">
            <a:avLst/>
          </a:prstGeom>
          <a:solidFill>
            <a:srgbClr val="F0A7B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9F00DF6-17C4-FFC4-500F-7B438E2BBE79}"/>
              </a:ext>
            </a:extLst>
          </p:cNvPr>
          <p:cNvSpPr/>
          <p:nvPr/>
        </p:nvSpPr>
        <p:spPr>
          <a:xfrm>
            <a:off x="6850557" y="5239600"/>
            <a:ext cx="1905787" cy="5479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AF08532-07EB-C7E3-A962-72A452B73F97}"/>
              </a:ext>
            </a:extLst>
          </p:cNvPr>
          <p:cNvSpPr/>
          <p:nvPr/>
        </p:nvSpPr>
        <p:spPr>
          <a:xfrm>
            <a:off x="7901323" y="5787527"/>
            <a:ext cx="1032636" cy="5378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3F17FD2-2FAD-462E-04F8-C25FCBD11649}"/>
              </a:ext>
            </a:extLst>
          </p:cNvPr>
          <p:cNvSpPr/>
          <p:nvPr/>
        </p:nvSpPr>
        <p:spPr>
          <a:xfrm>
            <a:off x="8456936" y="6315286"/>
            <a:ext cx="842765" cy="5713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6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3733800" cy="5410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Introduction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Related Works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Problem Statement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Objective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5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14"/>
    </mc:Choice>
    <mc:Fallback xmlns="">
      <p:transition advTm="501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43DE-4191-5674-DEFB-55423A42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Budget Planning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1935004-AEF9-A72F-6A1F-9E97EF3B77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905077"/>
              </p:ext>
            </p:extLst>
          </p:nvPr>
        </p:nvGraphicFramePr>
        <p:xfrm>
          <a:off x="1676400" y="2068293"/>
          <a:ext cx="7315200" cy="42367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77603">
                  <a:extLst>
                    <a:ext uri="{9D8B030D-6E8A-4147-A177-3AD203B41FA5}">
                      <a16:colId xmlns:a16="http://schemas.microsoft.com/office/drawing/2014/main" val="1363837939"/>
                    </a:ext>
                  </a:extLst>
                </a:gridCol>
                <a:gridCol w="3337597">
                  <a:extLst>
                    <a:ext uri="{9D8B030D-6E8A-4147-A177-3AD203B41FA5}">
                      <a16:colId xmlns:a16="http://schemas.microsoft.com/office/drawing/2014/main" val="2511301153"/>
                    </a:ext>
                  </a:extLst>
                </a:gridCol>
              </a:tblGrid>
              <a:tr h="60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Budget Category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Estimated Cost Range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8064363"/>
                  </a:ext>
                </a:extLst>
              </a:tr>
              <a:tr h="60524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Equipment and Software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10,000 - 30,000 BDT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7170732"/>
                  </a:ext>
                </a:extLst>
              </a:tr>
              <a:tr h="60524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Dataset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5,000 - 10,000 BDT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218083"/>
                  </a:ext>
                </a:extLst>
              </a:tr>
              <a:tr h="60524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Travel and Conferences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2,000 - 5,000 BDT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0270829"/>
                  </a:ext>
                </a:extLst>
              </a:tr>
              <a:tr h="60524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Publication Fees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1,000 - 3,000 BDT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9931305"/>
                  </a:ext>
                </a:extLst>
              </a:tr>
              <a:tr h="60524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Miscellaneous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1,000 - 3,000 BDT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8888745"/>
                  </a:ext>
                </a:extLst>
              </a:tr>
              <a:tr h="60524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Total Estimated Budget Range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19,000 - 51,000 BDT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656629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A3E87-956C-1072-BA13-82D7A270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0080814-EB8E-5392-B5B5-711D46206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391185"/>
            <a:ext cx="36576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Table 4.1: Financial Budget Plan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163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43DE-4191-5674-DEFB-55423A42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Socio-Economic 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A3E87-956C-1072-BA13-82D7A270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8A8B64-CF3E-A7EC-F080-ADDFD054C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8678"/>
            <a:ext cx="9022080" cy="5989322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Accurate diagnosis from corrupted medical images.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Reduces the need for new content creation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 Saving resources and energy.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Preserves historical artifacts and artworks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 Cultural heritage conservation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Minimizes wasteful content recreation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Reduces carbon footprint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Extends the usability of visual assets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Increases cost-efficiency</a:t>
            </a:r>
          </a:p>
        </p:txBody>
      </p:sp>
      <p:pic>
        <p:nvPicPr>
          <p:cNvPr id="2050" name="Picture 2" descr="Image Processing Techniques That You Can Use in Machine Learning Projects">
            <a:extLst>
              <a:ext uri="{FF2B5EF4-FFF2-40B4-BE49-F238E27FC236}">
                <a16:creationId xmlns:a16="http://schemas.microsoft.com/office/drawing/2014/main" id="{B374EA86-469F-EECE-CB13-173E0F3FD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485900"/>
            <a:ext cx="552017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1BFFA2-C51C-5B59-55BC-2B611E76839C}"/>
              </a:ext>
            </a:extLst>
          </p:cNvPr>
          <p:cNvSpPr txBox="1"/>
          <p:nvPr/>
        </p:nvSpPr>
        <p:spPr>
          <a:xfrm>
            <a:off x="5885199" y="5527168"/>
            <a:ext cx="487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8: Restoration of painting</a:t>
            </a:r>
          </a:p>
        </p:txBody>
      </p:sp>
    </p:spTree>
    <p:extLst>
      <p:ext uri="{BB962C8B-B14F-4D97-AF65-F5344CB8AC3E}">
        <p14:creationId xmlns:p14="http://schemas.microsoft.com/office/powerpoint/2010/main" val="559762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90DD-0E01-417F-79CF-912BCAB2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8D6C-BDA4-58B3-4608-FA1447CAF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0" dirty="0">
                <a:latin typeface="Times New Roman" panose="02020603050405020304" pitchFamily="18" charset="0"/>
              </a:rPr>
              <a:t>Aiming to contribute to the advancement of image inpainting in the practical field.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</a:rPr>
              <a:t>Attempting to provide results that are more accurate and effective.</a:t>
            </a:r>
          </a:p>
          <a:p>
            <a:pPr marL="118872" indent="0" algn="just">
              <a:lnSpc>
                <a:spcPct val="150000"/>
              </a:lnSpc>
              <a:buNone/>
            </a:pPr>
            <a:endParaRPr lang="en-US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</a:rPr>
              <a:t>The study will be conducted using the evaluated literature as a guide. </a:t>
            </a:r>
            <a:endParaRPr lang="en-US" b="0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56929-D7DD-DE3D-07B5-B83DD2D3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1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3"/>
    </mc:Choice>
    <mc:Fallback xmlns="">
      <p:transition spd="slow" advTm="1794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Related Works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406" y="1447801"/>
            <a:ext cx="8481060" cy="5303519"/>
          </a:xfrm>
        </p:spPr>
        <p:txBody>
          <a:bodyPr>
            <a:noAutofit/>
          </a:bodyPr>
          <a:lstStyle/>
          <a:p>
            <a:pPr marL="118872" indent="0">
              <a:lnSpc>
                <a:spcPct val="150000"/>
              </a:lnSpc>
              <a:buNone/>
            </a:pPr>
            <a:r>
              <a:rPr lang="en-US" sz="3200" b="1" dirty="0"/>
              <a:t>Findings: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/>
              <a:t>A large amount of training data is required.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/>
              <a:t>Improved accuracy &amp; faster training time.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/>
              <a:t>Can only handle narrow holes, where the color and texture variance is small.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/>
              <a:t> Focuses on rectangular-shaped holes.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/>
              <a:t>Can not handle irregularly shaped holes.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25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250" dirty="0"/>
          </a:p>
          <a:p>
            <a:pPr marL="118872" indent="0">
              <a:lnSpc>
                <a:spcPct val="150000"/>
              </a:lnSpc>
              <a:buNone/>
            </a:pP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6000" y="6476999"/>
            <a:ext cx="556260" cy="274320"/>
          </a:xfrm>
        </p:spPr>
        <p:txBody>
          <a:bodyPr/>
          <a:lstStyle/>
          <a:p>
            <a:fld id="{C556585C-52BF-4141-BD68-0D560B161C7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8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870"/>
    </mc:Choice>
    <mc:Fallback xmlns="">
      <p:transition advTm="1987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Related Works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406" y="1447801"/>
            <a:ext cx="8481060" cy="5303519"/>
          </a:xfrm>
        </p:spPr>
        <p:txBody>
          <a:bodyPr>
            <a:noAutofit/>
          </a:bodyPr>
          <a:lstStyle/>
          <a:p>
            <a:pPr marL="118872" indent="0">
              <a:lnSpc>
                <a:spcPct val="150000"/>
              </a:lnSpc>
              <a:buNone/>
            </a:pPr>
            <a:r>
              <a:rPr lang="en-US" sz="3200" b="1" dirty="0"/>
              <a:t>Findings: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/>
              <a:t>Reduce the computational cost and memory requirements of the network.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/>
              <a:t>Can robustly handle holes of any shape, size location, or distance from the image borders.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/>
              <a:t>Fails for some sparsely structured images.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25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25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250" dirty="0"/>
          </a:p>
          <a:p>
            <a:pPr marL="118872" indent="0">
              <a:lnSpc>
                <a:spcPct val="150000"/>
              </a:lnSpc>
              <a:buNone/>
            </a:pP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6000" y="6476999"/>
            <a:ext cx="556260" cy="274320"/>
          </a:xfrm>
        </p:spPr>
        <p:txBody>
          <a:bodyPr/>
          <a:lstStyle/>
          <a:p>
            <a:fld id="{C556585C-52BF-4141-BD68-0D560B161C7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51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090"/>
    </mc:Choice>
    <mc:Fallback xmlns="">
      <p:transition advTm="1609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Related Works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470" y="777241"/>
            <a:ext cx="8481060" cy="5303519"/>
          </a:xfrm>
        </p:spPr>
        <p:txBody>
          <a:bodyPr>
            <a:noAutofit/>
          </a:bodyPr>
          <a:lstStyle/>
          <a:p>
            <a:pPr marL="118872" indent="0">
              <a:lnSpc>
                <a:spcPct val="150000"/>
              </a:lnSpc>
              <a:buNone/>
            </a:pPr>
            <a:r>
              <a:rPr lang="en-US" sz="3200" b="1" dirty="0"/>
              <a:t>Findings: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/>
              <a:t>Good for object removal and creative editing.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/>
              <a:t>Has the ability to work with user input.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/>
              <a:t>Provides poor results when holes appear close to the boundary.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25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250" dirty="0"/>
          </a:p>
          <a:p>
            <a:pPr marL="118872" indent="0">
              <a:lnSpc>
                <a:spcPct val="150000"/>
              </a:lnSpc>
              <a:buNone/>
            </a:pP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6000" y="6476999"/>
            <a:ext cx="556260" cy="274320"/>
          </a:xfrm>
        </p:spPr>
        <p:txBody>
          <a:bodyPr/>
          <a:lstStyle/>
          <a:p>
            <a:fld id="{C556585C-52BF-4141-BD68-0D560B161C7C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DF3379-0EAC-F42D-3747-2080CE94C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429000"/>
            <a:ext cx="6571972" cy="2514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17BA5E-E3AA-A842-B5E9-73F26F312DA6}"/>
              </a:ext>
            </a:extLst>
          </p:cNvPr>
          <p:cNvSpPr txBox="1"/>
          <p:nvPr/>
        </p:nvSpPr>
        <p:spPr>
          <a:xfrm>
            <a:off x="3200400" y="6080759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5: Input-output of the mentioned method</a:t>
            </a:r>
          </a:p>
        </p:txBody>
      </p:sp>
    </p:spTree>
    <p:extLst>
      <p:ext uri="{BB962C8B-B14F-4D97-AF65-F5344CB8AC3E}">
        <p14:creationId xmlns:p14="http://schemas.microsoft.com/office/powerpoint/2010/main" val="29237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090"/>
    </mc:Choice>
    <mc:Fallback xmlns="">
      <p:transition advTm="1609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754" y="304797"/>
            <a:ext cx="8229600" cy="792478"/>
          </a:xfrm>
        </p:spPr>
        <p:txBody>
          <a:bodyPr>
            <a:noAutofit/>
          </a:bodyPr>
          <a:lstStyle/>
          <a:p>
            <a:r>
              <a:rPr lang="en-US" dirty="0"/>
              <a:t>Programming Environment: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29636"/>
            <a:ext cx="8709661" cy="5318765"/>
          </a:xfrm>
        </p:spPr>
        <p:txBody>
          <a:bodyPr>
            <a:noAutofit/>
          </a:bodyPr>
          <a:lstStyle/>
          <a:p>
            <a:pPr marL="118872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>
                <a:latin typeface="Times New Roman" panose="02020603050405020304" pitchFamily="18" charset="0"/>
              </a:rPr>
              <a:t>Programming Language: Python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>
                <a:latin typeface="Times New Roman" panose="02020603050405020304" pitchFamily="18" charset="0"/>
              </a:rPr>
              <a:t>IDE: Google Collab/Anaconda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>
                <a:latin typeface="Times New Roman" panose="02020603050405020304" pitchFamily="18" charset="0"/>
              </a:rPr>
              <a:t>Deep Learning Frameworks: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 err="1">
                <a:latin typeface="Times New Roman" panose="02020603050405020304" pitchFamily="18" charset="0"/>
              </a:rPr>
              <a:t>PyTorch</a:t>
            </a:r>
            <a:endParaRPr lang="en-US" sz="2250" dirty="0">
              <a:latin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>
                <a:latin typeface="Times New Roman" panose="02020603050405020304" pitchFamily="18" charset="0"/>
              </a:rPr>
              <a:t>TensorFlow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 err="1">
                <a:latin typeface="Times New Roman" panose="02020603050405020304" pitchFamily="18" charset="0"/>
              </a:rPr>
              <a:t>Keras</a:t>
            </a:r>
            <a:endParaRPr lang="en-US" sz="225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585C-52BF-4141-BD68-0D560B161C7C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A49202-6604-9B7F-DFB4-1D099368FCAB}"/>
              </a:ext>
            </a:extLst>
          </p:cNvPr>
          <p:cNvSpPr txBox="1"/>
          <p:nvPr/>
        </p:nvSpPr>
        <p:spPr>
          <a:xfrm>
            <a:off x="6728754" y="2283653"/>
            <a:ext cx="327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914"/>
    </mc:Choice>
    <mc:Fallback xmlns="">
      <p:transition advTm="11914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754" y="304797"/>
            <a:ext cx="8229600" cy="792478"/>
          </a:xfrm>
        </p:spPr>
        <p:txBody>
          <a:bodyPr>
            <a:noAutofit/>
          </a:bodyPr>
          <a:lstStyle/>
          <a:p>
            <a:r>
              <a:rPr lang="en-US" dirty="0"/>
              <a:t>Programming Environment (Cont’d) 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29636"/>
            <a:ext cx="8709661" cy="5318765"/>
          </a:xfrm>
        </p:spPr>
        <p:txBody>
          <a:bodyPr>
            <a:noAutofit/>
          </a:bodyPr>
          <a:lstStyle/>
          <a:p>
            <a:pPr marL="118872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>
                <a:latin typeface="Times New Roman" panose="02020603050405020304" pitchFamily="18" charset="0"/>
              </a:rPr>
              <a:t>Libraries and Packages: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>
                <a:latin typeface="Times New Roman" panose="02020603050405020304" pitchFamily="18" charset="0"/>
              </a:rPr>
              <a:t>	numpy: For numerical computations.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>
                <a:latin typeface="Times New Roman" panose="02020603050405020304" pitchFamily="18" charset="0"/>
              </a:rPr>
              <a:t>	matplotlib or seaborn: For visualization.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>
                <a:latin typeface="Times New Roman" panose="02020603050405020304" pitchFamily="18" charset="0"/>
              </a:rPr>
              <a:t>	scipy: For various scientific computations.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>
                <a:latin typeface="Times New Roman" panose="02020603050405020304" pitchFamily="18" charset="0"/>
              </a:rPr>
              <a:t>	pillow: For image handling.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50" dirty="0">
                <a:latin typeface="Times New Roman" panose="02020603050405020304" pitchFamily="18" charset="0"/>
              </a:rPr>
              <a:t>	scikit-learn: For machine learning utilities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85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585C-52BF-4141-BD68-0D560B161C7C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A49202-6604-9B7F-DFB4-1D099368FCAB}"/>
              </a:ext>
            </a:extLst>
          </p:cNvPr>
          <p:cNvSpPr txBox="1"/>
          <p:nvPr/>
        </p:nvSpPr>
        <p:spPr>
          <a:xfrm>
            <a:off x="6728754" y="2283653"/>
            <a:ext cx="327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1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914"/>
    </mc:Choice>
    <mc:Fallback xmlns="">
      <p:transition advTm="11914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E4B8-1BB8-5A85-E4A0-F91A977D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825F0-6216-A63D-1427-9AFC2957C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798"/>
            <a:ext cx="8481060" cy="5181602"/>
          </a:xfrm>
        </p:spPr>
        <p:txBody>
          <a:bodyPr>
            <a:noAutofit/>
          </a:bodyPr>
          <a:lstStyle/>
          <a:p>
            <a:pPr marL="57607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300" dirty="0">
                <a:latin typeface="Times New Roman" panose="02020603050405020304" pitchFamily="18" charset="0"/>
              </a:rPr>
              <a:t>Ulyanov, Dmitry, Andrea </a:t>
            </a:r>
            <a:r>
              <a:rPr lang="en-US" sz="2300" dirty="0" err="1">
                <a:latin typeface="Times New Roman" panose="02020603050405020304" pitchFamily="18" charset="0"/>
              </a:rPr>
              <a:t>Vedaldi</a:t>
            </a:r>
            <a:r>
              <a:rPr lang="en-US" sz="2300" dirty="0">
                <a:latin typeface="Times New Roman" panose="02020603050405020304" pitchFamily="18" charset="0"/>
              </a:rPr>
              <a:t>, and Victor </a:t>
            </a:r>
            <a:r>
              <a:rPr lang="en-US" sz="2300" dirty="0" err="1">
                <a:latin typeface="Times New Roman" panose="02020603050405020304" pitchFamily="18" charset="0"/>
              </a:rPr>
              <a:t>Lempitsky</a:t>
            </a:r>
            <a:r>
              <a:rPr lang="en-US" sz="2300" dirty="0">
                <a:latin typeface="Times New Roman" panose="02020603050405020304" pitchFamily="18" charset="0"/>
              </a:rPr>
              <a:t>. "Deep image prior." Proceedings of the IEEE conference on computer vision and pattern recognition. 2018.</a:t>
            </a:r>
          </a:p>
          <a:p>
            <a:pPr marL="57607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300" dirty="0">
                <a:latin typeface="Times New Roman" panose="02020603050405020304" pitchFamily="18" charset="0"/>
              </a:rPr>
              <a:t>Yu, </a:t>
            </a:r>
            <a:r>
              <a:rPr lang="en-US" sz="2300" dirty="0" err="1">
                <a:latin typeface="Times New Roman" panose="02020603050405020304" pitchFamily="18" charset="0"/>
              </a:rPr>
              <a:t>Jiahui</a:t>
            </a:r>
            <a:r>
              <a:rPr lang="en-US" sz="2300" dirty="0">
                <a:latin typeface="Times New Roman" panose="02020603050405020304" pitchFamily="18" charset="0"/>
              </a:rPr>
              <a:t>, et al. "Generative image inpainting with contextual attention." Proceedings of the IEEE conference on computer vision and pattern recognition. 2018.</a:t>
            </a:r>
          </a:p>
          <a:p>
            <a:pPr marL="57607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300" dirty="0">
                <a:latin typeface="Times New Roman" panose="02020603050405020304" pitchFamily="18" charset="0"/>
              </a:rPr>
              <a:t>Liu, Guilin, et al. "Image inpainting for irregular holes using partial convolutions." Proceedings of the European conference on computer vision (ECCV). 2018.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13271-95B8-EF31-3B31-87BDE397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87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E4B8-1BB8-5A85-E4A0-F91A977D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825F0-6216-A63D-1427-9AFC2957C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798"/>
            <a:ext cx="8481060" cy="5715002"/>
          </a:xfrm>
        </p:spPr>
        <p:txBody>
          <a:bodyPr>
            <a:noAutofit/>
          </a:bodyPr>
          <a:lstStyle/>
          <a:p>
            <a:pPr marL="576072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sz="2300" dirty="0">
                <a:latin typeface="Times New Roman" panose="02020603050405020304" pitchFamily="18" charset="0"/>
              </a:rPr>
              <a:t>Yu, </a:t>
            </a:r>
            <a:r>
              <a:rPr lang="en-US" sz="2300" dirty="0" err="1">
                <a:latin typeface="Times New Roman" panose="02020603050405020304" pitchFamily="18" charset="0"/>
              </a:rPr>
              <a:t>Jiahui</a:t>
            </a:r>
            <a:r>
              <a:rPr lang="en-US" sz="2300" dirty="0">
                <a:latin typeface="Times New Roman" panose="02020603050405020304" pitchFamily="18" charset="0"/>
              </a:rPr>
              <a:t>, et al. "Free-form image inpainting with gated convolution." Proceedings of the IEEE/CVF international conference on computer vision. 2019.</a:t>
            </a:r>
          </a:p>
          <a:p>
            <a:pPr marL="576072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sz="2300" dirty="0">
                <a:latin typeface="Times New Roman" panose="02020603050405020304" pitchFamily="18" charset="0"/>
              </a:rPr>
              <a:t>Yeh, Raymond A., et al. "Semantic image inpainting with deep generative models." Proceedings of the IEEE conference on computer vision and pattern recognition. 2017.</a:t>
            </a:r>
          </a:p>
          <a:p>
            <a:pPr marL="576072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sz="2300" dirty="0">
                <a:latin typeface="Times New Roman" panose="02020603050405020304" pitchFamily="18" charset="0"/>
              </a:rPr>
              <a:t>Xu, </a:t>
            </a:r>
            <a:r>
              <a:rPr lang="en-US" sz="2300" dirty="0" err="1">
                <a:latin typeface="Times New Roman" panose="02020603050405020304" pitchFamily="18" charset="0"/>
              </a:rPr>
              <a:t>Runsheng</a:t>
            </a:r>
            <a:r>
              <a:rPr lang="en-US" sz="2300" dirty="0">
                <a:latin typeface="Times New Roman" panose="02020603050405020304" pitchFamily="18" charset="0"/>
              </a:rPr>
              <a:t>, et al. "</a:t>
            </a:r>
            <a:r>
              <a:rPr lang="en-US" sz="2300" dirty="0" err="1">
                <a:latin typeface="Times New Roman" panose="02020603050405020304" pitchFamily="18" charset="0"/>
              </a:rPr>
              <a:t>Pik</a:t>
            </a:r>
            <a:r>
              <a:rPr lang="en-US" sz="2300" dirty="0">
                <a:latin typeface="Times New Roman" panose="02020603050405020304" pitchFamily="18" charset="0"/>
              </a:rPr>
              <a:t>-Fix: Restoring and Colorizing Old Photos." Proceedings of the IEEE/CVF Winter Conference on Applications of Computer Vision. 2023.</a:t>
            </a:r>
          </a:p>
          <a:p>
            <a:pPr marL="576072" indent="-457200">
              <a:lnSpc>
                <a:spcPct val="150000"/>
              </a:lnSpc>
              <a:buFont typeface="+mj-lt"/>
              <a:buAutoNum type="arabicPeriod" startAt="4"/>
            </a:pPr>
            <a:endParaRPr lang="en-US" sz="230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13271-95B8-EF31-3B31-87BDE397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8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3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1348" y="5825349"/>
            <a:ext cx="468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1: Restoring damaged photograph.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83016" y="3187303"/>
            <a:ext cx="4447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GB" sz="1600"/>
          </a:p>
        </p:txBody>
      </p:sp>
      <p:sp>
        <p:nvSpPr>
          <p:cNvPr id="13" name="TextBox 12"/>
          <p:cNvSpPr txBox="1"/>
          <p:nvPr/>
        </p:nvSpPr>
        <p:spPr>
          <a:xfrm>
            <a:off x="4809423" y="5803579"/>
            <a:ext cx="4447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GB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DC3834-76D0-56DA-C311-51B217E10971}"/>
              </a:ext>
            </a:extLst>
          </p:cNvPr>
          <p:cNvSpPr txBox="1"/>
          <p:nvPr/>
        </p:nvSpPr>
        <p:spPr>
          <a:xfrm>
            <a:off x="152400" y="1092655"/>
            <a:ext cx="6705600" cy="296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50" dirty="0">
                <a:cs typeface="Times New Roman" panose="02020603050405020304" pitchFamily="18" charset="0"/>
              </a:rPr>
              <a:t>Common applications of image inpainting include: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250" dirty="0">
                <a:cs typeface="Times New Roman" panose="02020603050405020304" pitchFamily="18" charset="0"/>
              </a:rPr>
              <a:t>Restoring damaged artwork.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250" dirty="0">
                <a:cs typeface="Times New Roman" panose="02020603050405020304" pitchFamily="18" charset="0"/>
              </a:rPr>
              <a:t>Removing unwanted objects.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250" dirty="0">
                <a:cs typeface="Times New Roman" panose="02020603050405020304" pitchFamily="18" charset="0"/>
              </a:rPr>
              <a:t>Filling gaps in the satellite image.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250" dirty="0">
                <a:cs typeface="Times New Roman" panose="02020603050405020304" pitchFamily="18" charset="0"/>
              </a:rPr>
              <a:t>Restoration of damaged photograph</a:t>
            </a:r>
          </a:p>
          <a:p>
            <a:endParaRPr lang="en-US" dirty="0"/>
          </a:p>
        </p:txBody>
      </p:sp>
      <p:pic>
        <p:nvPicPr>
          <p:cNvPr id="3" name="Picture 2" descr="Image Processing Techniques That You Can Use in Machine Learning Projects">
            <a:extLst>
              <a:ext uri="{FF2B5EF4-FFF2-40B4-BE49-F238E27FC236}">
                <a16:creationId xmlns:a16="http://schemas.microsoft.com/office/drawing/2014/main" id="{5542F707-4BC4-B907-9526-204276D0C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54459"/>
            <a:ext cx="5893636" cy="414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40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929"/>
    </mc:Choice>
    <mc:Fallback xmlns="">
      <p:transition advTm="2392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E4B8-1BB8-5A85-E4A0-F91A977D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825F0-6216-A63D-1427-9AFC2957C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798"/>
            <a:ext cx="8481060" cy="6400802"/>
          </a:xfrm>
        </p:spPr>
        <p:txBody>
          <a:bodyPr>
            <a:noAutofit/>
          </a:bodyPr>
          <a:lstStyle/>
          <a:p>
            <a:pPr marL="576072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US" sz="2300" dirty="0">
                <a:latin typeface="Times New Roman" panose="02020603050405020304" pitchFamily="18" charset="0"/>
              </a:rPr>
              <a:t>Wan, </a:t>
            </a:r>
            <a:r>
              <a:rPr lang="en-US" sz="2300" dirty="0" err="1">
                <a:latin typeface="Times New Roman" panose="02020603050405020304" pitchFamily="18" charset="0"/>
              </a:rPr>
              <a:t>Ziyu</a:t>
            </a:r>
            <a:r>
              <a:rPr lang="en-US" sz="2300" dirty="0">
                <a:latin typeface="Times New Roman" panose="02020603050405020304" pitchFamily="18" charset="0"/>
              </a:rPr>
              <a:t>, et al. "Old photo restoration via deep latent space translation." IEEE Transactions on Pattern Analysis and Machine Intelligence (2022).</a:t>
            </a:r>
          </a:p>
          <a:p>
            <a:pPr marL="576072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US" sz="2300" dirty="0" err="1">
                <a:latin typeface="Times New Roman" panose="02020603050405020304" pitchFamily="18" charset="0"/>
              </a:rPr>
              <a:t>Karras</a:t>
            </a:r>
            <a:r>
              <a:rPr lang="en-US" sz="2300" dirty="0">
                <a:latin typeface="Times New Roman" panose="02020603050405020304" pitchFamily="18" charset="0"/>
              </a:rPr>
              <a:t>, T., Aila, T., Laine, S., &amp; </a:t>
            </a:r>
            <a:r>
              <a:rPr lang="en-US" sz="2300" dirty="0" err="1">
                <a:latin typeface="Times New Roman" panose="02020603050405020304" pitchFamily="18" charset="0"/>
              </a:rPr>
              <a:t>Lehtinen</a:t>
            </a:r>
            <a:r>
              <a:rPr lang="en-US" sz="2300" dirty="0">
                <a:latin typeface="Times New Roman" panose="02020603050405020304" pitchFamily="18" charset="0"/>
              </a:rPr>
              <a:t>, J. (2018). Progressive Growing of GANs for Improved Quality, Stability, and Variation. In International Conference on Learning Representations. </a:t>
            </a:r>
          </a:p>
          <a:p>
            <a:pPr marL="576072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US" sz="2300" dirty="0">
                <a:latin typeface="Times New Roman" panose="02020603050405020304" pitchFamily="18" charset="0"/>
              </a:rPr>
              <a:t>Wang, M., Lu, W., Lyu, J., Shi, K., &amp; Zhao, H. (2022, December). Generative image inpainting with enhanced gated convolution and Transformers. Displays, 75, 102321. </a:t>
            </a:r>
          </a:p>
          <a:p>
            <a:pPr marL="576072" indent="-457200">
              <a:lnSpc>
                <a:spcPct val="150000"/>
              </a:lnSpc>
              <a:buFont typeface="+mj-lt"/>
              <a:buAutoNum type="arabicPeriod" startAt="7"/>
            </a:pPr>
            <a:endParaRPr lang="en-US" sz="2300" dirty="0">
              <a:latin typeface="Times New Roman" panose="02020603050405020304" pitchFamily="18" charset="0"/>
            </a:endParaRPr>
          </a:p>
          <a:p>
            <a:pPr marL="576072" indent="-457200">
              <a:lnSpc>
                <a:spcPct val="150000"/>
              </a:lnSpc>
              <a:buFont typeface="+mj-lt"/>
              <a:buAutoNum type="arabicPeriod" startAt="5"/>
            </a:pPr>
            <a:endParaRPr lang="en-US" sz="230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13271-95B8-EF31-3B31-87BDE397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9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E4B8-1BB8-5A85-E4A0-F91A977D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 (Cont’d)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13271-95B8-EF31-3B31-87BDE397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E2696-A1FC-ACDA-13FA-161694307AD9}"/>
              </a:ext>
            </a:extLst>
          </p:cNvPr>
          <p:cNvSpPr txBox="1"/>
          <p:nvPr/>
        </p:nvSpPr>
        <p:spPr>
          <a:xfrm>
            <a:off x="1747911" y="1219201"/>
            <a:ext cx="8458200" cy="2683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6072" indent="-457200">
              <a:lnSpc>
                <a:spcPct val="150000"/>
              </a:lnSpc>
              <a:buClr>
                <a:srgbClr val="F0AD00"/>
              </a:buClr>
              <a:buSzPct val="80000"/>
              <a:buFont typeface="+mj-lt"/>
              <a:buAutoNum type="arabicPeriod" startAt="10"/>
              <a:defRPr/>
            </a:pPr>
            <a:r>
              <a:rPr lang="en-US" sz="2300" dirty="0">
                <a:latin typeface="Times New Roman" panose="02020603050405020304" pitchFamily="18" charset="0"/>
              </a:rPr>
              <a:t>Yeh, R. A., Chen, C., Lim, T. Y., Schwing, A. G., Hasegawa-Johnson, M., &amp; Minh, N. (2016). Semantic Image Inpainting with Deep Generative Models. </a:t>
            </a:r>
            <a:r>
              <a:rPr lang="en-US" sz="2300" dirty="0" err="1">
                <a:latin typeface="Times New Roman" panose="02020603050405020304" pitchFamily="18" charset="0"/>
              </a:rPr>
              <a:t>arXiv</a:t>
            </a:r>
            <a:r>
              <a:rPr lang="en-US" sz="2300" dirty="0">
                <a:latin typeface="Times New Roman" panose="02020603050405020304" pitchFamily="18" charset="0"/>
              </a:rPr>
              <a:t> (Cornell University). https://doi.org/10.48550/arxiv.1607.07539</a:t>
            </a:r>
          </a:p>
          <a:p>
            <a:pPr marL="576072" indent="-457200">
              <a:lnSpc>
                <a:spcPct val="150000"/>
              </a:lnSpc>
              <a:buClr>
                <a:srgbClr val="F0AD00"/>
              </a:buClr>
              <a:buSzPct val="80000"/>
              <a:buFont typeface="+mj-lt"/>
              <a:buAutoNum type="arabicPeriod" startAt="10"/>
              <a:defRPr/>
            </a:pPr>
            <a:endParaRPr lang="en-US" sz="2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454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4600" y="2438401"/>
            <a:ext cx="6934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GB" sz="32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0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Related Works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634" y="933565"/>
            <a:ext cx="8863966" cy="22666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Generative Image Inpainting with Contextual Attention[2].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Unified feed-forward generative network with contextual attention layer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Includes two parallel encoders and a single decoder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Trained end to end with reconstruction loss and WGAN-loss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F8DF8-B4F9-CE37-FA6A-875DD1A6C77A}"/>
              </a:ext>
            </a:extLst>
          </p:cNvPr>
          <p:cNvSpPr txBox="1"/>
          <p:nvPr/>
        </p:nvSpPr>
        <p:spPr>
          <a:xfrm>
            <a:off x="304800" y="5924435"/>
            <a:ext cx="481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2: Contextual attention layer.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F142-3A35-B2E0-B294-F422AA710F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74" r="3810"/>
          <a:stretch/>
        </p:blipFill>
        <p:spPr>
          <a:xfrm>
            <a:off x="609600" y="3429000"/>
            <a:ext cx="4929904" cy="2495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5875EA-6CD7-E71D-F1FE-3803EFC26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99" y="3219216"/>
            <a:ext cx="4810796" cy="27054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101237-E9BF-91EC-C3CB-4CAD41212C2F}"/>
              </a:ext>
            </a:extLst>
          </p:cNvPr>
          <p:cNvSpPr txBox="1"/>
          <p:nvPr/>
        </p:nvSpPr>
        <p:spPr>
          <a:xfrm>
            <a:off x="6096000" y="5924435"/>
            <a:ext cx="481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3: Refinement network</a:t>
            </a:r>
          </a:p>
        </p:txBody>
      </p:sp>
    </p:spTree>
    <p:extLst>
      <p:ext uri="{BB962C8B-B14F-4D97-AF65-F5344CB8AC3E}">
        <p14:creationId xmlns:p14="http://schemas.microsoft.com/office/powerpoint/2010/main" val="8192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483"/>
    </mc:Choice>
    <mc:Fallback xmlns="">
      <p:transition advTm="1448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Related Works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2976"/>
            <a:ext cx="11227227" cy="1732586"/>
          </a:xfrm>
        </p:spPr>
        <p:txBody>
          <a:bodyPr numCol="2"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/>
              <a:t>Partial convolution layer with automatic mask update step.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Incorporates U-Net architecture.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Per-pixel loss </a:t>
            </a:r>
            <a:r>
              <a:rPr lang="en-US" sz="2000" dirty="0" err="1"/>
              <a:t>loss</a:t>
            </a:r>
            <a:r>
              <a:rPr lang="en-US" sz="2000" dirty="0"/>
              <a:t> , perceptual loss, style loss and total variation loss functions are used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2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585C-52BF-4141-BD68-0D560B161C7C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F8DF8-B4F9-CE37-FA6A-875DD1A6C77A}"/>
              </a:ext>
            </a:extLst>
          </p:cNvPr>
          <p:cNvSpPr txBox="1"/>
          <p:nvPr/>
        </p:nvSpPr>
        <p:spPr>
          <a:xfrm>
            <a:off x="2683851" y="6268632"/>
            <a:ext cx="683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4: </a:t>
            </a:r>
            <a:r>
              <a:rPr lang="en-US" i="1" dirty="0"/>
              <a:t>Input and output for the method</a:t>
            </a:r>
            <a:endParaRPr lang="en-GB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0E2C7E-6F3F-2462-D65F-3CD73DABE564}"/>
              </a:ext>
            </a:extLst>
          </p:cNvPr>
          <p:cNvSpPr txBox="1">
            <a:spLocks/>
          </p:cNvSpPr>
          <p:nvPr/>
        </p:nvSpPr>
        <p:spPr>
          <a:xfrm>
            <a:off x="14287" y="969159"/>
            <a:ext cx="12177713" cy="959123"/>
          </a:xfrm>
          <a:prstGeom prst="rect">
            <a:avLst/>
          </a:prstGeom>
        </p:spPr>
        <p:txBody>
          <a:bodyPr vert="horz" lIns="54864" tIns="91440" numCol="1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en-US" sz="2100" dirty="0">
                <a:latin typeface="+mj-lt"/>
              </a:rPr>
              <a:t>Image Inpainting for Irregular Holes Using Partial Convolutions [3]</a:t>
            </a:r>
          </a:p>
          <a:p>
            <a:pPr marL="457200" lvl="1" indent="0">
              <a:lnSpc>
                <a:spcPct val="150000"/>
              </a:lnSpc>
              <a:buFont typeface="Wingdings"/>
              <a:buNone/>
            </a:pPr>
            <a:endParaRPr lang="en-US" sz="22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4C3605-6949-87D4-6903-9F6072D2E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606037"/>
            <a:ext cx="5268060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1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428"/>
    </mc:Choice>
    <mc:Fallback xmlns="">
      <p:transition advTm="2042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Related Works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6000" y="6476999"/>
            <a:ext cx="556260" cy="274320"/>
          </a:xfrm>
        </p:spPr>
        <p:txBody>
          <a:bodyPr/>
          <a:lstStyle/>
          <a:p>
            <a:fld id="{C556585C-52BF-4141-BD68-0D560B161C7C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7BA5E-E3AA-A842-B5E9-73F26F312DA6}"/>
              </a:ext>
            </a:extLst>
          </p:cNvPr>
          <p:cNvSpPr txBox="1"/>
          <p:nvPr/>
        </p:nvSpPr>
        <p:spPr>
          <a:xfrm>
            <a:off x="5715000" y="5989321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5: Gated Convolution Method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EF71A4-4FFC-7659-1375-33D1DFA03FD6}"/>
              </a:ext>
            </a:extLst>
          </p:cNvPr>
          <p:cNvSpPr txBox="1">
            <a:spLocks/>
          </p:cNvSpPr>
          <p:nvPr/>
        </p:nvSpPr>
        <p:spPr>
          <a:xfrm>
            <a:off x="228600" y="1676400"/>
            <a:ext cx="5968366" cy="2261897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  <a:buClr>
                <a:srgbClr val="F0AD00"/>
              </a:buClr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Times New Roman" panose="02020603050405020304" pitchFamily="18" charset="0"/>
              </a:rPr>
              <a:t>Free-Form Image Inpainting with Gated Convolution[9]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Generative network with gated-convolution.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Patch-based GAN loss known as </a:t>
            </a:r>
            <a:r>
              <a:rPr lang="en-US" sz="2000" dirty="0" err="1"/>
              <a:t>SNPatchGAN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Can take user input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882631-0506-D90E-B7D2-BF65BF9D2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091089"/>
            <a:ext cx="4505954" cy="46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1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090"/>
    </mc:Choice>
    <mc:Fallback xmlns="">
      <p:transition advTm="1609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1779-045F-2D38-5E69-5FE4A618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 (Cont’d 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2F33E-F3A7-3D7A-94D1-C7C13194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885C9A-907B-B9E5-3505-5CDC239D6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215219"/>
            <a:ext cx="8191500" cy="49342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5DE1CC-7175-581B-DCE1-489AD6CC5647}"/>
              </a:ext>
            </a:extLst>
          </p:cNvPr>
          <p:cNvSpPr txBox="1"/>
          <p:nvPr/>
        </p:nvSpPr>
        <p:spPr>
          <a:xfrm>
            <a:off x="1066800" y="6244827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17: Overview of framework with gated convolution and SN-</a:t>
            </a:r>
            <a:r>
              <a:rPr lang="en-US" dirty="0" err="1"/>
              <a:t>PatchGAN</a:t>
            </a:r>
            <a:r>
              <a:rPr lang="en-US" dirty="0"/>
              <a:t> for free-form image inpainting</a:t>
            </a:r>
          </a:p>
        </p:txBody>
      </p:sp>
    </p:spTree>
    <p:extLst>
      <p:ext uri="{BB962C8B-B14F-4D97-AF65-F5344CB8AC3E}">
        <p14:creationId xmlns:p14="http://schemas.microsoft.com/office/powerpoint/2010/main" val="415658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Related Works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9200" y="949566"/>
            <a:ext cx="8481060" cy="5303519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sz="2250" dirty="0">
              <a:latin typeface="Times New Roman" panose="02020603050405020304" pitchFamily="18" charset="0"/>
            </a:endParaRPr>
          </a:p>
          <a:p>
            <a:pPr marL="118872" indent="0">
              <a:lnSpc>
                <a:spcPct val="150000"/>
              </a:lnSpc>
              <a:buNone/>
            </a:pPr>
            <a:endParaRPr 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6000" y="6476999"/>
            <a:ext cx="556260" cy="274320"/>
          </a:xfrm>
        </p:spPr>
        <p:txBody>
          <a:bodyPr/>
          <a:lstStyle/>
          <a:p>
            <a:fld id="{C556585C-52BF-4141-BD68-0D560B161C7C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7BA5E-E3AA-A842-B5E9-73F26F312DA6}"/>
              </a:ext>
            </a:extLst>
          </p:cNvPr>
          <p:cNvSpPr txBox="1"/>
          <p:nvPr/>
        </p:nvSpPr>
        <p:spPr>
          <a:xfrm>
            <a:off x="3200400" y="6438303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Table 1: Comparison between the studied literature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7E14E16-E6CD-3F0D-C0A1-BD1902CE0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690646"/>
              </p:ext>
            </p:extLst>
          </p:nvPr>
        </p:nvGraphicFramePr>
        <p:xfrm>
          <a:off x="838200" y="1186278"/>
          <a:ext cx="10972800" cy="5303519"/>
        </p:xfrm>
        <a:graphic>
          <a:graphicData uri="http://schemas.openxmlformats.org/drawingml/2006/table">
            <a:tbl>
              <a:tblPr/>
              <a:tblGrid>
                <a:gridCol w="2129364">
                  <a:extLst>
                    <a:ext uri="{9D8B030D-6E8A-4147-A177-3AD203B41FA5}">
                      <a16:colId xmlns:a16="http://schemas.microsoft.com/office/drawing/2014/main" val="694052638"/>
                    </a:ext>
                  </a:extLst>
                </a:gridCol>
                <a:gridCol w="2252620">
                  <a:extLst>
                    <a:ext uri="{9D8B030D-6E8A-4147-A177-3AD203B41FA5}">
                      <a16:colId xmlns:a16="http://schemas.microsoft.com/office/drawing/2014/main" val="1458102644"/>
                    </a:ext>
                  </a:extLst>
                </a:gridCol>
                <a:gridCol w="2732660">
                  <a:extLst>
                    <a:ext uri="{9D8B030D-6E8A-4147-A177-3AD203B41FA5}">
                      <a16:colId xmlns:a16="http://schemas.microsoft.com/office/drawing/2014/main" val="4225653682"/>
                    </a:ext>
                  </a:extLst>
                </a:gridCol>
                <a:gridCol w="3858156">
                  <a:extLst>
                    <a:ext uri="{9D8B030D-6E8A-4147-A177-3AD203B41FA5}">
                      <a16:colId xmlns:a16="http://schemas.microsoft.com/office/drawing/2014/main" val="3515467251"/>
                    </a:ext>
                  </a:extLst>
                </a:gridCol>
              </a:tblGrid>
              <a:tr h="43430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Approach</a:t>
                      </a: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Cons</a:t>
                      </a: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Remarks</a:t>
                      </a: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437340"/>
                  </a:ext>
                </a:extLst>
              </a:tr>
              <a:tr h="152327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Generative Image Inpainting with Contextual Attention</a:t>
                      </a: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Attention mechanism</a:t>
                      </a:r>
                      <a:b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Generative network with contextual attention.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Handle narrow hole</a:t>
                      </a:r>
                    </a:p>
                    <a:p>
                      <a:pPr marL="285750" marR="0" indent="-2857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Handle small color and texture variance</a:t>
                      </a:r>
                    </a:p>
                    <a:p>
                      <a:pPr marL="285750" marR="0" indent="-2857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Can not handle irregularly shaped holes.</a:t>
                      </a: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529745"/>
                  </a:ext>
                </a:extLst>
              </a:tr>
              <a:tr h="153868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Image Inpainting for Irregular Holes Using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Partial Convolutions</a:t>
                      </a: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Convolution with dynamic mask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-like architecture with partial convolutions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Can handle holes of varying size and shape</a:t>
                      </a:r>
                    </a:p>
                    <a:p>
                      <a:pPr marL="285750" marR="0" indent="-2857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Better border handling than prev. method</a:t>
                      </a:r>
                    </a:p>
                    <a:p>
                      <a:pPr marL="285750" marR="0" indent="-2857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Fails for sparsely structured images</a:t>
                      </a: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617610"/>
                  </a:ext>
                </a:extLst>
              </a:tr>
              <a:tr h="180725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Free-Form Image Inpainting with Gated Convolution</a:t>
                      </a: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Free-form inpainting, gated convolutions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Gated convolutions and SN-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PatchGAN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loss.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Suitable for creative editing, object removal</a:t>
                      </a:r>
                    </a:p>
                    <a:p>
                      <a:pPr marL="285750" marR="0" indent="-2857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Can work with user input.</a:t>
                      </a:r>
                    </a:p>
                  </a:txBody>
                  <a:tcPr marL="44388" marR="44388" marT="44388" marB="4438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69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40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090"/>
    </mc:Choice>
    <mc:Fallback xmlns="">
      <p:transition advTm="1609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B19DE4-798D-5D81-B524-3488978D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46" y="3241705"/>
            <a:ext cx="1905001" cy="26872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8840"/>
            <a:ext cx="10287001" cy="44958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50" dirty="0"/>
              <a:t>Complex structure is difficult to generate.</a:t>
            </a:r>
          </a:p>
          <a:p>
            <a:pPr>
              <a:lnSpc>
                <a:spcPct val="150000"/>
              </a:lnSpc>
            </a:pPr>
            <a:r>
              <a:rPr lang="en-US" sz="2250" dirty="0"/>
              <a:t>Restoring high-resolution photographs remains a challenge.</a:t>
            </a:r>
          </a:p>
          <a:p>
            <a:pPr>
              <a:lnSpc>
                <a:spcPct val="150000"/>
              </a:lnSpc>
            </a:pPr>
            <a:r>
              <a:rPr lang="en-US" sz="2250" dirty="0"/>
              <a:t>Reconstructing large areas in images is difficult.</a:t>
            </a:r>
          </a:p>
          <a:p>
            <a:pPr marL="118872" indent="0">
              <a:lnSpc>
                <a:spcPct val="150000"/>
              </a:lnSpc>
              <a:buNone/>
            </a:pPr>
            <a:endParaRPr lang="en-US" sz="225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9E612C-842E-12C7-F0D2-469770BBD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239933"/>
            <a:ext cx="1888589" cy="26641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04F319-D63B-2973-DF3E-76729FCB4218}"/>
              </a:ext>
            </a:extLst>
          </p:cNvPr>
          <p:cNvSpPr txBox="1"/>
          <p:nvPr/>
        </p:nvSpPr>
        <p:spPr>
          <a:xfrm>
            <a:off x="2144165" y="6064804"/>
            <a:ext cx="468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Figure 6: Target input-output</a:t>
            </a:r>
          </a:p>
        </p:txBody>
      </p:sp>
    </p:spTree>
    <p:extLst>
      <p:ext uri="{BB962C8B-B14F-4D97-AF65-F5344CB8AC3E}">
        <p14:creationId xmlns:p14="http://schemas.microsoft.com/office/powerpoint/2010/main" val="110370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500"/>
    </mc:Choice>
    <mc:Fallback xmlns="">
      <p:transition advTm="23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-0.00371 L 0.19635 -0.00185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ustom 2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10811</TotalTime>
  <Words>1630</Words>
  <Application>Microsoft Office PowerPoint</Application>
  <PresentationFormat>Widescreen</PresentationFormat>
  <Paragraphs>329</Paragraphs>
  <Slides>32</Slides>
  <Notes>16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Wingdings</vt:lpstr>
      <vt:lpstr>Wingdings 2</vt:lpstr>
      <vt:lpstr>Wingdings 3</vt:lpstr>
      <vt:lpstr>Module</vt:lpstr>
      <vt:lpstr>Image Inpainting Using Image Processing and Computer Vision</vt:lpstr>
      <vt:lpstr>Contents of Presentation</vt:lpstr>
      <vt:lpstr>Introduction</vt:lpstr>
      <vt:lpstr>Related Works (Cont’d)</vt:lpstr>
      <vt:lpstr>Related Works (Cont’d)</vt:lpstr>
      <vt:lpstr>Related Works (Cont’d)</vt:lpstr>
      <vt:lpstr>Proposed Methodology (Cont’d ):</vt:lpstr>
      <vt:lpstr>Related Works (Cont’d)</vt:lpstr>
      <vt:lpstr>Problem Statement</vt:lpstr>
      <vt:lpstr>Objective</vt:lpstr>
      <vt:lpstr>Proposed Methodology:</vt:lpstr>
      <vt:lpstr>Proposed Methodology (Cont’d) :</vt:lpstr>
      <vt:lpstr>Proposed Methodology (Cont’d ):</vt:lpstr>
      <vt:lpstr>Proposed Methodology (Cont’d ):</vt:lpstr>
      <vt:lpstr>Proposed Methodology (Cont’d ):</vt:lpstr>
      <vt:lpstr>Implementation and Progress</vt:lpstr>
      <vt:lpstr>Implementation and Progress (Cont’d)</vt:lpstr>
      <vt:lpstr>Implementation and Progress (Cont’d)</vt:lpstr>
      <vt:lpstr>Gantt Chart</vt:lpstr>
      <vt:lpstr>Financial Budget Planning</vt:lpstr>
      <vt:lpstr>Socio-Economic Impact</vt:lpstr>
      <vt:lpstr>Conclusions</vt:lpstr>
      <vt:lpstr>Related Works (Cont’d)</vt:lpstr>
      <vt:lpstr>Related Works (Cont’d)</vt:lpstr>
      <vt:lpstr>Related Works (Cont’d)</vt:lpstr>
      <vt:lpstr>Programming Environment: </vt:lpstr>
      <vt:lpstr>Programming Environment (Cont’d) : </vt:lpstr>
      <vt:lpstr>References </vt:lpstr>
      <vt:lpstr>References (Cont’d)</vt:lpstr>
      <vt:lpstr>References (Cont’d)</vt:lpstr>
      <vt:lpstr>References (Cont’d)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Segregation of Foreground and Background from Video Source</dc:title>
  <dc:subject/>
  <dc:creator>Sakib &amp; Nipa</dc:creator>
  <cp:keywords/>
  <dc:description/>
  <cp:lastModifiedBy>nishat sithy</cp:lastModifiedBy>
  <cp:revision>112</cp:revision>
  <dcterms:created xsi:type="dcterms:W3CDTF">2017-02-25T17:24:22Z</dcterms:created>
  <dcterms:modified xsi:type="dcterms:W3CDTF">2023-08-23T20:27:21Z</dcterms:modified>
  <cp:category/>
</cp:coreProperties>
</file>