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6" r:id="rId3"/>
    <p:sldId id="292" r:id="rId4"/>
    <p:sldId id="440" r:id="rId5"/>
    <p:sldId id="488" r:id="rId6"/>
    <p:sldId id="441" r:id="rId7"/>
    <p:sldId id="483" r:id="rId8"/>
    <p:sldId id="479" r:id="rId9"/>
    <p:sldId id="293" r:id="rId10"/>
    <p:sldId id="438" r:id="rId11"/>
    <p:sldId id="492" r:id="rId12"/>
    <p:sldId id="493" r:id="rId13"/>
    <p:sldId id="494" r:id="rId14"/>
    <p:sldId id="487" r:id="rId15"/>
    <p:sldId id="495" r:id="rId16"/>
    <p:sldId id="496" r:id="rId17"/>
    <p:sldId id="459" r:id="rId18"/>
    <p:sldId id="484" r:id="rId19"/>
    <p:sldId id="458" r:id="rId20"/>
    <p:sldId id="491" r:id="rId21"/>
    <p:sldId id="485" r:id="rId22"/>
    <p:sldId id="486" r:id="rId23"/>
    <p:sldId id="273" r:id="rId24"/>
    <p:sldId id="291" r:id="rId25"/>
    <p:sldId id="266" r:id="rId26"/>
    <p:sldId id="489" r:id="rId27"/>
    <p:sldId id="447" r:id="rId28"/>
    <p:sldId id="4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5F7"/>
    <a:srgbClr val="F1D059"/>
    <a:srgbClr val="FFC637"/>
    <a:srgbClr val="E6E6E6"/>
    <a:srgbClr val="60B5CC"/>
    <a:srgbClr val="F2F7D1"/>
    <a:srgbClr val="DCECEC"/>
    <a:srgbClr val="F0A7B1"/>
    <a:srgbClr val="6BB76D"/>
    <a:srgbClr val="E66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3135" autoAdjust="0"/>
  </p:normalViewPr>
  <p:slideViewPr>
    <p:cSldViewPr>
      <p:cViewPr varScale="1">
        <p:scale>
          <a:sx n="67" d="100"/>
          <a:sy n="67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06B63-4FD4-4AEE-8290-9BE410AFEF7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9F1BB-BE02-499C-A7E5-B7FEBB4C0AB5}">
      <dgm:prSet custT="1"/>
      <dgm:spPr/>
      <dgm:t>
        <a:bodyPr/>
        <a:lstStyle/>
        <a:p>
          <a:r>
            <a:rPr lang="en-US" sz="2000" dirty="0"/>
            <a:t>Image Dataset Collection</a:t>
          </a:r>
          <a:endParaRPr lang="en-US" sz="2000" dirty="0">
            <a:latin typeface="+mn-lt"/>
          </a:endParaRPr>
        </a:p>
      </dgm:t>
    </dgm:pt>
    <dgm:pt modelId="{7AA2516E-9372-4745-A9C2-6BE593D1A190}" type="sibTrans" cxnId="{6303F6DC-2DB0-4199-BA3D-48E2667ED0F3}">
      <dgm:prSet/>
      <dgm:spPr/>
      <dgm:t>
        <a:bodyPr/>
        <a:lstStyle/>
        <a:p>
          <a:endParaRPr lang="en-US"/>
        </a:p>
      </dgm:t>
    </dgm:pt>
    <dgm:pt modelId="{A9A8BFFB-93CE-4223-B016-1433B36BBF98}" type="parTrans" cxnId="{6303F6DC-2DB0-4199-BA3D-48E2667ED0F3}">
      <dgm:prSet/>
      <dgm:spPr/>
      <dgm:t>
        <a:bodyPr/>
        <a:lstStyle/>
        <a:p>
          <a:endParaRPr lang="en-US"/>
        </a:p>
      </dgm:t>
    </dgm:pt>
    <dgm:pt modelId="{5CC5F49A-6789-4FA4-8F80-F4A11EC617BB}">
      <dgm:prSet phldrT="[Text]" custT="1"/>
      <dgm:spPr/>
      <dgm:t>
        <a:bodyPr/>
        <a:lstStyle/>
        <a:p>
          <a:r>
            <a:rPr lang="en-US" sz="2000" dirty="0"/>
            <a:t>Binary Mask Generator</a:t>
          </a:r>
        </a:p>
      </dgm:t>
    </dgm:pt>
    <dgm:pt modelId="{835AA5CE-D88E-4F9E-8FEC-AC89ACB15711}" type="parTrans" cxnId="{2CA8F66C-66D5-476E-BC56-59917FAC2BB5}">
      <dgm:prSet/>
      <dgm:spPr/>
      <dgm:t>
        <a:bodyPr/>
        <a:lstStyle/>
        <a:p>
          <a:endParaRPr lang="en-US"/>
        </a:p>
      </dgm:t>
    </dgm:pt>
    <dgm:pt modelId="{328859B0-19AE-4BA9-8864-02C188DCA23D}" type="sibTrans" cxnId="{2CA8F66C-66D5-476E-BC56-59917FAC2BB5}">
      <dgm:prSet/>
      <dgm:spPr/>
      <dgm:t>
        <a:bodyPr/>
        <a:lstStyle/>
        <a:p>
          <a:endParaRPr lang="en-US"/>
        </a:p>
      </dgm:t>
    </dgm:pt>
    <dgm:pt modelId="{EC0FC3B1-D602-40C7-81EB-D6A7F4E2832B}">
      <dgm:prSet phldrT="[Text]" custT="1"/>
      <dgm:spPr/>
      <dgm:t>
        <a:bodyPr/>
        <a:lstStyle/>
        <a:p>
          <a:r>
            <a:rPr lang="en-US" sz="2000" dirty="0"/>
            <a:t>Pre- Processing of Dataset</a:t>
          </a:r>
        </a:p>
      </dgm:t>
    </dgm:pt>
    <dgm:pt modelId="{44911C9B-8A77-4265-9644-0B98C609B8C5}" type="parTrans" cxnId="{99B6EAE9-C631-4F96-95AF-BC24E27E5598}">
      <dgm:prSet/>
      <dgm:spPr/>
      <dgm:t>
        <a:bodyPr/>
        <a:lstStyle/>
        <a:p>
          <a:endParaRPr lang="en-US"/>
        </a:p>
      </dgm:t>
    </dgm:pt>
    <dgm:pt modelId="{E5E7B5E2-9DB6-46B6-BE1D-DB60C882E76C}" type="sibTrans" cxnId="{99B6EAE9-C631-4F96-95AF-BC24E27E5598}">
      <dgm:prSet/>
      <dgm:spPr/>
      <dgm:t>
        <a:bodyPr/>
        <a:lstStyle/>
        <a:p>
          <a:endParaRPr lang="en-US"/>
        </a:p>
      </dgm:t>
    </dgm:pt>
    <dgm:pt modelId="{B99FA123-4125-4171-B0B9-05EC41129630}">
      <dgm:prSet phldrT="[Text]" custT="1"/>
      <dgm:spPr/>
      <dgm:t>
        <a:bodyPr/>
        <a:lstStyle/>
        <a:p>
          <a:r>
            <a:rPr lang="en-US" sz="2000" dirty="0"/>
            <a:t>Calculation of Loss Function</a:t>
          </a:r>
        </a:p>
      </dgm:t>
    </dgm:pt>
    <dgm:pt modelId="{C8A2423A-94CE-4162-88A4-A5C90DD6E83C}" type="parTrans" cxnId="{BC6BF99A-F655-497F-A414-E571287578D9}">
      <dgm:prSet/>
      <dgm:spPr/>
      <dgm:t>
        <a:bodyPr/>
        <a:lstStyle/>
        <a:p>
          <a:endParaRPr lang="en-US"/>
        </a:p>
      </dgm:t>
    </dgm:pt>
    <dgm:pt modelId="{BEBC63B3-775A-4562-8C87-799834C7B3A4}" type="sibTrans" cxnId="{BC6BF99A-F655-497F-A414-E571287578D9}">
      <dgm:prSet/>
      <dgm:spPr/>
      <dgm:t>
        <a:bodyPr/>
        <a:lstStyle/>
        <a:p>
          <a:endParaRPr lang="en-US"/>
        </a:p>
      </dgm:t>
    </dgm:pt>
    <dgm:pt modelId="{64287674-285D-4897-A0BB-7125142C9DD2}">
      <dgm:prSet phldrT="[Text]" custT="1"/>
      <dgm:spPr/>
      <dgm:t>
        <a:bodyPr/>
        <a:lstStyle/>
        <a:p>
          <a:r>
            <a:rPr lang="en-US" sz="2000" dirty="0"/>
            <a:t>Training the generator and discriminator</a:t>
          </a:r>
        </a:p>
      </dgm:t>
    </dgm:pt>
    <dgm:pt modelId="{90D0FF28-4190-4CD2-8AA4-49FC0DACC265}" type="parTrans" cxnId="{0F44A7CD-5A24-4C03-A53F-A66D3E64D730}">
      <dgm:prSet/>
      <dgm:spPr/>
      <dgm:t>
        <a:bodyPr/>
        <a:lstStyle/>
        <a:p>
          <a:endParaRPr lang="en-US"/>
        </a:p>
      </dgm:t>
    </dgm:pt>
    <dgm:pt modelId="{566473F6-B82F-4D5B-ADDC-3749C92A5EEB}" type="sibTrans" cxnId="{0F44A7CD-5A24-4C03-A53F-A66D3E64D730}">
      <dgm:prSet/>
      <dgm:spPr/>
      <dgm:t>
        <a:bodyPr/>
        <a:lstStyle/>
        <a:p>
          <a:endParaRPr lang="en-US"/>
        </a:p>
      </dgm:t>
    </dgm:pt>
    <dgm:pt modelId="{B02DA70F-AB54-4F18-8303-700C27ACF829}">
      <dgm:prSet phldrT="[Text]" custT="1"/>
      <dgm:spPr/>
      <dgm:t>
        <a:bodyPr/>
        <a:lstStyle/>
        <a:p>
          <a:r>
            <a:rPr lang="en-US" sz="2000" dirty="0"/>
            <a:t>Extract the generator</a:t>
          </a:r>
        </a:p>
      </dgm:t>
    </dgm:pt>
    <dgm:pt modelId="{4BED02E4-8287-4853-BA94-1F8337FAABFF}" type="parTrans" cxnId="{3015AF42-8EEA-426F-944A-1DC9A68E13D6}">
      <dgm:prSet/>
      <dgm:spPr/>
      <dgm:t>
        <a:bodyPr/>
        <a:lstStyle/>
        <a:p>
          <a:endParaRPr lang="en-US"/>
        </a:p>
      </dgm:t>
    </dgm:pt>
    <dgm:pt modelId="{B8931867-4404-4262-90D1-0025EFC1467C}" type="sibTrans" cxnId="{3015AF42-8EEA-426F-944A-1DC9A68E13D6}">
      <dgm:prSet/>
      <dgm:spPr/>
      <dgm:t>
        <a:bodyPr/>
        <a:lstStyle/>
        <a:p>
          <a:endParaRPr lang="en-US"/>
        </a:p>
      </dgm:t>
    </dgm:pt>
    <dgm:pt modelId="{16CEE363-38CC-4BD3-B73A-54D7A5456E96}" type="pres">
      <dgm:prSet presAssocID="{8ED06B63-4FD4-4AEE-8290-9BE410AFEF76}" presName="Name0" presStyleCnt="0">
        <dgm:presLayoutVars>
          <dgm:dir/>
          <dgm:resizeHandles val="exact"/>
        </dgm:presLayoutVars>
      </dgm:prSet>
      <dgm:spPr/>
    </dgm:pt>
    <dgm:pt modelId="{810D3381-77A6-4EFA-939B-BCDB4D079E2C}" type="pres">
      <dgm:prSet presAssocID="{AC29F1BB-BE02-499C-A7E5-B7FEBB4C0AB5}" presName="node" presStyleLbl="node1" presStyleIdx="0" presStyleCnt="6" custScaleX="39718" custScaleY="41386">
        <dgm:presLayoutVars>
          <dgm:bulletEnabled val="1"/>
        </dgm:presLayoutVars>
      </dgm:prSet>
      <dgm:spPr/>
    </dgm:pt>
    <dgm:pt modelId="{E9D41BB3-2671-4240-B825-AEEF713674C0}" type="pres">
      <dgm:prSet presAssocID="{7AA2516E-9372-4745-A9C2-6BE593D1A190}" presName="sibTrans" presStyleLbl="sibTrans1D1" presStyleIdx="0" presStyleCnt="5"/>
      <dgm:spPr/>
    </dgm:pt>
    <dgm:pt modelId="{60414429-F47C-45CA-8B4B-2299020C62EC}" type="pres">
      <dgm:prSet presAssocID="{7AA2516E-9372-4745-A9C2-6BE593D1A190}" presName="connectorText" presStyleLbl="sibTrans1D1" presStyleIdx="0" presStyleCnt="5"/>
      <dgm:spPr/>
    </dgm:pt>
    <dgm:pt modelId="{82512D92-7817-4338-A192-DED95899D3CF}" type="pres">
      <dgm:prSet presAssocID="{5CC5F49A-6789-4FA4-8F80-F4A11EC617BB}" presName="node" presStyleLbl="node1" presStyleIdx="1" presStyleCnt="6" custScaleX="31589" custScaleY="28278">
        <dgm:presLayoutVars>
          <dgm:bulletEnabled val="1"/>
        </dgm:presLayoutVars>
      </dgm:prSet>
      <dgm:spPr/>
    </dgm:pt>
    <dgm:pt modelId="{13223F6B-51B9-4236-BEF9-24D1A405E0F6}" type="pres">
      <dgm:prSet presAssocID="{328859B0-19AE-4BA9-8864-02C188DCA23D}" presName="sibTrans" presStyleLbl="sibTrans1D1" presStyleIdx="1" presStyleCnt="5"/>
      <dgm:spPr/>
    </dgm:pt>
    <dgm:pt modelId="{40466535-E54D-4B0C-BCB0-C876A264A39D}" type="pres">
      <dgm:prSet presAssocID="{328859B0-19AE-4BA9-8864-02C188DCA23D}" presName="connectorText" presStyleLbl="sibTrans1D1" presStyleIdx="1" presStyleCnt="5"/>
      <dgm:spPr/>
    </dgm:pt>
    <dgm:pt modelId="{D16896F6-9EC8-42C1-B957-118FD59D051C}" type="pres">
      <dgm:prSet presAssocID="{EC0FC3B1-D602-40C7-81EB-D6A7F4E2832B}" presName="node" presStyleLbl="node1" presStyleIdx="2" presStyleCnt="6" custScaleX="43556" custScaleY="41009">
        <dgm:presLayoutVars>
          <dgm:bulletEnabled val="1"/>
        </dgm:presLayoutVars>
      </dgm:prSet>
      <dgm:spPr/>
    </dgm:pt>
    <dgm:pt modelId="{A8F1C0D8-1130-42A3-80B7-45ADD127F753}" type="pres">
      <dgm:prSet presAssocID="{E5E7B5E2-9DB6-46B6-BE1D-DB60C882E76C}" presName="sibTrans" presStyleLbl="sibTrans1D1" presStyleIdx="2" presStyleCnt="5"/>
      <dgm:spPr/>
    </dgm:pt>
    <dgm:pt modelId="{DFF7A40E-5E50-4744-BC73-B8FF4DCF84CA}" type="pres">
      <dgm:prSet presAssocID="{E5E7B5E2-9DB6-46B6-BE1D-DB60C882E76C}" presName="connectorText" presStyleLbl="sibTrans1D1" presStyleIdx="2" presStyleCnt="5"/>
      <dgm:spPr/>
    </dgm:pt>
    <dgm:pt modelId="{27CD6D8B-1377-47DB-B2D0-A50FB5764E31}" type="pres">
      <dgm:prSet presAssocID="{B99FA123-4125-4171-B0B9-05EC41129630}" presName="node" presStyleLbl="node1" presStyleIdx="3" presStyleCnt="6" custScaleX="38750" custScaleY="37143">
        <dgm:presLayoutVars>
          <dgm:bulletEnabled val="1"/>
        </dgm:presLayoutVars>
      </dgm:prSet>
      <dgm:spPr/>
    </dgm:pt>
    <dgm:pt modelId="{B60C515E-C275-4487-93AB-8369EA7239A3}" type="pres">
      <dgm:prSet presAssocID="{BEBC63B3-775A-4562-8C87-799834C7B3A4}" presName="sibTrans" presStyleLbl="sibTrans1D1" presStyleIdx="3" presStyleCnt="5"/>
      <dgm:spPr/>
    </dgm:pt>
    <dgm:pt modelId="{398B511F-1A1E-4388-9933-96A3C686EDCB}" type="pres">
      <dgm:prSet presAssocID="{BEBC63B3-775A-4562-8C87-799834C7B3A4}" presName="connectorText" presStyleLbl="sibTrans1D1" presStyleIdx="3" presStyleCnt="5"/>
      <dgm:spPr/>
    </dgm:pt>
    <dgm:pt modelId="{24A42982-BE24-4B9F-8E9C-5F6A848C0E20}" type="pres">
      <dgm:prSet presAssocID="{64287674-285D-4897-A0BB-7125142C9DD2}" presName="node" presStyleLbl="node1" presStyleIdx="4" presStyleCnt="6" custScaleX="44252" custScaleY="44904">
        <dgm:presLayoutVars>
          <dgm:bulletEnabled val="1"/>
        </dgm:presLayoutVars>
      </dgm:prSet>
      <dgm:spPr/>
    </dgm:pt>
    <dgm:pt modelId="{D9C37118-6BD2-4BE9-8E12-1F5FE8DA80BC}" type="pres">
      <dgm:prSet presAssocID="{566473F6-B82F-4D5B-ADDC-3749C92A5EEB}" presName="sibTrans" presStyleLbl="sibTrans1D1" presStyleIdx="4" presStyleCnt="5"/>
      <dgm:spPr/>
    </dgm:pt>
    <dgm:pt modelId="{5A4446D6-FB59-4BD0-8688-67E073B4F901}" type="pres">
      <dgm:prSet presAssocID="{566473F6-B82F-4D5B-ADDC-3749C92A5EEB}" presName="connectorText" presStyleLbl="sibTrans1D1" presStyleIdx="4" presStyleCnt="5"/>
      <dgm:spPr/>
    </dgm:pt>
    <dgm:pt modelId="{74FDA04F-6C9E-4B15-94FB-54E741B098BD}" type="pres">
      <dgm:prSet presAssocID="{B02DA70F-AB54-4F18-8303-700C27ACF829}" presName="node" presStyleLbl="node1" presStyleIdx="5" presStyleCnt="6" custScaleX="26951" custScaleY="50922">
        <dgm:presLayoutVars>
          <dgm:bulletEnabled val="1"/>
        </dgm:presLayoutVars>
      </dgm:prSet>
      <dgm:spPr/>
    </dgm:pt>
  </dgm:ptLst>
  <dgm:cxnLst>
    <dgm:cxn modelId="{4EC2D40E-3ABC-45C9-B6AA-218287880A80}" type="presOf" srcId="{BEBC63B3-775A-4562-8C87-799834C7B3A4}" destId="{398B511F-1A1E-4388-9933-96A3C686EDCB}" srcOrd="1" destOrd="0" presId="urn:microsoft.com/office/officeart/2005/8/layout/bProcess3"/>
    <dgm:cxn modelId="{2B8DE811-E249-4406-8769-74BE460116B2}" type="presOf" srcId="{64287674-285D-4897-A0BB-7125142C9DD2}" destId="{24A42982-BE24-4B9F-8E9C-5F6A848C0E20}" srcOrd="0" destOrd="0" presId="urn:microsoft.com/office/officeart/2005/8/layout/bProcess3"/>
    <dgm:cxn modelId="{CFD51A13-A395-4354-91D5-FF6A3FD95FEA}" type="presOf" srcId="{328859B0-19AE-4BA9-8864-02C188DCA23D}" destId="{40466535-E54D-4B0C-BCB0-C876A264A39D}" srcOrd="1" destOrd="0" presId="urn:microsoft.com/office/officeart/2005/8/layout/bProcess3"/>
    <dgm:cxn modelId="{C8B6861A-4720-409A-A3FA-0C11BC5D2476}" type="presOf" srcId="{AC29F1BB-BE02-499C-A7E5-B7FEBB4C0AB5}" destId="{810D3381-77A6-4EFA-939B-BCDB4D079E2C}" srcOrd="0" destOrd="0" presId="urn:microsoft.com/office/officeart/2005/8/layout/bProcess3"/>
    <dgm:cxn modelId="{0A820D21-045F-466B-B34C-AB2616FFCFE1}" type="presOf" srcId="{EC0FC3B1-D602-40C7-81EB-D6A7F4E2832B}" destId="{D16896F6-9EC8-42C1-B957-118FD59D051C}" srcOrd="0" destOrd="0" presId="urn:microsoft.com/office/officeart/2005/8/layout/bProcess3"/>
    <dgm:cxn modelId="{4D746B2A-BC78-49DF-BD1F-0F0937032C32}" type="presOf" srcId="{E5E7B5E2-9DB6-46B6-BE1D-DB60C882E76C}" destId="{DFF7A40E-5E50-4744-BC73-B8FF4DCF84CA}" srcOrd="1" destOrd="0" presId="urn:microsoft.com/office/officeart/2005/8/layout/bProcess3"/>
    <dgm:cxn modelId="{3100BE2A-AD30-44B0-AE46-E677FB76F7D4}" type="presOf" srcId="{7AA2516E-9372-4745-A9C2-6BE593D1A190}" destId="{60414429-F47C-45CA-8B4B-2299020C62EC}" srcOrd="1" destOrd="0" presId="urn:microsoft.com/office/officeart/2005/8/layout/bProcess3"/>
    <dgm:cxn modelId="{3015AF42-8EEA-426F-944A-1DC9A68E13D6}" srcId="{8ED06B63-4FD4-4AEE-8290-9BE410AFEF76}" destId="{B02DA70F-AB54-4F18-8303-700C27ACF829}" srcOrd="5" destOrd="0" parTransId="{4BED02E4-8287-4853-BA94-1F8337FAABFF}" sibTransId="{B8931867-4404-4262-90D1-0025EFC1467C}"/>
    <dgm:cxn modelId="{8421A265-3761-4B16-AC7E-CE8DF3C7D9C5}" type="presOf" srcId="{8ED06B63-4FD4-4AEE-8290-9BE410AFEF76}" destId="{16CEE363-38CC-4BD3-B73A-54D7A5456E96}" srcOrd="0" destOrd="0" presId="urn:microsoft.com/office/officeart/2005/8/layout/bProcess3"/>
    <dgm:cxn modelId="{2CA8F66C-66D5-476E-BC56-59917FAC2BB5}" srcId="{8ED06B63-4FD4-4AEE-8290-9BE410AFEF76}" destId="{5CC5F49A-6789-4FA4-8F80-F4A11EC617BB}" srcOrd="1" destOrd="0" parTransId="{835AA5CE-D88E-4F9E-8FEC-AC89ACB15711}" sibTransId="{328859B0-19AE-4BA9-8864-02C188DCA23D}"/>
    <dgm:cxn modelId="{38263B4D-42D9-4C51-B6CA-CB7C2729C17B}" type="presOf" srcId="{7AA2516E-9372-4745-A9C2-6BE593D1A190}" destId="{E9D41BB3-2671-4240-B825-AEEF713674C0}" srcOrd="0" destOrd="0" presId="urn:microsoft.com/office/officeart/2005/8/layout/bProcess3"/>
    <dgm:cxn modelId="{55A2DF56-B0D5-422A-A1E4-2B4B52E28A8B}" type="presOf" srcId="{BEBC63B3-775A-4562-8C87-799834C7B3A4}" destId="{B60C515E-C275-4487-93AB-8369EA7239A3}" srcOrd="0" destOrd="0" presId="urn:microsoft.com/office/officeart/2005/8/layout/bProcess3"/>
    <dgm:cxn modelId="{FC3BDB9A-EA44-4725-BF99-EF6031B9A81F}" type="presOf" srcId="{E5E7B5E2-9DB6-46B6-BE1D-DB60C882E76C}" destId="{A8F1C0D8-1130-42A3-80B7-45ADD127F753}" srcOrd="0" destOrd="0" presId="urn:microsoft.com/office/officeart/2005/8/layout/bProcess3"/>
    <dgm:cxn modelId="{BC6BF99A-F655-497F-A414-E571287578D9}" srcId="{8ED06B63-4FD4-4AEE-8290-9BE410AFEF76}" destId="{B99FA123-4125-4171-B0B9-05EC41129630}" srcOrd="3" destOrd="0" parTransId="{C8A2423A-94CE-4162-88A4-A5C90DD6E83C}" sibTransId="{BEBC63B3-775A-4562-8C87-799834C7B3A4}"/>
    <dgm:cxn modelId="{D2D3D99D-6D86-46CB-BFF1-556B7FFB131B}" type="presOf" srcId="{566473F6-B82F-4D5B-ADDC-3749C92A5EEB}" destId="{D9C37118-6BD2-4BE9-8E12-1F5FE8DA80BC}" srcOrd="0" destOrd="0" presId="urn:microsoft.com/office/officeart/2005/8/layout/bProcess3"/>
    <dgm:cxn modelId="{2A7EAAB3-9DB5-41D5-90FD-A16127E8D13F}" type="presOf" srcId="{B99FA123-4125-4171-B0B9-05EC41129630}" destId="{27CD6D8B-1377-47DB-B2D0-A50FB5764E31}" srcOrd="0" destOrd="0" presId="urn:microsoft.com/office/officeart/2005/8/layout/bProcess3"/>
    <dgm:cxn modelId="{24CB81B7-66F8-480E-A9DE-BDD04B214616}" type="presOf" srcId="{5CC5F49A-6789-4FA4-8F80-F4A11EC617BB}" destId="{82512D92-7817-4338-A192-DED95899D3CF}" srcOrd="0" destOrd="0" presId="urn:microsoft.com/office/officeart/2005/8/layout/bProcess3"/>
    <dgm:cxn modelId="{CC6F75C3-A678-4310-A586-F142F5BC2C45}" type="presOf" srcId="{566473F6-B82F-4D5B-ADDC-3749C92A5EEB}" destId="{5A4446D6-FB59-4BD0-8688-67E073B4F901}" srcOrd="1" destOrd="0" presId="urn:microsoft.com/office/officeart/2005/8/layout/bProcess3"/>
    <dgm:cxn modelId="{0F44A7CD-5A24-4C03-A53F-A66D3E64D730}" srcId="{8ED06B63-4FD4-4AEE-8290-9BE410AFEF76}" destId="{64287674-285D-4897-A0BB-7125142C9DD2}" srcOrd="4" destOrd="0" parTransId="{90D0FF28-4190-4CD2-8AA4-49FC0DACC265}" sibTransId="{566473F6-B82F-4D5B-ADDC-3749C92A5EEB}"/>
    <dgm:cxn modelId="{6303F6DC-2DB0-4199-BA3D-48E2667ED0F3}" srcId="{8ED06B63-4FD4-4AEE-8290-9BE410AFEF76}" destId="{AC29F1BB-BE02-499C-A7E5-B7FEBB4C0AB5}" srcOrd="0" destOrd="0" parTransId="{A9A8BFFB-93CE-4223-B016-1433B36BBF98}" sibTransId="{7AA2516E-9372-4745-A9C2-6BE593D1A190}"/>
    <dgm:cxn modelId="{96EDC1E5-159E-4B57-BFF6-014D32D217FC}" type="presOf" srcId="{328859B0-19AE-4BA9-8864-02C188DCA23D}" destId="{13223F6B-51B9-4236-BEF9-24D1A405E0F6}" srcOrd="0" destOrd="0" presId="urn:microsoft.com/office/officeart/2005/8/layout/bProcess3"/>
    <dgm:cxn modelId="{99B6EAE9-C631-4F96-95AF-BC24E27E5598}" srcId="{8ED06B63-4FD4-4AEE-8290-9BE410AFEF76}" destId="{EC0FC3B1-D602-40C7-81EB-D6A7F4E2832B}" srcOrd="2" destOrd="0" parTransId="{44911C9B-8A77-4265-9644-0B98C609B8C5}" sibTransId="{E5E7B5E2-9DB6-46B6-BE1D-DB60C882E76C}"/>
    <dgm:cxn modelId="{321926FC-8714-43C3-A501-F74AA5CA630D}" type="presOf" srcId="{B02DA70F-AB54-4F18-8303-700C27ACF829}" destId="{74FDA04F-6C9E-4B15-94FB-54E741B098BD}" srcOrd="0" destOrd="0" presId="urn:microsoft.com/office/officeart/2005/8/layout/bProcess3"/>
    <dgm:cxn modelId="{B9C5F90F-474C-4588-85C5-E9CDE44D4E44}" type="presParOf" srcId="{16CEE363-38CC-4BD3-B73A-54D7A5456E96}" destId="{810D3381-77A6-4EFA-939B-BCDB4D079E2C}" srcOrd="0" destOrd="0" presId="urn:microsoft.com/office/officeart/2005/8/layout/bProcess3"/>
    <dgm:cxn modelId="{1CA6E4E1-3AAF-443E-A373-0EB63DFFAD5D}" type="presParOf" srcId="{16CEE363-38CC-4BD3-B73A-54D7A5456E96}" destId="{E9D41BB3-2671-4240-B825-AEEF713674C0}" srcOrd="1" destOrd="0" presId="urn:microsoft.com/office/officeart/2005/8/layout/bProcess3"/>
    <dgm:cxn modelId="{92AAE8B0-73D1-43C4-8480-1FA98362E826}" type="presParOf" srcId="{E9D41BB3-2671-4240-B825-AEEF713674C0}" destId="{60414429-F47C-45CA-8B4B-2299020C62EC}" srcOrd="0" destOrd="0" presId="urn:microsoft.com/office/officeart/2005/8/layout/bProcess3"/>
    <dgm:cxn modelId="{2B90D78C-F4D7-4025-87A3-0CBCE67896A3}" type="presParOf" srcId="{16CEE363-38CC-4BD3-B73A-54D7A5456E96}" destId="{82512D92-7817-4338-A192-DED95899D3CF}" srcOrd="2" destOrd="0" presId="urn:microsoft.com/office/officeart/2005/8/layout/bProcess3"/>
    <dgm:cxn modelId="{63EE2961-1399-48FE-9CD2-43FF09F14D02}" type="presParOf" srcId="{16CEE363-38CC-4BD3-B73A-54D7A5456E96}" destId="{13223F6B-51B9-4236-BEF9-24D1A405E0F6}" srcOrd="3" destOrd="0" presId="urn:microsoft.com/office/officeart/2005/8/layout/bProcess3"/>
    <dgm:cxn modelId="{8AF47D77-55EF-486B-A951-CE29FFA6C7F8}" type="presParOf" srcId="{13223F6B-51B9-4236-BEF9-24D1A405E0F6}" destId="{40466535-E54D-4B0C-BCB0-C876A264A39D}" srcOrd="0" destOrd="0" presId="urn:microsoft.com/office/officeart/2005/8/layout/bProcess3"/>
    <dgm:cxn modelId="{D5A449E7-8A7C-4E60-9634-33F0933FDBB7}" type="presParOf" srcId="{16CEE363-38CC-4BD3-B73A-54D7A5456E96}" destId="{D16896F6-9EC8-42C1-B957-118FD59D051C}" srcOrd="4" destOrd="0" presId="urn:microsoft.com/office/officeart/2005/8/layout/bProcess3"/>
    <dgm:cxn modelId="{FC0E1AE1-34CD-4B32-8A29-D749E7A5F31F}" type="presParOf" srcId="{16CEE363-38CC-4BD3-B73A-54D7A5456E96}" destId="{A8F1C0D8-1130-42A3-80B7-45ADD127F753}" srcOrd="5" destOrd="0" presId="urn:microsoft.com/office/officeart/2005/8/layout/bProcess3"/>
    <dgm:cxn modelId="{4804889D-359F-44B4-814B-76A9EB344DC9}" type="presParOf" srcId="{A8F1C0D8-1130-42A3-80B7-45ADD127F753}" destId="{DFF7A40E-5E50-4744-BC73-B8FF4DCF84CA}" srcOrd="0" destOrd="0" presId="urn:microsoft.com/office/officeart/2005/8/layout/bProcess3"/>
    <dgm:cxn modelId="{6BBA0BBC-6CE3-4769-90E2-98CC2409D15C}" type="presParOf" srcId="{16CEE363-38CC-4BD3-B73A-54D7A5456E96}" destId="{27CD6D8B-1377-47DB-B2D0-A50FB5764E31}" srcOrd="6" destOrd="0" presId="urn:microsoft.com/office/officeart/2005/8/layout/bProcess3"/>
    <dgm:cxn modelId="{A6962E77-C426-4BAC-97C4-3F5010F9722A}" type="presParOf" srcId="{16CEE363-38CC-4BD3-B73A-54D7A5456E96}" destId="{B60C515E-C275-4487-93AB-8369EA7239A3}" srcOrd="7" destOrd="0" presId="urn:microsoft.com/office/officeart/2005/8/layout/bProcess3"/>
    <dgm:cxn modelId="{65E20676-6488-4B3D-A401-4B288DFF1025}" type="presParOf" srcId="{B60C515E-C275-4487-93AB-8369EA7239A3}" destId="{398B511F-1A1E-4388-9933-96A3C686EDCB}" srcOrd="0" destOrd="0" presId="urn:microsoft.com/office/officeart/2005/8/layout/bProcess3"/>
    <dgm:cxn modelId="{39AF3909-8737-4EA9-81A4-2932810524FB}" type="presParOf" srcId="{16CEE363-38CC-4BD3-B73A-54D7A5456E96}" destId="{24A42982-BE24-4B9F-8E9C-5F6A848C0E20}" srcOrd="8" destOrd="0" presId="urn:microsoft.com/office/officeart/2005/8/layout/bProcess3"/>
    <dgm:cxn modelId="{3B5AE79A-335A-4C88-A4C2-6E8B181E9E22}" type="presParOf" srcId="{16CEE363-38CC-4BD3-B73A-54D7A5456E96}" destId="{D9C37118-6BD2-4BE9-8E12-1F5FE8DA80BC}" srcOrd="9" destOrd="0" presId="urn:microsoft.com/office/officeart/2005/8/layout/bProcess3"/>
    <dgm:cxn modelId="{3B2D2935-C887-4FA0-83AC-5AEB1CA08E9F}" type="presParOf" srcId="{D9C37118-6BD2-4BE9-8E12-1F5FE8DA80BC}" destId="{5A4446D6-FB59-4BD0-8688-67E073B4F901}" srcOrd="0" destOrd="0" presId="urn:microsoft.com/office/officeart/2005/8/layout/bProcess3"/>
    <dgm:cxn modelId="{729BB82B-BB5C-4800-B011-6E3238185716}" type="presParOf" srcId="{16CEE363-38CC-4BD3-B73A-54D7A5456E96}" destId="{74FDA04F-6C9E-4B15-94FB-54E741B098B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B1F9C-7103-4663-A9AF-14DA7348B0A3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BF6504-A7DF-491B-8F5A-DD2FE929E3CA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Input: Two consecutive frames from a video, t and (t+1)</a:t>
          </a:r>
        </a:p>
      </dgm:t>
    </dgm:pt>
    <dgm:pt modelId="{AF1ABBA6-9E27-4533-A541-91A1D8C9AB3C}" type="parTrans" cxnId="{9816F7FE-30CD-40FA-BA04-D749969AD50D}">
      <dgm:prSet/>
      <dgm:spPr/>
      <dgm:t>
        <a:bodyPr/>
        <a:lstStyle/>
        <a:p>
          <a:endParaRPr lang="en-US"/>
        </a:p>
      </dgm:t>
    </dgm:pt>
    <dgm:pt modelId="{76034CD7-948A-46E3-B799-8C5B60840943}" type="sibTrans" cxnId="{9816F7FE-30CD-40FA-BA04-D749969AD50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419B340-9E57-4A44-A6A6-858F9E158700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Convert to grayscale</a:t>
          </a:r>
        </a:p>
      </dgm:t>
    </dgm:pt>
    <dgm:pt modelId="{8DAEE64E-B8C3-463C-9C14-E98E7417466D}" type="parTrans" cxnId="{8FF1BB84-652F-4EA8-8850-F0F44094A604}">
      <dgm:prSet/>
      <dgm:spPr/>
      <dgm:t>
        <a:bodyPr/>
        <a:lstStyle/>
        <a:p>
          <a:endParaRPr lang="en-US"/>
        </a:p>
      </dgm:t>
    </dgm:pt>
    <dgm:pt modelId="{CAFBFE52-2480-48FC-AF72-568FDCDF73D9}" type="sibTrans" cxnId="{8FF1BB84-652F-4EA8-8850-F0F44094A60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47E2C74-ECE9-4673-8C5C-35DFA9C645B7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Compute absolute difference</a:t>
          </a:r>
        </a:p>
      </dgm:t>
    </dgm:pt>
    <dgm:pt modelId="{66502598-4908-4399-B3C2-11D1ABA40039}" type="parTrans" cxnId="{7BC6A385-784B-4E23-AD54-439A8C56BEA8}">
      <dgm:prSet/>
      <dgm:spPr/>
      <dgm:t>
        <a:bodyPr/>
        <a:lstStyle/>
        <a:p>
          <a:endParaRPr lang="en-US"/>
        </a:p>
      </dgm:t>
    </dgm:pt>
    <dgm:pt modelId="{BAF2D960-6DE0-4B49-8799-AE0FE7615852}" type="sibTrans" cxnId="{7BC6A385-784B-4E23-AD54-439A8C56BEA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54DFF1-6871-427C-9A06-7368E2E4DF62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adaptive threshold</a:t>
          </a:r>
        </a:p>
      </dgm:t>
    </dgm:pt>
    <dgm:pt modelId="{32CC9EBC-BD29-4B4F-9775-55FBBCA59A2D}" type="parTrans" cxnId="{62DB3B9D-55AB-450C-84D7-FF51B71603A1}">
      <dgm:prSet/>
      <dgm:spPr/>
      <dgm:t>
        <a:bodyPr/>
        <a:lstStyle/>
        <a:p>
          <a:endParaRPr lang="en-US"/>
        </a:p>
      </dgm:t>
    </dgm:pt>
    <dgm:pt modelId="{C21C6C09-3C55-4541-AAF5-0D68685C8407}" type="sibTrans" cxnId="{62DB3B9D-55AB-450C-84D7-FF51B71603A1}">
      <dgm:prSet/>
      <dgm:spPr/>
      <dgm:t>
        <a:bodyPr/>
        <a:lstStyle/>
        <a:p>
          <a:endParaRPr lang="en-US"/>
        </a:p>
      </dgm:t>
    </dgm:pt>
    <dgm:pt modelId="{D4AA3580-361C-431E-8CD6-8EFF68218AA5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dilation</a:t>
          </a:r>
        </a:p>
      </dgm:t>
    </dgm:pt>
    <dgm:pt modelId="{5FB59AF8-1832-41F9-9798-1FA0C2CB4DAA}" type="parTrans" cxnId="{C033A2AB-8ADB-4876-B639-4F0497B2666C}">
      <dgm:prSet/>
      <dgm:spPr/>
      <dgm:t>
        <a:bodyPr/>
        <a:lstStyle/>
        <a:p>
          <a:endParaRPr lang="en-US"/>
        </a:p>
      </dgm:t>
    </dgm:pt>
    <dgm:pt modelId="{867DF8F4-9167-46E4-8672-8A51AC4A6020}" type="sibTrans" cxnId="{C033A2AB-8ADB-4876-B639-4F0497B2666C}">
      <dgm:prSet/>
      <dgm:spPr/>
      <dgm:t>
        <a:bodyPr/>
        <a:lstStyle/>
        <a:p>
          <a:endParaRPr lang="en-US"/>
        </a:p>
      </dgm:t>
    </dgm:pt>
    <dgm:pt modelId="{4328D22D-B74A-40E6-AA30-A3F5ADC7DE3A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Negate the image</a:t>
          </a:r>
        </a:p>
      </dgm:t>
    </dgm:pt>
    <dgm:pt modelId="{40BC1B7B-A6CF-4220-B20E-3C4EC09BE27E}" type="parTrans" cxnId="{608C0C6C-E037-412C-9383-AB3256A0F407}">
      <dgm:prSet/>
      <dgm:spPr/>
      <dgm:t>
        <a:bodyPr/>
        <a:lstStyle/>
        <a:p>
          <a:endParaRPr lang="en-US"/>
        </a:p>
      </dgm:t>
    </dgm:pt>
    <dgm:pt modelId="{574D2364-5259-498E-8D33-D07BA2EC3002}" type="sibTrans" cxnId="{608C0C6C-E037-412C-9383-AB3256A0F407}">
      <dgm:prSet/>
      <dgm:spPr/>
      <dgm:t>
        <a:bodyPr/>
        <a:lstStyle/>
        <a:p>
          <a:endParaRPr lang="en-US"/>
        </a:p>
      </dgm:t>
    </dgm:pt>
    <dgm:pt modelId="{A1535594-688E-4C41-AEE1-DF5E80C1E6C3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Resize</a:t>
          </a:r>
        </a:p>
      </dgm:t>
    </dgm:pt>
    <dgm:pt modelId="{4F27CB32-62A7-4148-A04B-D2DA19A68A3E}" type="parTrans" cxnId="{2BF3B54A-2496-4927-B998-4164A5132289}">
      <dgm:prSet/>
      <dgm:spPr/>
      <dgm:t>
        <a:bodyPr/>
        <a:lstStyle/>
        <a:p>
          <a:endParaRPr lang="en-US"/>
        </a:p>
      </dgm:t>
    </dgm:pt>
    <dgm:pt modelId="{AC48CF3C-3A24-4F93-BAFF-751952AAD499}" type="sibTrans" cxnId="{2BF3B54A-2496-4927-B998-4164A5132289}">
      <dgm:prSet/>
      <dgm:spPr/>
      <dgm:t>
        <a:bodyPr/>
        <a:lstStyle/>
        <a:p>
          <a:endParaRPr lang="en-US"/>
        </a:p>
      </dgm:t>
    </dgm:pt>
    <dgm:pt modelId="{18AE20FA-357F-49DD-8A51-C0B587373EF1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Get output</a:t>
          </a:r>
        </a:p>
      </dgm:t>
    </dgm:pt>
    <dgm:pt modelId="{0E701D5D-4379-4BF1-9782-E5939DDB8F36}" type="parTrans" cxnId="{5F597F97-08BA-4333-BFE7-F4B30C132D65}">
      <dgm:prSet/>
      <dgm:spPr/>
      <dgm:t>
        <a:bodyPr/>
        <a:lstStyle/>
        <a:p>
          <a:endParaRPr lang="en-US"/>
        </a:p>
      </dgm:t>
    </dgm:pt>
    <dgm:pt modelId="{83CFC4F6-D9D8-4761-AD75-3B7ED64393D7}" type="sibTrans" cxnId="{5F597F97-08BA-4333-BFE7-F4B30C132D65}">
      <dgm:prSet/>
      <dgm:spPr/>
      <dgm:t>
        <a:bodyPr/>
        <a:lstStyle/>
        <a:p>
          <a:endParaRPr lang="en-US"/>
        </a:p>
      </dgm:t>
    </dgm:pt>
    <dgm:pt modelId="{E468DBA1-7DD3-428B-89AB-366171AEB285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threshold </a:t>
          </a:r>
        </a:p>
      </dgm:t>
    </dgm:pt>
    <dgm:pt modelId="{4793BD50-22D6-4B33-A291-0CD28E995A53}" type="parTrans" cxnId="{F679E7C2-1218-4D8E-A22B-1A801F113A59}">
      <dgm:prSet/>
      <dgm:spPr/>
      <dgm:t>
        <a:bodyPr/>
        <a:lstStyle/>
        <a:p>
          <a:endParaRPr lang="en-US"/>
        </a:p>
      </dgm:t>
    </dgm:pt>
    <dgm:pt modelId="{D3CDFA7A-F38B-4601-A7F2-06F48766910C}" type="sibTrans" cxnId="{F679E7C2-1218-4D8E-A22B-1A801F113A59}">
      <dgm:prSet/>
      <dgm:spPr/>
      <dgm:t>
        <a:bodyPr/>
        <a:lstStyle/>
        <a:p>
          <a:endParaRPr lang="en-US"/>
        </a:p>
      </dgm:t>
    </dgm:pt>
    <dgm:pt modelId="{785E468B-D894-4687-AAB3-F2169A004312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Morphological operations</a:t>
          </a:r>
        </a:p>
      </dgm:t>
    </dgm:pt>
    <dgm:pt modelId="{2F41E750-E68E-4847-8BF7-89214BDAAF2A}" type="sibTrans" cxnId="{3009B92E-8290-4199-B563-5E6209E1D08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A84FD08-4D67-4CB9-9EAD-0652264977B6}" type="parTrans" cxnId="{3009B92E-8290-4199-B563-5E6209E1D089}">
      <dgm:prSet/>
      <dgm:spPr/>
      <dgm:t>
        <a:bodyPr/>
        <a:lstStyle/>
        <a:p>
          <a:endParaRPr lang="en-US"/>
        </a:p>
      </dgm:t>
    </dgm:pt>
    <dgm:pt modelId="{603E22A2-78A9-4823-AA4B-1895BD2BBE68}" type="pres">
      <dgm:prSet presAssocID="{EE8B1F9C-7103-4663-A9AF-14DA7348B0A3}" presName="Name0" presStyleCnt="0">
        <dgm:presLayoutVars>
          <dgm:dir/>
          <dgm:resizeHandles val="exact"/>
        </dgm:presLayoutVars>
      </dgm:prSet>
      <dgm:spPr/>
    </dgm:pt>
    <dgm:pt modelId="{644924D3-242B-4885-8274-0FA1990A7F95}" type="pres">
      <dgm:prSet presAssocID="{25BF6504-A7DF-491B-8F5A-DD2FE929E3CA}" presName="node" presStyleLbl="node1" presStyleIdx="0" presStyleCnt="10" custScaleX="139606" custScaleY="125461">
        <dgm:presLayoutVars>
          <dgm:bulletEnabled val="1"/>
        </dgm:presLayoutVars>
      </dgm:prSet>
      <dgm:spPr/>
    </dgm:pt>
    <dgm:pt modelId="{AE201F62-AADB-448C-A62F-D187C777C8AA}" type="pres">
      <dgm:prSet presAssocID="{76034CD7-948A-46E3-B799-8C5B60840943}" presName="sibTrans" presStyleLbl="sibTrans1D1" presStyleIdx="0" presStyleCnt="9"/>
      <dgm:spPr/>
    </dgm:pt>
    <dgm:pt modelId="{92B63025-5372-4D80-BE23-A111EC0408A3}" type="pres">
      <dgm:prSet presAssocID="{76034CD7-948A-46E3-B799-8C5B60840943}" presName="connectorText" presStyleLbl="sibTrans1D1" presStyleIdx="0" presStyleCnt="9"/>
      <dgm:spPr/>
    </dgm:pt>
    <dgm:pt modelId="{B3989731-7515-429E-976F-55A90B08A54D}" type="pres">
      <dgm:prSet presAssocID="{B419B340-9E57-4A44-A6A6-858F9E158700}" presName="node" presStyleLbl="node1" presStyleIdx="1" presStyleCnt="10" custScaleY="102259">
        <dgm:presLayoutVars>
          <dgm:bulletEnabled val="1"/>
        </dgm:presLayoutVars>
      </dgm:prSet>
      <dgm:spPr/>
    </dgm:pt>
    <dgm:pt modelId="{A329CD1F-BCA7-45EB-99AC-334BDDDCAA98}" type="pres">
      <dgm:prSet presAssocID="{CAFBFE52-2480-48FC-AF72-568FDCDF73D9}" presName="sibTrans" presStyleLbl="sibTrans1D1" presStyleIdx="1" presStyleCnt="9"/>
      <dgm:spPr/>
    </dgm:pt>
    <dgm:pt modelId="{2921C9FD-3B85-4445-8474-6958B8FE05C7}" type="pres">
      <dgm:prSet presAssocID="{CAFBFE52-2480-48FC-AF72-568FDCDF73D9}" presName="connectorText" presStyleLbl="sibTrans1D1" presStyleIdx="1" presStyleCnt="9"/>
      <dgm:spPr/>
    </dgm:pt>
    <dgm:pt modelId="{47391D18-2CFC-4B62-8506-45A98D1788F7}" type="pres">
      <dgm:prSet presAssocID="{D47E2C74-ECE9-4673-8C5C-35DFA9C645B7}" presName="node" presStyleLbl="node1" presStyleIdx="2" presStyleCnt="10">
        <dgm:presLayoutVars>
          <dgm:bulletEnabled val="1"/>
        </dgm:presLayoutVars>
      </dgm:prSet>
      <dgm:spPr/>
    </dgm:pt>
    <dgm:pt modelId="{EDB6BD6D-9685-483B-9B1B-F6828E2FB3C4}" type="pres">
      <dgm:prSet presAssocID="{BAF2D960-6DE0-4B49-8799-AE0FE7615852}" presName="sibTrans" presStyleLbl="sibTrans1D1" presStyleIdx="2" presStyleCnt="9"/>
      <dgm:spPr/>
    </dgm:pt>
    <dgm:pt modelId="{F39F658C-E0EB-4CF4-AEBA-EC52BCD084A4}" type="pres">
      <dgm:prSet presAssocID="{BAF2D960-6DE0-4B49-8799-AE0FE7615852}" presName="connectorText" presStyleLbl="sibTrans1D1" presStyleIdx="2" presStyleCnt="9"/>
      <dgm:spPr/>
    </dgm:pt>
    <dgm:pt modelId="{CDAE52D1-D2F9-4539-A833-474E9A81912F}" type="pres">
      <dgm:prSet presAssocID="{E468DBA1-7DD3-428B-89AB-366171AEB285}" presName="node" presStyleLbl="node1" presStyleIdx="3" presStyleCnt="10" custScaleY="83727">
        <dgm:presLayoutVars>
          <dgm:bulletEnabled val="1"/>
        </dgm:presLayoutVars>
      </dgm:prSet>
      <dgm:spPr/>
    </dgm:pt>
    <dgm:pt modelId="{774B6A84-1035-441A-B51D-D84A638D78F3}" type="pres">
      <dgm:prSet presAssocID="{D3CDFA7A-F38B-4601-A7F2-06F48766910C}" presName="sibTrans" presStyleLbl="sibTrans1D1" presStyleIdx="3" presStyleCnt="9"/>
      <dgm:spPr/>
    </dgm:pt>
    <dgm:pt modelId="{901CE175-0859-4082-A226-BA5FD6B03C10}" type="pres">
      <dgm:prSet presAssocID="{D3CDFA7A-F38B-4601-A7F2-06F48766910C}" presName="connectorText" presStyleLbl="sibTrans1D1" presStyleIdx="3" presStyleCnt="9"/>
      <dgm:spPr/>
    </dgm:pt>
    <dgm:pt modelId="{338F9F52-3D79-4363-9D82-61911578DC03}" type="pres">
      <dgm:prSet presAssocID="{785E468B-D894-4687-AAB3-F2169A004312}" presName="node" presStyleLbl="node1" presStyleIdx="4" presStyleCnt="10" custScaleY="83727">
        <dgm:presLayoutVars>
          <dgm:bulletEnabled val="1"/>
        </dgm:presLayoutVars>
      </dgm:prSet>
      <dgm:spPr/>
    </dgm:pt>
    <dgm:pt modelId="{654E7818-3960-4AB6-B038-6E4181995A32}" type="pres">
      <dgm:prSet presAssocID="{2F41E750-E68E-4847-8BF7-89214BDAAF2A}" presName="sibTrans" presStyleLbl="sibTrans1D1" presStyleIdx="4" presStyleCnt="9"/>
      <dgm:spPr/>
    </dgm:pt>
    <dgm:pt modelId="{9A108E89-AB23-41CA-9793-833EC36FCA89}" type="pres">
      <dgm:prSet presAssocID="{2F41E750-E68E-4847-8BF7-89214BDAAF2A}" presName="connectorText" presStyleLbl="sibTrans1D1" presStyleIdx="4" presStyleCnt="9"/>
      <dgm:spPr/>
    </dgm:pt>
    <dgm:pt modelId="{30B9B9F5-D18B-44D1-8941-A50EEA35CC1F}" type="pres">
      <dgm:prSet presAssocID="{9454DFF1-6871-427C-9A06-7368E2E4DF62}" presName="node" presStyleLbl="node1" presStyleIdx="5" presStyleCnt="10" custScaleX="124636" custScaleY="79394">
        <dgm:presLayoutVars>
          <dgm:bulletEnabled val="1"/>
        </dgm:presLayoutVars>
      </dgm:prSet>
      <dgm:spPr/>
    </dgm:pt>
    <dgm:pt modelId="{60716456-E6A1-49DB-A7B8-448DA358BB2F}" type="pres">
      <dgm:prSet presAssocID="{C21C6C09-3C55-4541-AAF5-0D68685C8407}" presName="sibTrans" presStyleLbl="sibTrans1D1" presStyleIdx="5" presStyleCnt="9"/>
      <dgm:spPr/>
    </dgm:pt>
    <dgm:pt modelId="{31E1CD67-2D62-418D-BEC4-2D8865C95C76}" type="pres">
      <dgm:prSet presAssocID="{C21C6C09-3C55-4541-AAF5-0D68685C8407}" presName="connectorText" presStyleLbl="sibTrans1D1" presStyleIdx="5" presStyleCnt="9"/>
      <dgm:spPr/>
    </dgm:pt>
    <dgm:pt modelId="{8AA51B88-E637-4026-AF03-A79EA5E9261F}" type="pres">
      <dgm:prSet presAssocID="{D4AA3580-361C-431E-8CD6-8EFF68218AA5}" presName="node" presStyleLbl="node1" presStyleIdx="6" presStyleCnt="10" custScaleY="70372">
        <dgm:presLayoutVars>
          <dgm:bulletEnabled val="1"/>
        </dgm:presLayoutVars>
      </dgm:prSet>
      <dgm:spPr/>
    </dgm:pt>
    <dgm:pt modelId="{8B691CDF-CF99-4B1A-B958-BD2D0E17D49E}" type="pres">
      <dgm:prSet presAssocID="{867DF8F4-9167-46E4-8672-8A51AC4A6020}" presName="sibTrans" presStyleLbl="sibTrans1D1" presStyleIdx="6" presStyleCnt="9"/>
      <dgm:spPr/>
    </dgm:pt>
    <dgm:pt modelId="{A8F774C1-CFBF-4194-9F82-79904F982C66}" type="pres">
      <dgm:prSet presAssocID="{867DF8F4-9167-46E4-8672-8A51AC4A6020}" presName="connectorText" presStyleLbl="sibTrans1D1" presStyleIdx="6" presStyleCnt="9"/>
      <dgm:spPr/>
    </dgm:pt>
    <dgm:pt modelId="{52F12334-1DD3-4E12-A38E-A8A2357757E2}" type="pres">
      <dgm:prSet presAssocID="{4328D22D-B74A-40E6-AA30-A3F5ADC7DE3A}" presName="node" presStyleLbl="node1" presStyleIdx="7" presStyleCnt="10" custScaleX="147099" custScaleY="49615">
        <dgm:presLayoutVars>
          <dgm:bulletEnabled val="1"/>
        </dgm:presLayoutVars>
      </dgm:prSet>
      <dgm:spPr/>
    </dgm:pt>
    <dgm:pt modelId="{102914AA-1B11-40DA-9D67-21E60508C3E4}" type="pres">
      <dgm:prSet presAssocID="{574D2364-5259-498E-8D33-D07BA2EC3002}" presName="sibTrans" presStyleLbl="sibTrans1D1" presStyleIdx="7" presStyleCnt="9"/>
      <dgm:spPr/>
    </dgm:pt>
    <dgm:pt modelId="{F4C1B7AC-8DA7-4E18-973C-57A4C8A627C8}" type="pres">
      <dgm:prSet presAssocID="{574D2364-5259-498E-8D33-D07BA2EC3002}" presName="connectorText" presStyleLbl="sibTrans1D1" presStyleIdx="7" presStyleCnt="9"/>
      <dgm:spPr/>
    </dgm:pt>
    <dgm:pt modelId="{FA3E8945-6AE7-4CB6-8126-325E5FEFAF5E}" type="pres">
      <dgm:prSet presAssocID="{A1535594-688E-4C41-AEE1-DF5E80C1E6C3}" presName="node" presStyleLbl="node1" presStyleIdx="8" presStyleCnt="10" custScaleX="62339" custScaleY="55037">
        <dgm:presLayoutVars>
          <dgm:bulletEnabled val="1"/>
        </dgm:presLayoutVars>
      </dgm:prSet>
      <dgm:spPr/>
    </dgm:pt>
    <dgm:pt modelId="{D2207525-DC4A-479D-8EC4-42965D3A3BF2}" type="pres">
      <dgm:prSet presAssocID="{AC48CF3C-3A24-4F93-BAFF-751952AAD499}" presName="sibTrans" presStyleLbl="sibTrans1D1" presStyleIdx="8" presStyleCnt="9"/>
      <dgm:spPr/>
    </dgm:pt>
    <dgm:pt modelId="{13CB603D-2810-400E-B464-41FBC92C0663}" type="pres">
      <dgm:prSet presAssocID="{AC48CF3C-3A24-4F93-BAFF-751952AAD499}" presName="connectorText" presStyleLbl="sibTrans1D1" presStyleIdx="8" presStyleCnt="9"/>
      <dgm:spPr/>
    </dgm:pt>
    <dgm:pt modelId="{C0FD104C-B30C-4A21-8C25-1B5A23CD6633}" type="pres">
      <dgm:prSet presAssocID="{18AE20FA-357F-49DD-8A51-C0B587373EF1}" presName="node" presStyleLbl="node1" presStyleIdx="9" presStyleCnt="10" custScaleY="71417">
        <dgm:presLayoutVars>
          <dgm:bulletEnabled val="1"/>
        </dgm:presLayoutVars>
      </dgm:prSet>
      <dgm:spPr/>
    </dgm:pt>
  </dgm:ptLst>
  <dgm:cxnLst>
    <dgm:cxn modelId="{A68C1402-CB27-4B85-89F4-244690910538}" type="presOf" srcId="{D47E2C74-ECE9-4673-8C5C-35DFA9C645B7}" destId="{47391D18-2CFC-4B62-8506-45A98D1788F7}" srcOrd="0" destOrd="0" presId="urn:microsoft.com/office/officeart/2005/8/layout/bProcess3"/>
    <dgm:cxn modelId="{FCF09D03-3E83-4382-BB0D-84B5A6B5C288}" type="presOf" srcId="{18AE20FA-357F-49DD-8A51-C0B587373EF1}" destId="{C0FD104C-B30C-4A21-8C25-1B5A23CD6633}" srcOrd="0" destOrd="0" presId="urn:microsoft.com/office/officeart/2005/8/layout/bProcess3"/>
    <dgm:cxn modelId="{86424707-5097-4381-AC05-5714F2FE7F40}" type="presOf" srcId="{E468DBA1-7DD3-428B-89AB-366171AEB285}" destId="{CDAE52D1-D2F9-4539-A833-474E9A81912F}" srcOrd="0" destOrd="0" presId="urn:microsoft.com/office/officeart/2005/8/layout/bProcess3"/>
    <dgm:cxn modelId="{57F2870C-EF3B-42D5-A820-F47BFFA0628D}" type="presOf" srcId="{CAFBFE52-2480-48FC-AF72-568FDCDF73D9}" destId="{2921C9FD-3B85-4445-8474-6958B8FE05C7}" srcOrd="1" destOrd="0" presId="urn:microsoft.com/office/officeart/2005/8/layout/bProcess3"/>
    <dgm:cxn modelId="{BE951913-BED2-4B5C-9F2E-64A6F935B251}" type="presOf" srcId="{EE8B1F9C-7103-4663-A9AF-14DA7348B0A3}" destId="{603E22A2-78A9-4823-AA4B-1895BD2BBE68}" srcOrd="0" destOrd="0" presId="urn:microsoft.com/office/officeart/2005/8/layout/bProcess3"/>
    <dgm:cxn modelId="{8271541C-D810-4BD1-86BE-B7C826B6AF34}" type="presOf" srcId="{A1535594-688E-4C41-AEE1-DF5E80C1E6C3}" destId="{FA3E8945-6AE7-4CB6-8126-325E5FEFAF5E}" srcOrd="0" destOrd="0" presId="urn:microsoft.com/office/officeart/2005/8/layout/bProcess3"/>
    <dgm:cxn modelId="{6E69DA2D-F527-4D38-BCF9-693490B046D7}" type="presOf" srcId="{2F41E750-E68E-4847-8BF7-89214BDAAF2A}" destId="{654E7818-3960-4AB6-B038-6E4181995A32}" srcOrd="0" destOrd="0" presId="urn:microsoft.com/office/officeart/2005/8/layout/bProcess3"/>
    <dgm:cxn modelId="{3009B92E-8290-4199-B563-5E6209E1D089}" srcId="{EE8B1F9C-7103-4663-A9AF-14DA7348B0A3}" destId="{785E468B-D894-4687-AAB3-F2169A004312}" srcOrd="4" destOrd="0" parTransId="{5A84FD08-4D67-4CB9-9EAD-0652264977B6}" sibTransId="{2F41E750-E68E-4847-8BF7-89214BDAAF2A}"/>
    <dgm:cxn modelId="{5F45A134-4952-4AF1-9457-3515706C22ED}" type="presOf" srcId="{BAF2D960-6DE0-4B49-8799-AE0FE7615852}" destId="{EDB6BD6D-9685-483B-9B1B-F6828E2FB3C4}" srcOrd="0" destOrd="0" presId="urn:microsoft.com/office/officeart/2005/8/layout/bProcess3"/>
    <dgm:cxn modelId="{1DE3B937-1D32-4F27-82CF-0B02BC3DCEDD}" type="presOf" srcId="{AC48CF3C-3A24-4F93-BAFF-751952AAD499}" destId="{D2207525-DC4A-479D-8EC4-42965D3A3BF2}" srcOrd="0" destOrd="0" presId="urn:microsoft.com/office/officeart/2005/8/layout/bProcess3"/>
    <dgm:cxn modelId="{AF60CD42-8191-43D1-9BE8-643B55F7F65D}" type="presOf" srcId="{BAF2D960-6DE0-4B49-8799-AE0FE7615852}" destId="{F39F658C-E0EB-4CF4-AEBA-EC52BCD084A4}" srcOrd="1" destOrd="0" presId="urn:microsoft.com/office/officeart/2005/8/layout/bProcess3"/>
    <dgm:cxn modelId="{FCA12F64-19CC-4AB9-8E45-5CECA3A6A185}" type="presOf" srcId="{C21C6C09-3C55-4541-AAF5-0D68685C8407}" destId="{60716456-E6A1-49DB-A7B8-448DA358BB2F}" srcOrd="0" destOrd="0" presId="urn:microsoft.com/office/officeart/2005/8/layout/bProcess3"/>
    <dgm:cxn modelId="{9D24DC64-0460-4CBD-814B-7680762A2054}" type="presOf" srcId="{2F41E750-E68E-4847-8BF7-89214BDAAF2A}" destId="{9A108E89-AB23-41CA-9793-833EC36FCA89}" srcOrd="1" destOrd="0" presId="urn:microsoft.com/office/officeart/2005/8/layout/bProcess3"/>
    <dgm:cxn modelId="{BAB2B345-1346-4BA1-921E-D6C787BA6133}" type="presOf" srcId="{76034CD7-948A-46E3-B799-8C5B60840943}" destId="{92B63025-5372-4D80-BE23-A111EC0408A3}" srcOrd="1" destOrd="0" presId="urn:microsoft.com/office/officeart/2005/8/layout/bProcess3"/>
    <dgm:cxn modelId="{2BF3B54A-2496-4927-B998-4164A5132289}" srcId="{EE8B1F9C-7103-4663-A9AF-14DA7348B0A3}" destId="{A1535594-688E-4C41-AEE1-DF5E80C1E6C3}" srcOrd="8" destOrd="0" parTransId="{4F27CB32-62A7-4148-A04B-D2DA19A68A3E}" sibTransId="{AC48CF3C-3A24-4F93-BAFF-751952AAD499}"/>
    <dgm:cxn modelId="{608C0C6C-E037-412C-9383-AB3256A0F407}" srcId="{EE8B1F9C-7103-4663-A9AF-14DA7348B0A3}" destId="{4328D22D-B74A-40E6-AA30-A3F5ADC7DE3A}" srcOrd="7" destOrd="0" parTransId="{40BC1B7B-A6CF-4220-B20E-3C4EC09BE27E}" sibTransId="{574D2364-5259-498E-8D33-D07BA2EC3002}"/>
    <dgm:cxn modelId="{DF5CCB4D-82A5-4E84-9CEF-EC9ADFE6CA84}" type="presOf" srcId="{D4AA3580-361C-431E-8CD6-8EFF68218AA5}" destId="{8AA51B88-E637-4026-AF03-A79EA5E9261F}" srcOrd="0" destOrd="0" presId="urn:microsoft.com/office/officeart/2005/8/layout/bProcess3"/>
    <dgm:cxn modelId="{5F444170-BB8A-4E5D-85FB-B70FC5BEAA3C}" type="presOf" srcId="{B419B340-9E57-4A44-A6A6-858F9E158700}" destId="{B3989731-7515-429E-976F-55A90B08A54D}" srcOrd="0" destOrd="0" presId="urn:microsoft.com/office/officeart/2005/8/layout/bProcess3"/>
    <dgm:cxn modelId="{8FF1BB84-652F-4EA8-8850-F0F44094A604}" srcId="{EE8B1F9C-7103-4663-A9AF-14DA7348B0A3}" destId="{B419B340-9E57-4A44-A6A6-858F9E158700}" srcOrd="1" destOrd="0" parTransId="{8DAEE64E-B8C3-463C-9C14-E98E7417466D}" sibTransId="{CAFBFE52-2480-48FC-AF72-568FDCDF73D9}"/>
    <dgm:cxn modelId="{54BFBD84-8294-401C-889E-E0CD12AF20FF}" type="presOf" srcId="{C21C6C09-3C55-4541-AAF5-0D68685C8407}" destId="{31E1CD67-2D62-418D-BEC4-2D8865C95C76}" srcOrd="1" destOrd="0" presId="urn:microsoft.com/office/officeart/2005/8/layout/bProcess3"/>
    <dgm:cxn modelId="{7BC6A385-784B-4E23-AD54-439A8C56BEA8}" srcId="{EE8B1F9C-7103-4663-A9AF-14DA7348B0A3}" destId="{D47E2C74-ECE9-4673-8C5C-35DFA9C645B7}" srcOrd="2" destOrd="0" parTransId="{66502598-4908-4399-B3C2-11D1ABA40039}" sibTransId="{BAF2D960-6DE0-4B49-8799-AE0FE7615852}"/>
    <dgm:cxn modelId="{34A4D28A-54F7-456D-85C9-BC7EE595C059}" type="presOf" srcId="{574D2364-5259-498E-8D33-D07BA2EC3002}" destId="{102914AA-1B11-40DA-9D67-21E60508C3E4}" srcOrd="0" destOrd="0" presId="urn:microsoft.com/office/officeart/2005/8/layout/bProcess3"/>
    <dgm:cxn modelId="{4FFD3990-48B6-4783-AF9B-932217473BC8}" type="presOf" srcId="{D3CDFA7A-F38B-4601-A7F2-06F48766910C}" destId="{774B6A84-1035-441A-B51D-D84A638D78F3}" srcOrd="0" destOrd="0" presId="urn:microsoft.com/office/officeart/2005/8/layout/bProcess3"/>
    <dgm:cxn modelId="{5F597F97-08BA-4333-BFE7-F4B30C132D65}" srcId="{EE8B1F9C-7103-4663-A9AF-14DA7348B0A3}" destId="{18AE20FA-357F-49DD-8A51-C0B587373EF1}" srcOrd="9" destOrd="0" parTransId="{0E701D5D-4379-4BF1-9782-E5939DDB8F36}" sibTransId="{83CFC4F6-D9D8-4761-AD75-3B7ED64393D7}"/>
    <dgm:cxn modelId="{62DB3B9D-55AB-450C-84D7-FF51B71603A1}" srcId="{EE8B1F9C-7103-4663-A9AF-14DA7348B0A3}" destId="{9454DFF1-6871-427C-9A06-7368E2E4DF62}" srcOrd="5" destOrd="0" parTransId="{32CC9EBC-BD29-4B4F-9775-55FBBCA59A2D}" sibTransId="{C21C6C09-3C55-4541-AAF5-0D68685C8407}"/>
    <dgm:cxn modelId="{C9A094A2-A137-4C66-82C4-754888178CE1}" type="presOf" srcId="{25BF6504-A7DF-491B-8F5A-DD2FE929E3CA}" destId="{644924D3-242B-4885-8274-0FA1990A7F95}" srcOrd="0" destOrd="0" presId="urn:microsoft.com/office/officeart/2005/8/layout/bProcess3"/>
    <dgm:cxn modelId="{7C7826A5-FF3F-454D-9796-2E3DD1A7A373}" type="presOf" srcId="{785E468B-D894-4687-AAB3-F2169A004312}" destId="{338F9F52-3D79-4363-9D82-61911578DC03}" srcOrd="0" destOrd="0" presId="urn:microsoft.com/office/officeart/2005/8/layout/bProcess3"/>
    <dgm:cxn modelId="{C033A2AB-8ADB-4876-B639-4F0497B2666C}" srcId="{EE8B1F9C-7103-4663-A9AF-14DA7348B0A3}" destId="{D4AA3580-361C-431E-8CD6-8EFF68218AA5}" srcOrd="6" destOrd="0" parTransId="{5FB59AF8-1832-41F9-9798-1FA0C2CB4DAA}" sibTransId="{867DF8F4-9167-46E4-8672-8A51AC4A6020}"/>
    <dgm:cxn modelId="{F679E7C2-1218-4D8E-A22B-1A801F113A59}" srcId="{EE8B1F9C-7103-4663-A9AF-14DA7348B0A3}" destId="{E468DBA1-7DD3-428B-89AB-366171AEB285}" srcOrd="3" destOrd="0" parTransId="{4793BD50-22D6-4B33-A291-0CD28E995A53}" sibTransId="{D3CDFA7A-F38B-4601-A7F2-06F48766910C}"/>
    <dgm:cxn modelId="{57DF4CC3-8CAB-4AD2-B825-1D8374BB13C8}" type="presOf" srcId="{D3CDFA7A-F38B-4601-A7F2-06F48766910C}" destId="{901CE175-0859-4082-A226-BA5FD6B03C10}" srcOrd="1" destOrd="0" presId="urn:microsoft.com/office/officeart/2005/8/layout/bProcess3"/>
    <dgm:cxn modelId="{C02CE5CC-F76A-4F03-B320-BCF77D9D9F58}" type="presOf" srcId="{4328D22D-B74A-40E6-AA30-A3F5ADC7DE3A}" destId="{52F12334-1DD3-4E12-A38E-A8A2357757E2}" srcOrd="0" destOrd="0" presId="urn:microsoft.com/office/officeart/2005/8/layout/bProcess3"/>
    <dgm:cxn modelId="{3FE99ACF-824B-4F49-B126-6DB033F0C252}" type="presOf" srcId="{867DF8F4-9167-46E4-8672-8A51AC4A6020}" destId="{8B691CDF-CF99-4B1A-B958-BD2D0E17D49E}" srcOrd="0" destOrd="0" presId="urn:microsoft.com/office/officeart/2005/8/layout/bProcess3"/>
    <dgm:cxn modelId="{FF5A12DC-5E28-452A-B761-B4DE777D6E66}" type="presOf" srcId="{AC48CF3C-3A24-4F93-BAFF-751952AAD499}" destId="{13CB603D-2810-400E-B464-41FBC92C0663}" srcOrd="1" destOrd="0" presId="urn:microsoft.com/office/officeart/2005/8/layout/bProcess3"/>
    <dgm:cxn modelId="{7DAD21DE-6283-41DE-B6D8-AE37372C14E7}" type="presOf" srcId="{CAFBFE52-2480-48FC-AF72-568FDCDF73D9}" destId="{A329CD1F-BCA7-45EB-99AC-334BDDDCAA98}" srcOrd="0" destOrd="0" presId="urn:microsoft.com/office/officeart/2005/8/layout/bProcess3"/>
    <dgm:cxn modelId="{840FD2E0-1ADE-4951-8631-85F8969C2C85}" type="presOf" srcId="{867DF8F4-9167-46E4-8672-8A51AC4A6020}" destId="{A8F774C1-CFBF-4194-9F82-79904F982C66}" srcOrd="1" destOrd="0" presId="urn:microsoft.com/office/officeart/2005/8/layout/bProcess3"/>
    <dgm:cxn modelId="{0FB947E9-EAAA-4D94-A6E4-6E4F226F0383}" type="presOf" srcId="{574D2364-5259-498E-8D33-D07BA2EC3002}" destId="{F4C1B7AC-8DA7-4E18-973C-57A4C8A627C8}" srcOrd="1" destOrd="0" presId="urn:microsoft.com/office/officeart/2005/8/layout/bProcess3"/>
    <dgm:cxn modelId="{E64A80EC-1466-49BD-8DF5-26316514BD96}" type="presOf" srcId="{9454DFF1-6871-427C-9A06-7368E2E4DF62}" destId="{30B9B9F5-D18B-44D1-8941-A50EEA35CC1F}" srcOrd="0" destOrd="0" presId="urn:microsoft.com/office/officeart/2005/8/layout/bProcess3"/>
    <dgm:cxn modelId="{63D1C7F6-6242-403E-B9FB-4F4A4AE1D0D4}" type="presOf" srcId="{76034CD7-948A-46E3-B799-8C5B60840943}" destId="{AE201F62-AADB-448C-A62F-D187C777C8AA}" srcOrd="0" destOrd="0" presId="urn:microsoft.com/office/officeart/2005/8/layout/bProcess3"/>
    <dgm:cxn modelId="{9816F7FE-30CD-40FA-BA04-D749969AD50D}" srcId="{EE8B1F9C-7103-4663-A9AF-14DA7348B0A3}" destId="{25BF6504-A7DF-491B-8F5A-DD2FE929E3CA}" srcOrd="0" destOrd="0" parTransId="{AF1ABBA6-9E27-4533-A541-91A1D8C9AB3C}" sibTransId="{76034CD7-948A-46E3-B799-8C5B60840943}"/>
    <dgm:cxn modelId="{445C8BA6-8664-4A65-AEC3-C77E7F20FBA1}" type="presParOf" srcId="{603E22A2-78A9-4823-AA4B-1895BD2BBE68}" destId="{644924D3-242B-4885-8274-0FA1990A7F95}" srcOrd="0" destOrd="0" presId="urn:microsoft.com/office/officeart/2005/8/layout/bProcess3"/>
    <dgm:cxn modelId="{4F734BD6-78F7-42A8-B4E2-4B9DAAD81FC9}" type="presParOf" srcId="{603E22A2-78A9-4823-AA4B-1895BD2BBE68}" destId="{AE201F62-AADB-448C-A62F-D187C777C8AA}" srcOrd="1" destOrd="0" presId="urn:microsoft.com/office/officeart/2005/8/layout/bProcess3"/>
    <dgm:cxn modelId="{AED197FF-8426-42E5-A7D7-FE8BA1244482}" type="presParOf" srcId="{AE201F62-AADB-448C-A62F-D187C777C8AA}" destId="{92B63025-5372-4D80-BE23-A111EC0408A3}" srcOrd="0" destOrd="0" presId="urn:microsoft.com/office/officeart/2005/8/layout/bProcess3"/>
    <dgm:cxn modelId="{690D32E9-80C5-4BA0-A9EF-31F4ACC0FBC7}" type="presParOf" srcId="{603E22A2-78A9-4823-AA4B-1895BD2BBE68}" destId="{B3989731-7515-429E-976F-55A90B08A54D}" srcOrd="2" destOrd="0" presId="urn:microsoft.com/office/officeart/2005/8/layout/bProcess3"/>
    <dgm:cxn modelId="{8766EBBC-8F9B-4547-9C5A-FC38A7427968}" type="presParOf" srcId="{603E22A2-78A9-4823-AA4B-1895BD2BBE68}" destId="{A329CD1F-BCA7-45EB-99AC-334BDDDCAA98}" srcOrd="3" destOrd="0" presId="urn:microsoft.com/office/officeart/2005/8/layout/bProcess3"/>
    <dgm:cxn modelId="{6C55A22B-7841-41C3-AEDB-B218025E3F38}" type="presParOf" srcId="{A329CD1F-BCA7-45EB-99AC-334BDDDCAA98}" destId="{2921C9FD-3B85-4445-8474-6958B8FE05C7}" srcOrd="0" destOrd="0" presId="urn:microsoft.com/office/officeart/2005/8/layout/bProcess3"/>
    <dgm:cxn modelId="{53D1FC67-DE14-4E91-A068-D3F4120A2387}" type="presParOf" srcId="{603E22A2-78A9-4823-AA4B-1895BD2BBE68}" destId="{47391D18-2CFC-4B62-8506-45A98D1788F7}" srcOrd="4" destOrd="0" presId="urn:microsoft.com/office/officeart/2005/8/layout/bProcess3"/>
    <dgm:cxn modelId="{B8EB9F72-5978-4057-999B-BBCD668F6CB5}" type="presParOf" srcId="{603E22A2-78A9-4823-AA4B-1895BD2BBE68}" destId="{EDB6BD6D-9685-483B-9B1B-F6828E2FB3C4}" srcOrd="5" destOrd="0" presId="urn:microsoft.com/office/officeart/2005/8/layout/bProcess3"/>
    <dgm:cxn modelId="{818FCDF2-6E5A-429B-BA27-27EE11C75A7C}" type="presParOf" srcId="{EDB6BD6D-9685-483B-9B1B-F6828E2FB3C4}" destId="{F39F658C-E0EB-4CF4-AEBA-EC52BCD084A4}" srcOrd="0" destOrd="0" presId="urn:microsoft.com/office/officeart/2005/8/layout/bProcess3"/>
    <dgm:cxn modelId="{A6DEA8A5-2CD9-4FAA-AFDD-94906268931F}" type="presParOf" srcId="{603E22A2-78A9-4823-AA4B-1895BD2BBE68}" destId="{CDAE52D1-D2F9-4539-A833-474E9A81912F}" srcOrd="6" destOrd="0" presId="urn:microsoft.com/office/officeart/2005/8/layout/bProcess3"/>
    <dgm:cxn modelId="{F3DCECCB-4EA6-4465-AA17-3EB5F925F4F5}" type="presParOf" srcId="{603E22A2-78A9-4823-AA4B-1895BD2BBE68}" destId="{774B6A84-1035-441A-B51D-D84A638D78F3}" srcOrd="7" destOrd="0" presId="urn:microsoft.com/office/officeart/2005/8/layout/bProcess3"/>
    <dgm:cxn modelId="{D09E6A15-BED3-4AAC-BC35-E6D5DC6FFEBB}" type="presParOf" srcId="{774B6A84-1035-441A-B51D-D84A638D78F3}" destId="{901CE175-0859-4082-A226-BA5FD6B03C10}" srcOrd="0" destOrd="0" presId="urn:microsoft.com/office/officeart/2005/8/layout/bProcess3"/>
    <dgm:cxn modelId="{38FADF76-8302-4127-8D24-2D650DAF91BC}" type="presParOf" srcId="{603E22A2-78A9-4823-AA4B-1895BD2BBE68}" destId="{338F9F52-3D79-4363-9D82-61911578DC03}" srcOrd="8" destOrd="0" presId="urn:microsoft.com/office/officeart/2005/8/layout/bProcess3"/>
    <dgm:cxn modelId="{F9F2F5A7-CE72-45B3-961B-11AAC2E5316B}" type="presParOf" srcId="{603E22A2-78A9-4823-AA4B-1895BD2BBE68}" destId="{654E7818-3960-4AB6-B038-6E4181995A32}" srcOrd="9" destOrd="0" presId="urn:microsoft.com/office/officeart/2005/8/layout/bProcess3"/>
    <dgm:cxn modelId="{D7BC2A95-8729-4D9B-9906-D749542BFBA1}" type="presParOf" srcId="{654E7818-3960-4AB6-B038-6E4181995A32}" destId="{9A108E89-AB23-41CA-9793-833EC36FCA89}" srcOrd="0" destOrd="0" presId="urn:microsoft.com/office/officeart/2005/8/layout/bProcess3"/>
    <dgm:cxn modelId="{DC61A836-C31C-45F4-B5AA-859006EE9186}" type="presParOf" srcId="{603E22A2-78A9-4823-AA4B-1895BD2BBE68}" destId="{30B9B9F5-D18B-44D1-8941-A50EEA35CC1F}" srcOrd="10" destOrd="0" presId="urn:microsoft.com/office/officeart/2005/8/layout/bProcess3"/>
    <dgm:cxn modelId="{D72B165E-CD69-4F1F-A35D-DB617E8AFFDA}" type="presParOf" srcId="{603E22A2-78A9-4823-AA4B-1895BD2BBE68}" destId="{60716456-E6A1-49DB-A7B8-448DA358BB2F}" srcOrd="11" destOrd="0" presId="urn:microsoft.com/office/officeart/2005/8/layout/bProcess3"/>
    <dgm:cxn modelId="{9971AA80-D52C-4DD1-93D3-2F701DB7C890}" type="presParOf" srcId="{60716456-E6A1-49DB-A7B8-448DA358BB2F}" destId="{31E1CD67-2D62-418D-BEC4-2D8865C95C76}" srcOrd="0" destOrd="0" presId="urn:microsoft.com/office/officeart/2005/8/layout/bProcess3"/>
    <dgm:cxn modelId="{92E52EFD-6129-480B-BE20-94C54B7A2249}" type="presParOf" srcId="{603E22A2-78A9-4823-AA4B-1895BD2BBE68}" destId="{8AA51B88-E637-4026-AF03-A79EA5E9261F}" srcOrd="12" destOrd="0" presId="urn:microsoft.com/office/officeart/2005/8/layout/bProcess3"/>
    <dgm:cxn modelId="{DC10BE13-6FEE-422E-9F31-11BF9C32AEDF}" type="presParOf" srcId="{603E22A2-78A9-4823-AA4B-1895BD2BBE68}" destId="{8B691CDF-CF99-4B1A-B958-BD2D0E17D49E}" srcOrd="13" destOrd="0" presId="urn:microsoft.com/office/officeart/2005/8/layout/bProcess3"/>
    <dgm:cxn modelId="{C5271138-A497-4760-AA95-CC9FACBE9AA0}" type="presParOf" srcId="{8B691CDF-CF99-4B1A-B958-BD2D0E17D49E}" destId="{A8F774C1-CFBF-4194-9F82-79904F982C66}" srcOrd="0" destOrd="0" presId="urn:microsoft.com/office/officeart/2005/8/layout/bProcess3"/>
    <dgm:cxn modelId="{1FB86D59-05E5-4804-8A91-E0070987CA0B}" type="presParOf" srcId="{603E22A2-78A9-4823-AA4B-1895BD2BBE68}" destId="{52F12334-1DD3-4E12-A38E-A8A2357757E2}" srcOrd="14" destOrd="0" presId="urn:microsoft.com/office/officeart/2005/8/layout/bProcess3"/>
    <dgm:cxn modelId="{A76FF79C-FFA9-4460-A0F2-1DBD5F8D60E8}" type="presParOf" srcId="{603E22A2-78A9-4823-AA4B-1895BD2BBE68}" destId="{102914AA-1B11-40DA-9D67-21E60508C3E4}" srcOrd="15" destOrd="0" presId="urn:microsoft.com/office/officeart/2005/8/layout/bProcess3"/>
    <dgm:cxn modelId="{42EB923E-15C1-44B7-BA24-032F7A494472}" type="presParOf" srcId="{102914AA-1B11-40DA-9D67-21E60508C3E4}" destId="{F4C1B7AC-8DA7-4E18-973C-57A4C8A627C8}" srcOrd="0" destOrd="0" presId="urn:microsoft.com/office/officeart/2005/8/layout/bProcess3"/>
    <dgm:cxn modelId="{F77A27F1-9F2C-4CE4-889E-0D94413E0C1C}" type="presParOf" srcId="{603E22A2-78A9-4823-AA4B-1895BD2BBE68}" destId="{FA3E8945-6AE7-4CB6-8126-325E5FEFAF5E}" srcOrd="16" destOrd="0" presId="urn:microsoft.com/office/officeart/2005/8/layout/bProcess3"/>
    <dgm:cxn modelId="{C3F47275-3CFD-4E53-8E06-CF1D18CCBEB8}" type="presParOf" srcId="{603E22A2-78A9-4823-AA4B-1895BD2BBE68}" destId="{D2207525-DC4A-479D-8EC4-42965D3A3BF2}" srcOrd="17" destOrd="0" presId="urn:microsoft.com/office/officeart/2005/8/layout/bProcess3"/>
    <dgm:cxn modelId="{BA4C741D-AFC2-4DE2-AB4C-11C97A06A562}" type="presParOf" srcId="{D2207525-DC4A-479D-8EC4-42965D3A3BF2}" destId="{13CB603D-2810-400E-B464-41FBC92C0663}" srcOrd="0" destOrd="0" presId="urn:microsoft.com/office/officeart/2005/8/layout/bProcess3"/>
    <dgm:cxn modelId="{6C0CBA06-65C2-48D3-8B35-47E35891B502}" type="presParOf" srcId="{603E22A2-78A9-4823-AA4B-1895BD2BBE68}" destId="{C0FD104C-B30C-4A21-8C25-1B5A23CD6633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35E6-A25B-429E-A564-C1E4E52BF88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495FB4-B51D-452E-AD6F-96AC69D3FD15}">
      <dgm:prSet/>
      <dgm:spPr/>
      <dgm:t>
        <a:bodyPr/>
        <a:lstStyle/>
        <a:p>
          <a:r>
            <a:rPr lang="en-US" dirty="0"/>
            <a:t>Randomly select a mask</a:t>
          </a:r>
        </a:p>
      </dgm:t>
    </dgm:pt>
    <dgm:pt modelId="{E8D301E6-4E21-4B5B-8D1B-E416DEFC6D33}" type="parTrans" cxnId="{A6EE5E65-EEB3-412F-9BC9-73E4D0611592}">
      <dgm:prSet/>
      <dgm:spPr/>
      <dgm:t>
        <a:bodyPr/>
        <a:lstStyle/>
        <a:p>
          <a:endParaRPr lang="en-US"/>
        </a:p>
      </dgm:t>
    </dgm:pt>
    <dgm:pt modelId="{793A6290-A7CF-43BC-8723-8BF00136134E}" type="sibTrans" cxnId="{A6EE5E65-EEB3-412F-9BC9-73E4D0611592}">
      <dgm:prSet/>
      <dgm:spPr/>
      <dgm:t>
        <a:bodyPr/>
        <a:lstStyle/>
        <a:p>
          <a:endParaRPr lang="en-US"/>
        </a:p>
      </dgm:t>
    </dgm:pt>
    <dgm:pt modelId="{A344F31F-A893-4583-8368-4D08CAA6A362}">
      <dgm:prSet/>
      <dgm:spPr/>
      <dgm:t>
        <a:bodyPr/>
        <a:lstStyle/>
        <a:p>
          <a:r>
            <a:rPr lang="en-US"/>
            <a:t>Randomly select a photo from Dataset</a:t>
          </a:r>
        </a:p>
      </dgm:t>
    </dgm:pt>
    <dgm:pt modelId="{05D43D57-6910-47EE-AE96-3A7A602626D8}" type="parTrans" cxnId="{9AC39A60-83A7-429E-9EAD-E1823AA24357}">
      <dgm:prSet/>
      <dgm:spPr/>
      <dgm:t>
        <a:bodyPr/>
        <a:lstStyle/>
        <a:p>
          <a:endParaRPr lang="en-US"/>
        </a:p>
      </dgm:t>
    </dgm:pt>
    <dgm:pt modelId="{C7077208-0063-47FE-9046-2474837221D9}" type="sibTrans" cxnId="{9AC39A60-83A7-429E-9EAD-E1823AA24357}">
      <dgm:prSet/>
      <dgm:spPr/>
      <dgm:t>
        <a:bodyPr/>
        <a:lstStyle/>
        <a:p>
          <a:endParaRPr lang="en-US"/>
        </a:p>
      </dgm:t>
    </dgm:pt>
    <dgm:pt modelId="{01D15936-2EB1-4395-97ED-158C08029181}">
      <dgm:prSet/>
      <dgm:spPr/>
      <dgm:t>
        <a:bodyPr/>
        <a:lstStyle/>
        <a:p>
          <a:r>
            <a:rPr lang="en-US"/>
            <a:t>Blend two images</a:t>
          </a:r>
        </a:p>
      </dgm:t>
    </dgm:pt>
    <dgm:pt modelId="{92638413-791E-48A0-BA6A-099552DE5A80}" type="parTrans" cxnId="{E67324B9-D63A-4A6D-9BF4-F4C5594D7079}">
      <dgm:prSet/>
      <dgm:spPr/>
      <dgm:t>
        <a:bodyPr/>
        <a:lstStyle/>
        <a:p>
          <a:endParaRPr lang="en-US"/>
        </a:p>
      </dgm:t>
    </dgm:pt>
    <dgm:pt modelId="{344EE5D7-A1FA-417C-B348-334DE79DCAD3}" type="sibTrans" cxnId="{E67324B9-D63A-4A6D-9BF4-F4C5594D7079}">
      <dgm:prSet/>
      <dgm:spPr/>
      <dgm:t>
        <a:bodyPr/>
        <a:lstStyle/>
        <a:p>
          <a:endParaRPr lang="en-US"/>
        </a:p>
      </dgm:t>
    </dgm:pt>
    <dgm:pt modelId="{16823C55-E53A-45A2-85EF-24BD258394DA}">
      <dgm:prSet/>
      <dgm:spPr/>
      <dgm:t>
        <a:bodyPr/>
        <a:lstStyle/>
        <a:p>
          <a:r>
            <a:rPr lang="it-IT" dirty="0"/>
            <a:t>Generate a random noise array</a:t>
          </a:r>
          <a:endParaRPr lang="en-US" dirty="0"/>
        </a:p>
      </dgm:t>
    </dgm:pt>
    <dgm:pt modelId="{8FC1B58E-D27A-4AAB-B674-8CC02D0CD379}" type="parTrans" cxnId="{F851F414-F427-4DCE-B96A-756FAA762525}">
      <dgm:prSet/>
      <dgm:spPr/>
      <dgm:t>
        <a:bodyPr/>
        <a:lstStyle/>
        <a:p>
          <a:endParaRPr lang="en-US"/>
        </a:p>
      </dgm:t>
    </dgm:pt>
    <dgm:pt modelId="{DE24B0BF-27E8-4EAA-AA59-D437913BABD4}" type="sibTrans" cxnId="{F851F414-F427-4DCE-B96A-756FAA762525}">
      <dgm:prSet/>
      <dgm:spPr/>
      <dgm:t>
        <a:bodyPr/>
        <a:lstStyle/>
        <a:p>
          <a:endParaRPr lang="en-US"/>
        </a:p>
      </dgm:t>
    </dgm:pt>
    <dgm:pt modelId="{20D7F973-4A22-438E-B2E2-B0E6F3A23906}">
      <dgm:prSet/>
      <dgm:spPr/>
      <dgm:t>
        <a:bodyPr/>
        <a:lstStyle/>
        <a:p>
          <a:r>
            <a:rPr lang="en-US"/>
            <a:t>Create a dust layer by thresholding the noise array</a:t>
          </a:r>
        </a:p>
      </dgm:t>
    </dgm:pt>
    <dgm:pt modelId="{94FA4B2D-B2E8-4623-A839-53CE595FBEF9}" type="parTrans" cxnId="{BD562990-4D83-4464-8496-C30BA1477866}">
      <dgm:prSet/>
      <dgm:spPr/>
      <dgm:t>
        <a:bodyPr/>
        <a:lstStyle/>
        <a:p>
          <a:endParaRPr lang="en-US"/>
        </a:p>
      </dgm:t>
    </dgm:pt>
    <dgm:pt modelId="{C70E7991-E9DD-4B0A-BCCB-7BE439648158}" type="sibTrans" cxnId="{BD562990-4D83-4464-8496-C30BA1477866}">
      <dgm:prSet/>
      <dgm:spPr/>
      <dgm:t>
        <a:bodyPr/>
        <a:lstStyle/>
        <a:p>
          <a:endParaRPr lang="en-US"/>
        </a:p>
      </dgm:t>
    </dgm:pt>
    <dgm:pt modelId="{B25EBA54-F773-4D51-BA1E-813C6075BE65}">
      <dgm:prSet/>
      <dgm:spPr/>
      <dgm:t>
        <a:bodyPr/>
        <a:lstStyle/>
        <a:p>
          <a:r>
            <a:rPr lang="en-US"/>
            <a:t>Blend the dust layer with the input image</a:t>
          </a:r>
        </a:p>
      </dgm:t>
    </dgm:pt>
    <dgm:pt modelId="{37F7DB5E-BC30-40BD-892D-427E3F17427C}" type="parTrans" cxnId="{8EB2A6FE-F504-4164-B3B9-37712644AF29}">
      <dgm:prSet/>
      <dgm:spPr/>
      <dgm:t>
        <a:bodyPr/>
        <a:lstStyle/>
        <a:p>
          <a:endParaRPr lang="en-US"/>
        </a:p>
      </dgm:t>
    </dgm:pt>
    <dgm:pt modelId="{96E13BA7-3157-490F-AAEF-250FB2A984FB}" type="sibTrans" cxnId="{8EB2A6FE-F504-4164-B3B9-37712644AF29}">
      <dgm:prSet/>
      <dgm:spPr/>
      <dgm:t>
        <a:bodyPr/>
        <a:lstStyle/>
        <a:p>
          <a:endParaRPr lang="en-US"/>
        </a:p>
      </dgm:t>
    </dgm:pt>
    <dgm:pt modelId="{3A512538-8865-446E-B3B9-30B6E67CEB3B}" type="pres">
      <dgm:prSet presAssocID="{D6BB35E6-A25B-429E-A564-C1E4E52BF888}" presName="Name0" presStyleCnt="0">
        <dgm:presLayoutVars>
          <dgm:dir/>
          <dgm:resizeHandles val="exact"/>
        </dgm:presLayoutVars>
      </dgm:prSet>
      <dgm:spPr/>
    </dgm:pt>
    <dgm:pt modelId="{0F24F777-7968-49C6-B31A-9B16CCF9302B}" type="pres">
      <dgm:prSet presAssocID="{BD495FB4-B51D-452E-AD6F-96AC69D3FD15}" presName="node" presStyleLbl="node1" presStyleIdx="0" presStyleCnt="6">
        <dgm:presLayoutVars>
          <dgm:bulletEnabled val="1"/>
        </dgm:presLayoutVars>
      </dgm:prSet>
      <dgm:spPr/>
    </dgm:pt>
    <dgm:pt modelId="{203AA31A-0F9C-485D-B7C0-F0B0831239CC}" type="pres">
      <dgm:prSet presAssocID="{793A6290-A7CF-43BC-8723-8BF00136134E}" presName="sibTrans" presStyleLbl="sibTrans1D1" presStyleIdx="0" presStyleCnt="5"/>
      <dgm:spPr/>
    </dgm:pt>
    <dgm:pt modelId="{86C39BE2-9D97-43A8-B019-41D8351FC274}" type="pres">
      <dgm:prSet presAssocID="{793A6290-A7CF-43BC-8723-8BF00136134E}" presName="connectorText" presStyleLbl="sibTrans1D1" presStyleIdx="0" presStyleCnt="5"/>
      <dgm:spPr/>
    </dgm:pt>
    <dgm:pt modelId="{F777A5A1-B8B8-4395-87AB-F91122C00DBC}" type="pres">
      <dgm:prSet presAssocID="{A344F31F-A893-4583-8368-4D08CAA6A362}" presName="node" presStyleLbl="node1" presStyleIdx="1" presStyleCnt="6">
        <dgm:presLayoutVars>
          <dgm:bulletEnabled val="1"/>
        </dgm:presLayoutVars>
      </dgm:prSet>
      <dgm:spPr/>
    </dgm:pt>
    <dgm:pt modelId="{C07537EE-969B-4231-A7EE-9E2EEDBD122D}" type="pres">
      <dgm:prSet presAssocID="{C7077208-0063-47FE-9046-2474837221D9}" presName="sibTrans" presStyleLbl="sibTrans1D1" presStyleIdx="1" presStyleCnt="5"/>
      <dgm:spPr/>
    </dgm:pt>
    <dgm:pt modelId="{F43144ED-E677-48EE-9AA5-F5DC4CA2606E}" type="pres">
      <dgm:prSet presAssocID="{C7077208-0063-47FE-9046-2474837221D9}" presName="connectorText" presStyleLbl="sibTrans1D1" presStyleIdx="1" presStyleCnt="5"/>
      <dgm:spPr/>
    </dgm:pt>
    <dgm:pt modelId="{55E84993-9502-4728-B5FD-4E03F39C16E8}" type="pres">
      <dgm:prSet presAssocID="{01D15936-2EB1-4395-97ED-158C08029181}" presName="node" presStyleLbl="node1" presStyleIdx="2" presStyleCnt="6">
        <dgm:presLayoutVars>
          <dgm:bulletEnabled val="1"/>
        </dgm:presLayoutVars>
      </dgm:prSet>
      <dgm:spPr/>
    </dgm:pt>
    <dgm:pt modelId="{F277A4E0-A7D7-4EA3-8402-D43F9134F491}" type="pres">
      <dgm:prSet presAssocID="{344EE5D7-A1FA-417C-B348-334DE79DCAD3}" presName="sibTrans" presStyleLbl="sibTrans1D1" presStyleIdx="2" presStyleCnt="5"/>
      <dgm:spPr/>
    </dgm:pt>
    <dgm:pt modelId="{C593EEFB-5059-4021-84BC-DEB62FD325DD}" type="pres">
      <dgm:prSet presAssocID="{344EE5D7-A1FA-417C-B348-334DE79DCAD3}" presName="connectorText" presStyleLbl="sibTrans1D1" presStyleIdx="2" presStyleCnt="5"/>
      <dgm:spPr/>
    </dgm:pt>
    <dgm:pt modelId="{ECD03B41-9606-4891-93FE-FAD5BB905EF8}" type="pres">
      <dgm:prSet presAssocID="{16823C55-E53A-45A2-85EF-24BD258394DA}" presName="node" presStyleLbl="node1" presStyleIdx="3" presStyleCnt="6">
        <dgm:presLayoutVars>
          <dgm:bulletEnabled val="1"/>
        </dgm:presLayoutVars>
      </dgm:prSet>
      <dgm:spPr/>
    </dgm:pt>
    <dgm:pt modelId="{47F28E70-CE0D-45B7-8091-1478BC3C3069}" type="pres">
      <dgm:prSet presAssocID="{DE24B0BF-27E8-4EAA-AA59-D437913BABD4}" presName="sibTrans" presStyleLbl="sibTrans1D1" presStyleIdx="3" presStyleCnt="5"/>
      <dgm:spPr/>
    </dgm:pt>
    <dgm:pt modelId="{F7245A0F-3409-45C6-BCDE-A3698A1F3DF2}" type="pres">
      <dgm:prSet presAssocID="{DE24B0BF-27E8-4EAA-AA59-D437913BABD4}" presName="connectorText" presStyleLbl="sibTrans1D1" presStyleIdx="3" presStyleCnt="5"/>
      <dgm:spPr/>
    </dgm:pt>
    <dgm:pt modelId="{10F91EB0-8775-4F41-A939-5FEC780366C4}" type="pres">
      <dgm:prSet presAssocID="{20D7F973-4A22-438E-B2E2-B0E6F3A23906}" presName="node" presStyleLbl="node1" presStyleIdx="4" presStyleCnt="6">
        <dgm:presLayoutVars>
          <dgm:bulletEnabled val="1"/>
        </dgm:presLayoutVars>
      </dgm:prSet>
      <dgm:spPr/>
    </dgm:pt>
    <dgm:pt modelId="{4C23B8F3-76A7-430E-B1B1-C0031E35791A}" type="pres">
      <dgm:prSet presAssocID="{C70E7991-E9DD-4B0A-BCCB-7BE439648158}" presName="sibTrans" presStyleLbl="sibTrans1D1" presStyleIdx="4" presStyleCnt="5"/>
      <dgm:spPr/>
    </dgm:pt>
    <dgm:pt modelId="{D1BAAA7E-5A6E-4EFF-A9EE-B2AD19159DA9}" type="pres">
      <dgm:prSet presAssocID="{C70E7991-E9DD-4B0A-BCCB-7BE439648158}" presName="connectorText" presStyleLbl="sibTrans1D1" presStyleIdx="4" presStyleCnt="5"/>
      <dgm:spPr/>
    </dgm:pt>
    <dgm:pt modelId="{32580344-365B-45B7-A9C5-9E4D318A1CEF}" type="pres">
      <dgm:prSet presAssocID="{B25EBA54-F773-4D51-BA1E-813C6075BE65}" presName="node" presStyleLbl="node1" presStyleIdx="5" presStyleCnt="6">
        <dgm:presLayoutVars>
          <dgm:bulletEnabled val="1"/>
        </dgm:presLayoutVars>
      </dgm:prSet>
      <dgm:spPr/>
    </dgm:pt>
  </dgm:ptLst>
  <dgm:cxnLst>
    <dgm:cxn modelId="{61645203-CD0C-4DF5-8E51-717656F2F93C}" type="presOf" srcId="{A344F31F-A893-4583-8368-4D08CAA6A362}" destId="{F777A5A1-B8B8-4395-87AB-F91122C00DBC}" srcOrd="0" destOrd="0" presId="urn:microsoft.com/office/officeart/2005/8/layout/bProcess3"/>
    <dgm:cxn modelId="{272F2C13-F059-483A-AC7D-6C05A1210443}" type="presOf" srcId="{20D7F973-4A22-438E-B2E2-B0E6F3A23906}" destId="{10F91EB0-8775-4F41-A939-5FEC780366C4}" srcOrd="0" destOrd="0" presId="urn:microsoft.com/office/officeart/2005/8/layout/bProcess3"/>
    <dgm:cxn modelId="{13751614-A58C-4F68-B637-623743B23F6C}" type="presOf" srcId="{344EE5D7-A1FA-417C-B348-334DE79DCAD3}" destId="{C593EEFB-5059-4021-84BC-DEB62FD325DD}" srcOrd="1" destOrd="0" presId="urn:microsoft.com/office/officeart/2005/8/layout/bProcess3"/>
    <dgm:cxn modelId="{F851F414-F427-4DCE-B96A-756FAA762525}" srcId="{D6BB35E6-A25B-429E-A564-C1E4E52BF888}" destId="{16823C55-E53A-45A2-85EF-24BD258394DA}" srcOrd="3" destOrd="0" parTransId="{8FC1B58E-D27A-4AAB-B674-8CC02D0CD379}" sibTransId="{DE24B0BF-27E8-4EAA-AA59-D437913BABD4}"/>
    <dgm:cxn modelId="{1EED5430-FB49-4939-A8B0-CF6CBFF4F566}" type="presOf" srcId="{DE24B0BF-27E8-4EAA-AA59-D437913BABD4}" destId="{47F28E70-CE0D-45B7-8091-1478BC3C3069}" srcOrd="0" destOrd="0" presId="urn:microsoft.com/office/officeart/2005/8/layout/bProcess3"/>
    <dgm:cxn modelId="{527D1B32-1881-4C17-A98C-559FDBD3AF26}" type="presOf" srcId="{16823C55-E53A-45A2-85EF-24BD258394DA}" destId="{ECD03B41-9606-4891-93FE-FAD5BB905EF8}" srcOrd="0" destOrd="0" presId="urn:microsoft.com/office/officeart/2005/8/layout/bProcess3"/>
    <dgm:cxn modelId="{9AC39A60-83A7-429E-9EAD-E1823AA24357}" srcId="{D6BB35E6-A25B-429E-A564-C1E4E52BF888}" destId="{A344F31F-A893-4583-8368-4D08CAA6A362}" srcOrd="1" destOrd="0" parTransId="{05D43D57-6910-47EE-AE96-3A7A602626D8}" sibTransId="{C7077208-0063-47FE-9046-2474837221D9}"/>
    <dgm:cxn modelId="{7C053262-AE9F-46F1-A037-8A9D579E2854}" type="presOf" srcId="{DE24B0BF-27E8-4EAA-AA59-D437913BABD4}" destId="{F7245A0F-3409-45C6-BCDE-A3698A1F3DF2}" srcOrd="1" destOrd="0" presId="urn:microsoft.com/office/officeart/2005/8/layout/bProcess3"/>
    <dgm:cxn modelId="{A6EE5E65-EEB3-412F-9BC9-73E4D0611592}" srcId="{D6BB35E6-A25B-429E-A564-C1E4E52BF888}" destId="{BD495FB4-B51D-452E-AD6F-96AC69D3FD15}" srcOrd="0" destOrd="0" parTransId="{E8D301E6-4E21-4B5B-8D1B-E416DEFC6D33}" sibTransId="{793A6290-A7CF-43BC-8723-8BF00136134E}"/>
    <dgm:cxn modelId="{8003306A-109F-42A3-ADF8-628334928D8B}" type="presOf" srcId="{793A6290-A7CF-43BC-8723-8BF00136134E}" destId="{86C39BE2-9D97-43A8-B019-41D8351FC274}" srcOrd="1" destOrd="0" presId="urn:microsoft.com/office/officeart/2005/8/layout/bProcess3"/>
    <dgm:cxn modelId="{8FFFFE6C-885C-49DC-9C29-2666CB2E272B}" type="presOf" srcId="{C70E7991-E9DD-4B0A-BCCB-7BE439648158}" destId="{D1BAAA7E-5A6E-4EFF-A9EE-B2AD19159DA9}" srcOrd="1" destOrd="0" presId="urn:microsoft.com/office/officeart/2005/8/layout/bProcess3"/>
    <dgm:cxn modelId="{EA579073-151D-47E6-82E8-A27874A21301}" type="presOf" srcId="{B25EBA54-F773-4D51-BA1E-813C6075BE65}" destId="{32580344-365B-45B7-A9C5-9E4D318A1CEF}" srcOrd="0" destOrd="0" presId="urn:microsoft.com/office/officeart/2005/8/layout/bProcess3"/>
    <dgm:cxn modelId="{40BCEA73-C3BF-464E-817F-4A970527D00B}" type="presOf" srcId="{C7077208-0063-47FE-9046-2474837221D9}" destId="{C07537EE-969B-4231-A7EE-9E2EEDBD122D}" srcOrd="0" destOrd="0" presId="urn:microsoft.com/office/officeart/2005/8/layout/bProcess3"/>
    <dgm:cxn modelId="{F53F8C57-8839-43CC-B5D1-A9431547FD89}" type="presOf" srcId="{D6BB35E6-A25B-429E-A564-C1E4E52BF888}" destId="{3A512538-8865-446E-B3B9-30B6E67CEB3B}" srcOrd="0" destOrd="0" presId="urn:microsoft.com/office/officeart/2005/8/layout/bProcess3"/>
    <dgm:cxn modelId="{A8B87C7F-10EF-4B0C-AFFC-3A318A90F4BE}" type="presOf" srcId="{C70E7991-E9DD-4B0A-BCCB-7BE439648158}" destId="{4C23B8F3-76A7-430E-B1B1-C0031E35791A}" srcOrd="0" destOrd="0" presId="urn:microsoft.com/office/officeart/2005/8/layout/bProcess3"/>
    <dgm:cxn modelId="{BD562990-4D83-4464-8496-C30BA1477866}" srcId="{D6BB35E6-A25B-429E-A564-C1E4E52BF888}" destId="{20D7F973-4A22-438E-B2E2-B0E6F3A23906}" srcOrd="4" destOrd="0" parTransId="{94FA4B2D-B2E8-4623-A839-53CE595FBEF9}" sibTransId="{C70E7991-E9DD-4B0A-BCCB-7BE439648158}"/>
    <dgm:cxn modelId="{E67324B9-D63A-4A6D-9BF4-F4C5594D7079}" srcId="{D6BB35E6-A25B-429E-A564-C1E4E52BF888}" destId="{01D15936-2EB1-4395-97ED-158C08029181}" srcOrd="2" destOrd="0" parTransId="{92638413-791E-48A0-BA6A-099552DE5A80}" sibTransId="{344EE5D7-A1FA-417C-B348-334DE79DCAD3}"/>
    <dgm:cxn modelId="{BE2EE3C2-39D7-40B9-8985-42C1651A4648}" type="presOf" srcId="{01D15936-2EB1-4395-97ED-158C08029181}" destId="{55E84993-9502-4728-B5FD-4E03F39C16E8}" srcOrd="0" destOrd="0" presId="urn:microsoft.com/office/officeart/2005/8/layout/bProcess3"/>
    <dgm:cxn modelId="{6B2AB5DA-FA55-4E72-998F-CA1449F00FE8}" type="presOf" srcId="{BD495FB4-B51D-452E-AD6F-96AC69D3FD15}" destId="{0F24F777-7968-49C6-B31A-9B16CCF9302B}" srcOrd="0" destOrd="0" presId="urn:microsoft.com/office/officeart/2005/8/layout/bProcess3"/>
    <dgm:cxn modelId="{382851F7-5A2B-4BD9-80DC-C2F67B6705FC}" type="presOf" srcId="{C7077208-0063-47FE-9046-2474837221D9}" destId="{F43144ED-E677-48EE-9AA5-F5DC4CA2606E}" srcOrd="1" destOrd="0" presId="urn:microsoft.com/office/officeart/2005/8/layout/bProcess3"/>
    <dgm:cxn modelId="{10BA24FC-9F31-4342-A817-CE613ED5B1A7}" type="presOf" srcId="{793A6290-A7CF-43BC-8723-8BF00136134E}" destId="{203AA31A-0F9C-485D-B7C0-F0B0831239CC}" srcOrd="0" destOrd="0" presId="urn:microsoft.com/office/officeart/2005/8/layout/bProcess3"/>
    <dgm:cxn modelId="{618C97FE-7FC3-4DCC-8D12-FA3FB1C83B10}" type="presOf" srcId="{344EE5D7-A1FA-417C-B348-334DE79DCAD3}" destId="{F277A4E0-A7D7-4EA3-8402-D43F9134F491}" srcOrd="0" destOrd="0" presId="urn:microsoft.com/office/officeart/2005/8/layout/bProcess3"/>
    <dgm:cxn modelId="{8EB2A6FE-F504-4164-B3B9-37712644AF29}" srcId="{D6BB35E6-A25B-429E-A564-C1E4E52BF888}" destId="{B25EBA54-F773-4D51-BA1E-813C6075BE65}" srcOrd="5" destOrd="0" parTransId="{37F7DB5E-BC30-40BD-892D-427E3F17427C}" sibTransId="{96E13BA7-3157-490F-AAEF-250FB2A984FB}"/>
    <dgm:cxn modelId="{C0E183A2-2141-4E92-99F7-BD790B538687}" type="presParOf" srcId="{3A512538-8865-446E-B3B9-30B6E67CEB3B}" destId="{0F24F777-7968-49C6-B31A-9B16CCF9302B}" srcOrd="0" destOrd="0" presId="urn:microsoft.com/office/officeart/2005/8/layout/bProcess3"/>
    <dgm:cxn modelId="{CC528206-9B6C-4F86-A371-D6999418739C}" type="presParOf" srcId="{3A512538-8865-446E-B3B9-30B6E67CEB3B}" destId="{203AA31A-0F9C-485D-B7C0-F0B0831239CC}" srcOrd="1" destOrd="0" presId="urn:microsoft.com/office/officeart/2005/8/layout/bProcess3"/>
    <dgm:cxn modelId="{9B9B94BC-3CA9-4E54-BED9-A415DC7D6C9C}" type="presParOf" srcId="{203AA31A-0F9C-485D-B7C0-F0B0831239CC}" destId="{86C39BE2-9D97-43A8-B019-41D8351FC274}" srcOrd="0" destOrd="0" presId="urn:microsoft.com/office/officeart/2005/8/layout/bProcess3"/>
    <dgm:cxn modelId="{D7683BE4-D3F6-4C90-8EFC-E0025CB3301A}" type="presParOf" srcId="{3A512538-8865-446E-B3B9-30B6E67CEB3B}" destId="{F777A5A1-B8B8-4395-87AB-F91122C00DBC}" srcOrd="2" destOrd="0" presId="urn:microsoft.com/office/officeart/2005/8/layout/bProcess3"/>
    <dgm:cxn modelId="{47A9F44F-982A-4DFF-A5C1-2BC3074EAAEA}" type="presParOf" srcId="{3A512538-8865-446E-B3B9-30B6E67CEB3B}" destId="{C07537EE-969B-4231-A7EE-9E2EEDBD122D}" srcOrd="3" destOrd="0" presId="urn:microsoft.com/office/officeart/2005/8/layout/bProcess3"/>
    <dgm:cxn modelId="{5DCC87DB-0BA2-4C93-A694-9446833DD191}" type="presParOf" srcId="{C07537EE-969B-4231-A7EE-9E2EEDBD122D}" destId="{F43144ED-E677-48EE-9AA5-F5DC4CA2606E}" srcOrd="0" destOrd="0" presId="urn:microsoft.com/office/officeart/2005/8/layout/bProcess3"/>
    <dgm:cxn modelId="{F72CEAFB-40DA-4D10-A668-CE29DB048FB8}" type="presParOf" srcId="{3A512538-8865-446E-B3B9-30B6E67CEB3B}" destId="{55E84993-9502-4728-B5FD-4E03F39C16E8}" srcOrd="4" destOrd="0" presId="urn:microsoft.com/office/officeart/2005/8/layout/bProcess3"/>
    <dgm:cxn modelId="{86B58DC2-D72B-41F1-A519-A07650E9828F}" type="presParOf" srcId="{3A512538-8865-446E-B3B9-30B6E67CEB3B}" destId="{F277A4E0-A7D7-4EA3-8402-D43F9134F491}" srcOrd="5" destOrd="0" presId="urn:microsoft.com/office/officeart/2005/8/layout/bProcess3"/>
    <dgm:cxn modelId="{C4813380-A180-4919-906B-FED5EADB990C}" type="presParOf" srcId="{F277A4E0-A7D7-4EA3-8402-D43F9134F491}" destId="{C593EEFB-5059-4021-84BC-DEB62FD325DD}" srcOrd="0" destOrd="0" presId="urn:microsoft.com/office/officeart/2005/8/layout/bProcess3"/>
    <dgm:cxn modelId="{408366EB-9178-4D61-A8EC-45F1174845CF}" type="presParOf" srcId="{3A512538-8865-446E-B3B9-30B6E67CEB3B}" destId="{ECD03B41-9606-4891-93FE-FAD5BB905EF8}" srcOrd="6" destOrd="0" presId="urn:microsoft.com/office/officeart/2005/8/layout/bProcess3"/>
    <dgm:cxn modelId="{7DFC163F-9F54-4B56-8565-8EB52962C5C0}" type="presParOf" srcId="{3A512538-8865-446E-B3B9-30B6E67CEB3B}" destId="{47F28E70-CE0D-45B7-8091-1478BC3C3069}" srcOrd="7" destOrd="0" presId="urn:microsoft.com/office/officeart/2005/8/layout/bProcess3"/>
    <dgm:cxn modelId="{C3F81DE7-C89F-4286-848B-4F2B6AAAA0BE}" type="presParOf" srcId="{47F28E70-CE0D-45B7-8091-1478BC3C3069}" destId="{F7245A0F-3409-45C6-BCDE-A3698A1F3DF2}" srcOrd="0" destOrd="0" presId="urn:microsoft.com/office/officeart/2005/8/layout/bProcess3"/>
    <dgm:cxn modelId="{5067F120-D4AB-4354-9946-089F47E82A2E}" type="presParOf" srcId="{3A512538-8865-446E-B3B9-30B6E67CEB3B}" destId="{10F91EB0-8775-4F41-A939-5FEC780366C4}" srcOrd="8" destOrd="0" presId="urn:microsoft.com/office/officeart/2005/8/layout/bProcess3"/>
    <dgm:cxn modelId="{0958ECD7-CB29-4BF3-BD16-6F5ED8620593}" type="presParOf" srcId="{3A512538-8865-446E-B3B9-30B6E67CEB3B}" destId="{4C23B8F3-76A7-430E-B1B1-C0031E35791A}" srcOrd="9" destOrd="0" presId="urn:microsoft.com/office/officeart/2005/8/layout/bProcess3"/>
    <dgm:cxn modelId="{051BFF10-4E3D-4BB3-84AF-22D621A7B331}" type="presParOf" srcId="{4C23B8F3-76A7-430E-B1B1-C0031E35791A}" destId="{D1BAAA7E-5A6E-4EFF-A9EE-B2AD19159DA9}" srcOrd="0" destOrd="0" presId="urn:microsoft.com/office/officeart/2005/8/layout/bProcess3"/>
    <dgm:cxn modelId="{6A18C48C-3B46-4FD6-82CE-66C537684172}" type="presParOf" srcId="{3A512538-8865-446E-B3B9-30B6E67CEB3B}" destId="{32580344-365B-45B7-A9C5-9E4D318A1CE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41BB3-2671-4240-B825-AEEF713674C0}">
      <dsp:nvSpPr>
        <dsp:cNvPr id="0" name=""/>
        <dsp:cNvSpPr/>
      </dsp:nvSpPr>
      <dsp:spPr>
        <a:xfrm>
          <a:off x="2127872" y="845208"/>
          <a:ext cx="1200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04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7314" y="884773"/>
        <a:ext cx="61551" cy="12310"/>
      </dsp:txXfrm>
    </dsp:sp>
    <dsp:sp modelId="{810D3381-77A6-4EFA-939B-BCDB4D079E2C}">
      <dsp:nvSpPr>
        <dsp:cNvPr id="0" name=""/>
        <dsp:cNvSpPr/>
      </dsp:nvSpPr>
      <dsp:spPr>
        <a:xfrm>
          <a:off x="3834" y="226394"/>
          <a:ext cx="2125837" cy="132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 Dataset Collection</a:t>
          </a:r>
          <a:endParaRPr lang="en-US" sz="2000" kern="1200" dirty="0">
            <a:latin typeface="+mn-lt"/>
          </a:endParaRPr>
        </a:p>
      </dsp:txBody>
      <dsp:txXfrm>
        <a:off x="3834" y="226394"/>
        <a:ext cx="2125837" cy="1329068"/>
      </dsp:txXfrm>
    </dsp:sp>
    <dsp:sp modelId="{13223F6B-51B9-4236-BEF9-24D1A405E0F6}">
      <dsp:nvSpPr>
        <dsp:cNvPr id="0" name=""/>
        <dsp:cNvSpPr/>
      </dsp:nvSpPr>
      <dsp:spPr>
        <a:xfrm>
          <a:off x="5049654" y="845208"/>
          <a:ext cx="1200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04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19096" y="884773"/>
        <a:ext cx="61551" cy="12310"/>
      </dsp:txXfrm>
    </dsp:sp>
    <dsp:sp modelId="{82512D92-7817-4338-A192-DED95899D3CF}">
      <dsp:nvSpPr>
        <dsp:cNvPr id="0" name=""/>
        <dsp:cNvSpPr/>
      </dsp:nvSpPr>
      <dsp:spPr>
        <a:xfrm>
          <a:off x="3360707" y="436869"/>
          <a:ext cx="1690746" cy="908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Binary Mask Generator</a:t>
          </a:r>
        </a:p>
      </dsp:txBody>
      <dsp:txXfrm>
        <a:off x="3360707" y="436869"/>
        <a:ext cx="1690746" cy="908118"/>
      </dsp:txXfrm>
    </dsp:sp>
    <dsp:sp modelId="{A8F1C0D8-1130-42A3-80B7-45ADD127F753}">
      <dsp:nvSpPr>
        <dsp:cNvPr id="0" name=""/>
        <dsp:cNvSpPr/>
      </dsp:nvSpPr>
      <dsp:spPr>
        <a:xfrm>
          <a:off x="1040848" y="1547609"/>
          <a:ext cx="6407272" cy="1427738"/>
        </a:xfrm>
        <a:custGeom>
          <a:avLst/>
          <a:gdLst/>
          <a:ahLst/>
          <a:cxnLst/>
          <a:rect l="0" t="0" r="0" b="0"/>
          <a:pathLst>
            <a:path>
              <a:moveTo>
                <a:pt x="6407272" y="0"/>
              </a:moveTo>
              <a:lnTo>
                <a:pt x="6407272" y="730969"/>
              </a:lnTo>
              <a:lnTo>
                <a:pt x="0" y="730969"/>
              </a:lnTo>
              <a:lnTo>
                <a:pt x="0" y="1427738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0205" y="2255323"/>
        <a:ext cx="328557" cy="12310"/>
      </dsp:txXfrm>
    </dsp:sp>
    <dsp:sp modelId="{D16896F6-9EC8-42C1-B957-118FD59D051C}">
      <dsp:nvSpPr>
        <dsp:cNvPr id="0" name=""/>
        <dsp:cNvSpPr/>
      </dsp:nvSpPr>
      <dsp:spPr>
        <a:xfrm>
          <a:off x="6282490" y="232447"/>
          <a:ext cx="2331260" cy="1316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 Processing of Dataset</a:t>
          </a:r>
        </a:p>
      </dsp:txBody>
      <dsp:txXfrm>
        <a:off x="6282490" y="232447"/>
        <a:ext cx="2331260" cy="1316961"/>
      </dsp:txXfrm>
    </dsp:sp>
    <dsp:sp modelId="{B60C515E-C275-4487-93AB-8369EA7239A3}">
      <dsp:nvSpPr>
        <dsp:cNvPr id="0" name=""/>
        <dsp:cNvSpPr/>
      </dsp:nvSpPr>
      <dsp:spPr>
        <a:xfrm>
          <a:off x="2076061" y="3558432"/>
          <a:ext cx="1200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04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5503" y="3597996"/>
        <a:ext cx="61551" cy="12310"/>
      </dsp:txXfrm>
    </dsp:sp>
    <dsp:sp modelId="{27CD6D8B-1377-47DB-B2D0-A50FB5764E31}">
      <dsp:nvSpPr>
        <dsp:cNvPr id="0" name=""/>
        <dsp:cNvSpPr/>
      </dsp:nvSpPr>
      <dsp:spPr>
        <a:xfrm>
          <a:off x="3834" y="3007747"/>
          <a:ext cx="2074027" cy="1192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Calculation of Loss Function</a:t>
          </a:r>
        </a:p>
      </dsp:txBody>
      <dsp:txXfrm>
        <a:off x="3834" y="3007747"/>
        <a:ext cx="2074027" cy="1192809"/>
      </dsp:txXfrm>
    </dsp:sp>
    <dsp:sp modelId="{D9C37118-6BD2-4BE9-8E12-1F5FE8DA80BC}">
      <dsp:nvSpPr>
        <dsp:cNvPr id="0" name=""/>
        <dsp:cNvSpPr/>
      </dsp:nvSpPr>
      <dsp:spPr>
        <a:xfrm>
          <a:off x="5675609" y="3558432"/>
          <a:ext cx="12004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04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5051" y="3597996"/>
        <a:ext cx="61551" cy="12310"/>
      </dsp:txXfrm>
    </dsp:sp>
    <dsp:sp modelId="{24A42982-BE24-4B9F-8E9C-5F6A848C0E20}">
      <dsp:nvSpPr>
        <dsp:cNvPr id="0" name=""/>
        <dsp:cNvSpPr/>
      </dsp:nvSpPr>
      <dsp:spPr>
        <a:xfrm>
          <a:off x="3308897" y="2883129"/>
          <a:ext cx="2368512" cy="144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the generator and discriminator</a:t>
          </a:r>
        </a:p>
      </dsp:txBody>
      <dsp:txXfrm>
        <a:off x="3308897" y="2883129"/>
        <a:ext cx="2368512" cy="1442045"/>
      </dsp:txXfrm>
    </dsp:sp>
    <dsp:sp modelId="{74FDA04F-6C9E-4B15-94FB-54E741B098BD}">
      <dsp:nvSpPr>
        <dsp:cNvPr id="0" name=""/>
        <dsp:cNvSpPr/>
      </dsp:nvSpPr>
      <dsp:spPr>
        <a:xfrm>
          <a:off x="6908445" y="2786498"/>
          <a:ext cx="1442505" cy="1635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 the generator</a:t>
          </a:r>
        </a:p>
      </dsp:txBody>
      <dsp:txXfrm>
        <a:off x="6908445" y="2786498"/>
        <a:ext cx="1442505" cy="163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1F62-AADB-448C-A62F-D187C777C8AA}">
      <dsp:nvSpPr>
        <dsp:cNvPr id="0" name=""/>
        <dsp:cNvSpPr/>
      </dsp:nvSpPr>
      <dsp:spPr>
        <a:xfrm>
          <a:off x="2066049" y="549666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2212305" y="593684"/>
        <a:ext cx="17005" cy="3404"/>
      </dsp:txXfrm>
    </dsp:sp>
    <dsp:sp modelId="{644924D3-242B-4885-8274-0FA1990A7F95}">
      <dsp:nvSpPr>
        <dsp:cNvPr id="0" name=""/>
        <dsp:cNvSpPr/>
      </dsp:nvSpPr>
      <dsp:spPr>
        <a:xfrm>
          <a:off x="3389" y="38800"/>
          <a:ext cx="2064460" cy="1113172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Input: Two consecutive frames from a video, t and (t+1)</a:t>
          </a:r>
        </a:p>
      </dsp:txBody>
      <dsp:txXfrm>
        <a:off x="3389" y="38800"/>
        <a:ext cx="2064460" cy="1113172"/>
      </dsp:txXfrm>
    </dsp:sp>
    <dsp:sp modelId="{A329CD1F-BCA7-45EB-99AC-334BDDDCAA98}">
      <dsp:nvSpPr>
        <dsp:cNvPr id="0" name=""/>
        <dsp:cNvSpPr/>
      </dsp:nvSpPr>
      <dsp:spPr>
        <a:xfrm>
          <a:off x="3884944" y="549666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4031200" y="593684"/>
        <a:ext cx="17005" cy="3404"/>
      </dsp:txXfrm>
    </dsp:sp>
    <dsp:sp modelId="{B3989731-7515-429E-976F-55A90B08A54D}">
      <dsp:nvSpPr>
        <dsp:cNvPr id="0" name=""/>
        <dsp:cNvSpPr/>
      </dsp:nvSpPr>
      <dsp:spPr>
        <a:xfrm>
          <a:off x="2407967" y="141732"/>
          <a:ext cx="1478776" cy="907308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Convert to grayscale</a:t>
          </a:r>
        </a:p>
      </dsp:txBody>
      <dsp:txXfrm>
        <a:off x="2407967" y="141732"/>
        <a:ext cx="1478776" cy="907308"/>
      </dsp:txXfrm>
    </dsp:sp>
    <dsp:sp modelId="{EDB6BD6D-9685-483B-9B1B-F6828E2FB3C4}">
      <dsp:nvSpPr>
        <dsp:cNvPr id="0" name=""/>
        <dsp:cNvSpPr/>
      </dsp:nvSpPr>
      <dsp:spPr>
        <a:xfrm>
          <a:off x="742777" y="1037219"/>
          <a:ext cx="4223473" cy="422471"/>
        </a:xfrm>
        <a:custGeom>
          <a:avLst/>
          <a:gdLst/>
          <a:ahLst/>
          <a:cxnLst/>
          <a:rect l="0" t="0" r="0" b="0"/>
          <a:pathLst>
            <a:path>
              <a:moveTo>
                <a:pt x="4223473" y="0"/>
              </a:moveTo>
              <a:lnTo>
                <a:pt x="4223473" y="228335"/>
              </a:lnTo>
              <a:lnTo>
                <a:pt x="0" y="228335"/>
              </a:lnTo>
              <a:lnTo>
                <a:pt x="0" y="422471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2748321" y="1246753"/>
        <a:ext cx="212385" cy="3404"/>
      </dsp:txXfrm>
    </dsp:sp>
    <dsp:sp modelId="{47391D18-2CFC-4B62-8506-45A98D1788F7}">
      <dsp:nvSpPr>
        <dsp:cNvPr id="0" name=""/>
        <dsp:cNvSpPr/>
      </dsp:nvSpPr>
      <dsp:spPr>
        <a:xfrm>
          <a:off x="4226862" y="151753"/>
          <a:ext cx="1478776" cy="887265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Compute absolute difference</a:t>
          </a:r>
        </a:p>
      </dsp:txBody>
      <dsp:txXfrm>
        <a:off x="4226862" y="151753"/>
        <a:ext cx="1478776" cy="887265"/>
      </dsp:txXfrm>
    </dsp:sp>
    <dsp:sp modelId="{774B6A84-1035-441A-B51D-D84A638D78F3}">
      <dsp:nvSpPr>
        <dsp:cNvPr id="0" name=""/>
        <dsp:cNvSpPr/>
      </dsp:nvSpPr>
      <dsp:spPr>
        <a:xfrm>
          <a:off x="1480365" y="1817811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6621" y="1861829"/>
        <a:ext cx="17005" cy="3404"/>
      </dsp:txXfrm>
    </dsp:sp>
    <dsp:sp modelId="{CDAE52D1-D2F9-4539-A833-474E9A81912F}">
      <dsp:nvSpPr>
        <dsp:cNvPr id="0" name=""/>
        <dsp:cNvSpPr/>
      </dsp:nvSpPr>
      <dsp:spPr>
        <a:xfrm>
          <a:off x="3389" y="1492091"/>
          <a:ext cx="1478776" cy="742880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threshold </a:t>
          </a:r>
        </a:p>
      </dsp:txBody>
      <dsp:txXfrm>
        <a:off x="3389" y="1492091"/>
        <a:ext cx="1478776" cy="742880"/>
      </dsp:txXfrm>
    </dsp:sp>
    <dsp:sp modelId="{654E7818-3960-4AB6-B038-6E4181995A32}">
      <dsp:nvSpPr>
        <dsp:cNvPr id="0" name=""/>
        <dsp:cNvSpPr/>
      </dsp:nvSpPr>
      <dsp:spPr>
        <a:xfrm>
          <a:off x="3299260" y="1817811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3445516" y="1861829"/>
        <a:ext cx="17005" cy="3404"/>
      </dsp:txXfrm>
    </dsp:sp>
    <dsp:sp modelId="{338F9F52-3D79-4363-9D82-61911578DC03}">
      <dsp:nvSpPr>
        <dsp:cNvPr id="0" name=""/>
        <dsp:cNvSpPr/>
      </dsp:nvSpPr>
      <dsp:spPr>
        <a:xfrm>
          <a:off x="1822283" y="1492091"/>
          <a:ext cx="1478776" cy="742880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Morphological operations</a:t>
          </a:r>
        </a:p>
      </dsp:txBody>
      <dsp:txXfrm>
        <a:off x="1822283" y="1492091"/>
        <a:ext cx="1478776" cy="742880"/>
      </dsp:txXfrm>
    </dsp:sp>
    <dsp:sp modelId="{60716456-E6A1-49DB-A7B8-448DA358BB2F}">
      <dsp:nvSpPr>
        <dsp:cNvPr id="0" name=""/>
        <dsp:cNvSpPr/>
      </dsp:nvSpPr>
      <dsp:spPr>
        <a:xfrm>
          <a:off x="742777" y="2213949"/>
          <a:ext cx="3819944" cy="328741"/>
        </a:xfrm>
        <a:custGeom>
          <a:avLst/>
          <a:gdLst/>
          <a:ahLst/>
          <a:cxnLst/>
          <a:rect l="0" t="0" r="0" b="0"/>
          <a:pathLst>
            <a:path>
              <a:moveTo>
                <a:pt x="3819944" y="0"/>
              </a:moveTo>
              <a:lnTo>
                <a:pt x="3819944" y="181470"/>
              </a:lnTo>
              <a:lnTo>
                <a:pt x="0" y="181470"/>
              </a:lnTo>
              <a:lnTo>
                <a:pt x="0" y="328741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6829" y="2376618"/>
        <a:ext cx="191840" cy="3404"/>
      </dsp:txXfrm>
    </dsp:sp>
    <dsp:sp modelId="{30B9B9F5-D18B-44D1-8941-A50EEA35CC1F}">
      <dsp:nvSpPr>
        <dsp:cNvPr id="0" name=""/>
        <dsp:cNvSpPr/>
      </dsp:nvSpPr>
      <dsp:spPr>
        <a:xfrm>
          <a:off x="3641178" y="1511314"/>
          <a:ext cx="1843087" cy="704435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adaptive threshold</a:t>
          </a:r>
        </a:p>
      </dsp:txBody>
      <dsp:txXfrm>
        <a:off x="3641178" y="1511314"/>
        <a:ext cx="1843087" cy="704435"/>
      </dsp:txXfrm>
    </dsp:sp>
    <dsp:sp modelId="{8B691CDF-CF99-4B1A-B958-BD2D0E17D49E}">
      <dsp:nvSpPr>
        <dsp:cNvPr id="0" name=""/>
        <dsp:cNvSpPr/>
      </dsp:nvSpPr>
      <dsp:spPr>
        <a:xfrm>
          <a:off x="1480365" y="2841564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6621" y="2885581"/>
        <a:ext cx="17005" cy="3404"/>
      </dsp:txXfrm>
    </dsp:sp>
    <dsp:sp modelId="{8AA51B88-E637-4026-AF03-A79EA5E9261F}">
      <dsp:nvSpPr>
        <dsp:cNvPr id="0" name=""/>
        <dsp:cNvSpPr/>
      </dsp:nvSpPr>
      <dsp:spPr>
        <a:xfrm>
          <a:off x="3389" y="2575090"/>
          <a:ext cx="1478776" cy="624386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dilation</a:t>
          </a:r>
        </a:p>
      </dsp:txBody>
      <dsp:txXfrm>
        <a:off x="3389" y="2575090"/>
        <a:ext cx="1478776" cy="624386"/>
      </dsp:txXfrm>
    </dsp:sp>
    <dsp:sp modelId="{102914AA-1B11-40DA-9D67-21E60508C3E4}">
      <dsp:nvSpPr>
        <dsp:cNvPr id="0" name=""/>
        <dsp:cNvSpPr/>
      </dsp:nvSpPr>
      <dsp:spPr>
        <a:xfrm>
          <a:off x="3995748" y="2841564"/>
          <a:ext cx="309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518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2005" y="2885581"/>
        <a:ext cx="17005" cy="3404"/>
      </dsp:txXfrm>
    </dsp:sp>
    <dsp:sp modelId="{52F12334-1DD3-4E12-A38E-A8A2357757E2}">
      <dsp:nvSpPr>
        <dsp:cNvPr id="0" name=""/>
        <dsp:cNvSpPr/>
      </dsp:nvSpPr>
      <dsp:spPr>
        <a:xfrm>
          <a:off x="1822283" y="2667175"/>
          <a:ext cx="2175264" cy="440216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Negate the image</a:t>
          </a:r>
        </a:p>
      </dsp:txBody>
      <dsp:txXfrm>
        <a:off x="1822283" y="2667175"/>
        <a:ext cx="2175264" cy="440216"/>
      </dsp:txXfrm>
    </dsp:sp>
    <dsp:sp modelId="{D2207525-DC4A-479D-8EC4-42965D3A3BF2}">
      <dsp:nvSpPr>
        <dsp:cNvPr id="0" name=""/>
        <dsp:cNvSpPr/>
      </dsp:nvSpPr>
      <dsp:spPr>
        <a:xfrm>
          <a:off x="742777" y="3129646"/>
          <a:ext cx="4055816" cy="377549"/>
        </a:xfrm>
        <a:custGeom>
          <a:avLst/>
          <a:gdLst/>
          <a:ahLst/>
          <a:cxnLst/>
          <a:rect l="0" t="0" r="0" b="0"/>
          <a:pathLst>
            <a:path>
              <a:moveTo>
                <a:pt x="4055816" y="0"/>
              </a:moveTo>
              <a:lnTo>
                <a:pt x="4055816" y="205874"/>
              </a:lnTo>
              <a:lnTo>
                <a:pt x="0" y="205874"/>
              </a:lnTo>
              <a:lnTo>
                <a:pt x="0" y="377549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8778" y="3316718"/>
        <a:ext cx="203815" cy="3404"/>
      </dsp:txXfrm>
    </dsp:sp>
    <dsp:sp modelId="{FA3E8945-6AE7-4CB6-8126-325E5FEFAF5E}">
      <dsp:nvSpPr>
        <dsp:cNvPr id="0" name=""/>
        <dsp:cNvSpPr/>
      </dsp:nvSpPr>
      <dsp:spPr>
        <a:xfrm>
          <a:off x="4337667" y="2643121"/>
          <a:ext cx="921854" cy="488324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Resize</a:t>
          </a:r>
        </a:p>
      </dsp:txBody>
      <dsp:txXfrm>
        <a:off x="4337667" y="2643121"/>
        <a:ext cx="921854" cy="488324"/>
      </dsp:txXfrm>
    </dsp:sp>
    <dsp:sp modelId="{C0FD104C-B30C-4A21-8C25-1B5A23CD6633}">
      <dsp:nvSpPr>
        <dsp:cNvPr id="0" name=""/>
        <dsp:cNvSpPr/>
      </dsp:nvSpPr>
      <dsp:spPr>
        <a:xfrm>
          <a:off x="3389" y="3539595"/>
          <a:ext cx="1478776" cy="633658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Get output</a:t>
          </a:r>
        </a:p>
      </dsp:txBody>
      <dsp:txXfrm>
        <a:off x="3389" y="3539595"/>
        <a:ext cx="1478776" cy="633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A31A-0F9C-485D-B7C0-F0B0831239CC}">
      <dsp:nvSpPr>
        <dsp:cNvPr id="0" name=""/>
        <dsp:cNvSpPr/>
      </dsp:nvSpPr>
      <dsp:spPr>
        <a:xfrm>
          <a:off x="2306082" y="494601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538254"/>
        <a:ext cx="20671" cy="4134"/>
      </dsp:txXfrm>
    </dsp:sp>
    <dsp:sp modelId="{0F24F777-7968-49C6-B31A-9B16CCF9302B}">
      <dsp:nvSpPr>
        <dsp:cNvPr id="0" name=""/>
        <dsp:cNvSpPr/>
      </dsp:nvSpPr>
      <dsp:spPr>
        <a:xfrm>
          <a:off x="510336" y="1057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Randomly select a mask</a:t>
          </a:r>
        </a:p>
      </dsp:txBody>
      <dsp:txXfrm>
        <a:off x="510336" y="1057"/>
        <a:ext cx="1797546" cy="1078527"/>
      </dsp:txXfrm>
    </dsp:sp>
    <dsp:sp modelId="{C07537EE-969B-4231-A7EE-9E2EEDBD122D}">
      <dsp:nvSpPr>
        <dsp:cNvPr id="0" name=""/>
        <dsp:cNvSpPr/>
      </dsp:nvSpPr>
      <dsp:spPr>
        <a:xfrm>
          <a:off x="1409109" y="1077785"/>
          <a:ext cx="2210981" cy="382835"/>
        </a:xfrm>
        <a:custGeom>
          <a:avLst/>
          <a:gdLst/>
          <a:ahLst/>
          <a:cxnLst/>
          <a:rect l="0" t="0" r="0" b="0"/>
          <a:pathLst>
            <a:path>
              <a:moveTo>
                <a:pt x="2210981" y="0"/>
              </a:moveTo>
              <a:lnTo>
                <a:pt x="2210981" y="208517"/>
              </a:lnTo>
              <a:lnTo>
                <a:pt x="0" y="208517"/>
              </a:lnTo>
              <a:lnTo>
                <a:pt x="0" y="382835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8367" y="1267136"/>
        <a:ext cx="112465" cy="4134"/>
      </dsp:txXfrm>
    </dsp:sp>
    <dsp:sp modelId="{F777A5A1-B8B8-4395-87AB-F91122C00DBC}">
      <dsp:nvSpPr>
        <dsp:cNvPr id="0" name=""/>
        <dsp:cNvSpPr/>
      </dsp:nvSpPr>
      <dsp:spPr>
        <a:xfrm>
          <a:off x="2721317" y="1057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Randomly select a photo from Dataset</a:t>
          </a:r>
        </a:p>
      </dsp:txBody>
      <dsp:txXfrm>
        <a:off x="2721317" y="1057"/>
        <a:ext cx="1797546" cy="1078527"/>
      </dsp:txXfrm>
    </dsp:sp>
    <dsp:sp modelId="{F277A4E0-A7D7-4EA3-8402-D43F9134F491}">
      <dsp:nvSpPr>
        <dsp:cNvPr id="0" name=""/>
        <dsp:cNvSpPr/>
      </dsp:nvSpPr>
      <dsp:spPr>
        <a:xfrm>
          <a:off x="2306082" y="1986565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2030217"/>
        <a:ext cx="20671" cy="4134"/>
      </dsp:txXfrm>
    </dsp:sp>
    <dsp:sp modelId="{55E84993-9502-4728-B5FD-4E03F39C16E8}">
      <dsp:nvSpPr>
        <dsp:cNvPr id="0" name=""/>
        <dsp:cNvSpPr/>
      </dsp:nvSpPr>
      <dsp:spPr>
        <a:xfrm>
          <a:off x="510336" y="1493021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Blend two images</a:t>
          </a:r>
        </a:p>
      </dsp:txBody>
      <dsp:txXfrm>
        <a:off x="510336" y="1493021"/>
        <a:ext cx="1797546" cy="1078527"/>
      </dsp:txXfrm>
    </dsp:sp>
    <dsp:sp modelId="{47F28E70-CE0D-45B7-8091-1478BC3C3069}">
      <dsp:nvSpPr>
        <dsp:cNvPr id="0" name=""/>
        <dsp:cNvSpPr/>
      </dsp:nvSpPr>
      <dsp:spPr>
        <a:xfrm>
          <a:off x="1409109" y="2569748"/>
          <a:ext cx="2210981" cy="382835"/>
        </a:xfrm>
        <a:custGeom>
          <a:avLst/>
          <a:gdLst/>
          <a:ahLst/>
          <a:cxnLst/>
          <a:rect l="0" t="0" r="0" b="0"/>
          <a:pathLst>
            <a:path>
              <a:moveTo>
                <a:pt x="2210981" y="0"/>
              </a:moveTo>
              <a:lnTo>
                <a:pt x="2210981" y="208517"/>
              </a:lnTo>
              <a:lnTo>
                <a:pt x="0" y="208517"/>
              </a:lnTo>
              <a:lnTo>
                <a:pt x="0" y="382835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8367" y="2759099"/>
        <a:ext cx="112465" cy="4134"/>
      </dsp:txXfrm>
    </dsp:sp>
    <dsp:sp modelId="{ECD03B41-9606-4891-93FE-FAD5BB905EF8}">
      <dsp:nvSpPr>
        <dsp:cNvPr id="0" name=""/>
        <dsp:cNvSpPr/>
      </dsp:nvSpPr>
      <dsp:spPr>
        <a:xfrm>
          <a:off x="2721317" y="1493021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Generate a random noise array</a:t>
          </a:r>
          <a:endParaRPr lang="en-US" sz="1600" kern="1200" dirty="0"/>
        </a:p>
      </dsp:txBody>
      <dsp:txXfrm>
        <a:off x="2721317" y="1493021"/>
        <a:ext cx="1797546" cy="1078527"/>
      </dsp:txXfrm>
    </dsp:sp>
    <dsp:sp modelId="{4C23B8F3-76A7-430E-B1B1-C0031E35791A}">
      <dsp:nvSpPr>
        <dsp:cNvPr id="0" name=""/>
        <dsp:cNvSpPr/>
      </dsp:nvSpPr>
      <dsp:spPr>
        <a:xfrm>
          <a:off x="2306082" y="3478528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3522181"/>
        <a:ext cx="20671" cy="4134"/>
      </dsp:txXfrm>
    </dsp:sp>
    <dsp:sp modelId="{10F91EB0-8775-4F41-A939-5FEC780366C4}">
      <dsp:nvSpPr>
        <dsp:cNvPr id="0" name=""/>
        <dsp:cNvSpPr/>
      </dsp:nvSpPr>
      <dsp:spPr>
        <a:xfrm>
          <a:off x="510336" y="2984984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dust layer by thresholding the noise array</a:t>
          </a:r>
        </a:p>
      </dsp:txBody>
      <dsp:txXfrm>
        <a:off x="510336" y="2984984"/>
        <a:ext cx="1797546" cy="1078527"/>
      </dsp:txXfrm>
    </dsp:sp>
    <dsp:sp modelId="{32580344-365B-45B7-A9C5-9E4D318A1CEF}">
      <dsp:nvSpPr>
        <dsp:cNvPr id="0" name=""/>
        <dsp:cNvSpPr/>
      </dsp:nvSpPr>
      <dsp:spPr>
        <a:xfrm>
          <a:off x="2721317" y="2984984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Blend the dust layer with the input image</a:t>
          </a:r>
        </a:p>
      </dsp:txBody>
      <dsp:txXfrm>
        <a:off x="2721317" y="2984984"/>
        <a:ext cx="1797546" cy="107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8E5C3A-A5D4-DFCB-D2A6-7DC5B3645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9D8A-510F-E67F-0DA7-D33BF6BCC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ADB3-2A5D-4B06-BCAC-6C85FEB7E688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D35B3-0EC7-9204-393C-905A163C2A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EF40-4524-B853-AF4B-B6B28E252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682B-489A-4920-A802-FD86BB4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1871-22D4-293D-86CC-D27747C43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4B9DF-269A-DF25-E780-FE70C0A12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6C217-CF39-471B-786E-6C9103E57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B9316-1120-A1BE-45A3-7B37796DA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0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584B9-F4C2-D1A0-422E-6B722C10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886E4-6535-1118-E37E-FCFB8688F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0CECA-1F7B-0685-28D9-ECFA3E3C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E246-ECEB-88C4-6249-451E1C7A7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074C-A898-30CE-ECC3-B85EBAC2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F16B2-B30F-E951-B945-256D27187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CCD3-AA0B-9205-4439-3AFC03BD9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33D2-C25D-BED7-17D3-3461184DD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F032-A0D0-8739-AE70-7ABB9910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F5694-3EF0-3733-A8CD-6B0087456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90F70-7232-EEE1-6692-A574C1BCF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C8B05-5232-0164-EF64-2AF96BF1A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hkhkj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F5C3-C384-4551-85DC-05AE1E9CC46C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8AA0-66E6-466B-8315-9F78D17704DA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354-75F6-4526-AC9A-9DC59EE2604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0B9F-BC3F-4740-AC24-BA5B9C2B7F5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D9FB-7491-4CFD-8BF3-EB7CAC8C08AA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E55F-DE89-4098-BF16-600BDDB820AD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5D4D-2A06-4F48-B0B1-2EF9B127CFA3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F9A-80B7-4FB4-835F-C67C76869186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103F-47BE-47A4-8A34-6F09F649BAF0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D78-1AEC-4FCF-8AC0-EA92D93337DA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A466C68-E601-4657-B6D2-5E477AC03042}" type="datetime1">
              <a:rPr lang="en-US" smtClean="0"/>
              <a:t>2/22/2024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1"/>
            <a:ext cx="12192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799"/>
            <a:ext cx="110744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148AA7-B0ED-473A-BC19-44440753079A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41237-ACE1-7941-91A6-255F5BE2E0F5}"/>
              </a:ext>
            </a:extLst>
          </p:cNvPr>
          <p:cNvSpPr txBox="1"/>
          <p:nvPr/>
        </p:nvSpPr>
        <p:spPr>
          <a:xfrm>
            <a:off x="1524000" y="543671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Khulna University of Engineering &amp; Technology, Khulna-9203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Bangladesh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6054-0383-CDAA-5A3D-AEB05BD38D12}"/>
              </a:ext>
            </a:extLst>
          </p:cNvPr>
          <p:cNvSpPr/>
          <p:nvPr/>
        </p:nvSpPr>
        <p:spPr>
          <a:xfrm>
            <a:off x="8153400" y="2590626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Nishat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Tasnim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Sithy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Roll: 1807033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4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sz="2400" baseline="30000" dirty="0">
                <a:solidFill>
                  <a:schemeClr val="tx1">
                    <a:lumMod val="7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semester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D1E73-2F1B-618C-8509-1D69A00F9F02}"/>
              </a:ext>
            </a:extLst>
          </p:cNvPr>
          <p:cNvSpPr txBox="1"/>
          <p:nvPr/>
        </p:nvSpPr>
        <p:spPr>
          <a:xfrm>
            <a:off x="304800" y="2775292"/>
            <a:ext cx="6553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Supervised By: </a:t>
            </a: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Dr. Sk. Md.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Masudul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Ahsan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Professor,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Department of Computer Science and Engineering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6A8681-6933-8047-C6D2-A71E277A3A02}"/>
              </a:ext>
            </a:extLst>
          </p:cNvPr>
          <p:cNvSpPr txBox="1">
            <a:spLocks/>
          </p:cNvSpPr>
          <p:nvPr/>
        </p:nvSpPr>
        <p:spPr>
          <a:xfrm>
            <a:off x="152400" y="436192"/>
            <a:ext cx="11658600" cy="1740584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n-lt"/>
                <a:ea typeface="+mj-ea"/>
                <a:cs typeface="Times New Roman" panose="02020603050405020304" pitchFamily="18" charset="0"/>
              </a:defRPr>
            </a:lvl1pPr>
            <a:extLst/>
          </a:lstStyle>
          <a:p>
            <a:pPr algn="ctr"/>
            <a:r>
              <a:rPr lang="en-US" sz="4000" dirty="0"/>
              <a:t>Image Inpainting on Irregular Region using Conditional Generative Network</a:t>
            </a:r>
          </a:p>
        </p:txBody>
      </p:sp>
    </p:spTree>
    <p:extLst>
      <p:ext uri="{BB962C8B-B14F-4D97-AF65-F5344CB8AC3E}">
        <p14:creationId xmlns:p14="http://schemas.microsoft.com/office/powerpoint/2010/main" val="21310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332"/>
    </mc:Choice>
    <mc:Fallback xmlns="">
      <p:transition advTm="113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006"/>
            <a:ext cx="10668000" cy="5634993"/>
          </a:xfrm>
        </p:spPr>
        <p:txBody>
          <a:bodyPr numCol="2">
            <a:normAutofit/>
          </a:bodyPr>
          <a:lstStyle/>
          <a:p>
            <a:pPr marL="118872" indent="0" algn="just">
              <a:lnSpc>
                <a:spcPct val="150000"/>
              </a:lnSpc>
              <a:buNone/>
            </a:pPr>
            <a:r>
              <a:rPr lang="en-US" sz="2300" dirty="0"/>
              <a:t>To develop a method that can: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Employ </a:t>
            </a:r>
            <a:r>
              <a:rPr lang="en-US" sz="2300" dirty="0" err="1"/>
              <a:t>cGAN</a:t>
            </a:r>
            <a:r>
              <a:rPr lang="en-US" sz="2300" dirty="0"/>
              <a:t> to restore damaged region seamlessly.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Compare the effects of prioritizing the mask’s border. 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Develop a model suitable enough to be trained on a smaller dataset.</a:t>
            </a:r>
          </a:p>
          <a:p>
            <a:pPr algn="just">
              <a:lnSpc>
                <a:spcPct val="150000"/>
              </a:lnSpc>
            </a:pPr>
            <a:r>
              <a:rPr lang="en-US" sz="2300" dirty="0"/>
              <a:t>Evaluate the method against state-of-the-art methods.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A person in gloves washing dishes&#10;&#10;Description automatically generated">
            <a:extLst>
              <a:ext uri="{FF2B5EF4-FFF2-40B4-BE49-F238E27FC236}">
                <a16:creationId xmlns:a16="http://schemas.microsoft.com/office/drawing/2014/main" id="{116F6665-5EC1-354B-2023-56214E9F5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09800"/>
            <a:ext cx="2438400" cy="2438400"/>
          </a:xfrm>
          <a:prstGeom prst="rect">
            <a:avLst/>
          </a:prstGeom>
        </p:spPr>
      </p:pic>
      <p:pic>
        <p:nvPicPr>
          <p:cNvPr id="7" name="Picture 6" descr="A person washing dishes in a kitchen&#10;&#10;Description automatically generated">
            <a:extLst>
              <a:ext uri="{FF2B5EF4-FFF2-40B4-BE49-F238E27FC236}">
                <a16:creationId xmlns:a16="http://schemas.microsoft.com/office/drawing/2014/main" id="{833B528D-D5CD-FE68-B97C-32979B6A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308"/>
    </mc:Choice>
    <mc:Fallback xmlns="">
      <p:transition advTm="1530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AD1D-2323-1B03-78DA-EDA1E3BE8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B792-F357-84FE-78D9-7E2B6567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Methodology: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143050-6F6A-2CD0-0473-36F4F9829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63873"/>
              </p:ext>
            </p:extLst>
          </p:nvPr>
        </p:nvGraphicFramePr>
        <p:xfrm>
          <a:off x="1787207" y="1385024"/>
          <a:ext cx="8617585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088C-14E5-9E32-3C3F-2B752F8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7D894-2F8B-EBC0-494C-440EDDEB20D9}"/>
              </a:ext>
            </a:extLst>
          </p:cNvPr>
          <p:cNvSpPr txBox="1"/>
          <p:nvPr/>
        </p:nvSpPr>
        <p:spPr>
          <a:xfrm>
            <a:off x="2625933" y="6244827"/>
            <a:ext cx="78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9: Flow diagram of </a:t>
            </a:r>
            <a:r>
              <a:rPr lang="en-US" i="1" dirty="0"/>
              <a:t>proposed methodology of the model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84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184"/>
    </mc:Choice>
    <mc:Fallback xmlns="">
      <p:transition advTm="111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C70F0-7470-A33F-0D5A-9CA34DC6F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8320-F1FB-2BDF-1768-2A31B5F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Methodology (Cont’d)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5AC8-7098-FBAB-7507-745C87E8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EDCD3-9135-E70F-ED16-9A5D5A457C20}"/>
              </a:ext>
            </a:extLst>
          </p:cNvPr>
          <p:cNvSpPr txBox="1"/>
          <p:nvPr/>
        </p:nvSpPr>
        <p:spPr>
          <a:xfrm>
            <a:off x="2625933" y="6244827"/>
            <a:ext cx="78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9: </a:t>
            </a:r>
            <a:r>
              <a:rPr lang="en-US" i="1" dirty="0"/>
              <a:t>Input and Targeted Output</a:t>
            </a:r>
            <a:endParaRPr lang="en-GB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4AC93-B715-8268-E95A-0773426D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4419601"/>
          </a:xfrm>
        </p:spPr>
        <p:txBody>
          <a:bodyPr/>
          <a:lstStyle/>
          <a:p>
            <a:r>
              <a:rPr lang="en-US" dirty="0"/>
              <a:t>Then use the generator to perform inpainting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B4F3FF-015C-9596-2E8F-56C1198D6676}"/>
              </a:ext>
            </a:extLst>
          </p:cNvPr>
          <p:cNvGrpSpPr/>
          <p:nvPr/>
        </p:nvGrpSpPr>
        <p:grpSpPr>
          <a:xfrm>
            <a:off x="4935274" y="3182277"/>
            <a:ext cx="2321452" cy="1274853"/>
            <a:chOff x="6908445" y="2786498"/>
            <a:chExt cx="1442505" cy="16353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E7AA4-2495-AEE8-157A-B42941981515}"/>
                </a:ext>
              </a:extLst>
            </p:cNvPr>
            <p:cNvSpPr/>
            <p:nvPr/>
          </p:nvSpPr>
          <p:spPr>
            <a:xfrm>
              <a:off x="6908445" y="2786498"/>
              <a:ext cx="1442505" cy="16353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89E6DA-10E9-F130-C778-E0C7DF1557F0}"/>
                </a:ext>
              </a:extLst>
            </p:cNvPr>
            <p:cNvSpPr txBox="1"/>
            <p:nvPr/>
          </p:nvSpPr>
          <p:spPr>
            <a:xfrm>
              <a:off x="6908445" y="2786498"/>
              <a:ext cx="1442505" cy="16353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Extracted generator</a:t>
              </a:r>
            </a:p>
          </p:txBody>
        </p:sp>
      </p:grpSp>
      <p:pic>
        <p:nvPicPr>
          <p:cNvPr id="10" name="Picture 9" descr="A group of people on a beach&#10;&#10;Description automatically generated">
            <a:extLst>
              <a:ext uri="{FF2B5EF4-FFF2-40B4-BE49-F238E27FC236}">
                <a16:creationId xmlns:a16="http://schemas.microsoft.com/office/drawing/2014/main" id="{B2E463C0-42CD-B969-40FC-4FD61150D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7" y="2602909"/>
            <a:ext cx="2438400" cy="2438400"/>
          </a:xfrm>
          <a:prstGeom prst="rect">
            <a:avLst/>
          </a:prstGeom>
        </p:spPr>
      </p:pic>
      <p:pic>
        <p:nvPicPr>
          <p:cNvPr id="14" name="Picture 13" descr="A group of people on a beach&#10;&#10;Description automatically generated">
            <a:extLst>
              <a:ext uri="{FF2B5EF4-FFF2-40B4-BE49-F238E27FC236}">
                <a16:creationId xmlns:a16="http://schemas.microsoft.com/office/drawing/2014/main" id="{A73F3080-49E7-CE2B-7BE0-1661C6D8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3" y="2663392"/>
            <a:ext cx="2438400" cy="2438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D4A34-3F61-6EC9-5FB6-EFBFA3C0E183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991637" y="3819704"/>
            <a:ext cx="943637" cy="2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E4955A-C6DA-25C4-E2DA-2360F6901DD1}"/>
              </a:ext>
            </a:extLst>
          </p:cNvPr>
          <p:cNvCxnSpPr/>
          <p:nvPr/>
        </p:nvCxnSpPr>
        <p:spPr>
          <a:xfrm flipV="1">
            <a:off x="7234955" y="3788042"/>
            <a:ext cx="943637" cy="2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7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184">
        <p159:morph option="byObject"/>
      </p:transition>
    </mc:Choice>
    <mc:Fallback xmlns="">
      <p:transition spd="slow" advTm="1118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90DB-4E77-9BBF-557D-3328535EA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1A0E-C1B4-7256-E610-51DAE605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Methodology (Cont’d)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5005A-F7FB-8D01-6658-1F92F8A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3E73C-1E5C-FFB4-D4E6-362D3107CEE9}"/>
              </a:ext>
            </a:extLst>
          </p:cNvPr>
          <p:cNvSpPr txBox="1"/>
          <p:nvPr/>
        </p:nvSpPr>
        <p:spPr>
          <a:xfrm>
            <a:off x="2625933" y="6244827"/>
            <a:ext cx="78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9: </a:t>
            </a:r>
            <a:r>
              <a:rPr lang="en-US" i="1" dirty="0"/>
              <a:t>Input and Targeted Output</a:t>
            </a:r>
            <a:endParaRPr lang="en-GB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86674C-45EB-9A9A-8E71-BDA5738F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38237"/>
            <a:ext cx="10972800" cy="4419601"/>
          </a:xfrm>
        </p:spPr>
        <p:txBody>
          <a:bodyPr/>
          <a:lstStyle/>
          <a:p>
            <a:r>
              <a:rPr lang="en-US" dirty="0"/>
              <a:t>Then use the generator to perform inpainting</a:t>
            </a:r>
          </a:p>
        </p:txBody>
      </p:sp>
      <p:pic>
        <p:nvPicPr>
          <p:cNvPr id="10" name="Picture 9" descr="A group of people on a beach&#10;&#10;Description automatically generated">
            <a:extLst>
              <a:ext uri="{FF2B5EF4-FFF2-40B4-BE49-F238E27FC236}">
                <a16:creationId xmlns:a16="http://schemas.microsoft.com/office/drawing/2014/main" id="{4AB80C98-B831-8790-765D-663B8FEF0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39000"/>
            <a:ext cx="3780763" cy="3780763"/>
          </a:xfrm>
          <a:prstGeom prst="rect">
            <a:avLst/>
          </a:prstGeom>
        </p:spPr>
      </p:pic>
      <p:pic>
        <p:nvPicPr>
          <p:cNvPr id="14" name="Picture 13" descr="A group of people on a beach&#10;&#10;Description automatically generated">
            <a:extLst>
              <a:ext uri="{FF2B5EF4-FFF2-40B4-BE49-F238E27FC236}">
                <a16:creationId xmlns:a16="http://schemas.microsoft.com/office/drawing/2014/main" id="{A15B01F3-1419-308C-1A8E-863137DA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39" y="2005615"/>
            <a:ext cx="3700583" cy="37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184">
        <p159:morph option="byObject"/>
      </p:transition>
    </mc:Choice>
    <mc:Fallback xmlns="">
      <p:transition spd="slow" advTm="1118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25232-308D-4252-2D90-0E262291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B852E44-23EA-DE1D-7A69-35BCB8079DB8}"/>
              </a:ext>
            </a:extLst>
          </p:cNvPr>
          <p:cNvSpPr/>
          <p:nvPr/>
        </p:nvSpPr>
        <p:spPr>
          <a:xfrm>
            <a:off x="2341578" y="1359687"/>
            <a:ext cx="1069943" cy="6091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39E2F3-6240-986F-3D46-1BE131550F0B}"/>
              </a:ext>
            </a:extLst>
          </p:cNvPr>
          <p:cNvSpPr/>
          <p:nvPr/>
        </p:nvSpPr>
        <p:spPr>
          <a:xfrm>
            <a:off x="3807377" y="1411224"/>
            <a:ext cx="901678" cy="4865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D9B9FAE-E2C3-40B7-47F9-977DCA279CF2}"/>
              </a:ext>
            </a:extLst>
          </p:cNvPr>
          <p:cNvCxnSpPr>
            <a:cxnSpLocks/>
            <a:stCxn id="48" idx="2"/>
          </p:cNvCxnSpPr>
          <p:nvPr/>
        </p:nvCxnSpPr>
        <p:spPr>
          <a:xfrm rot="10800000" flipH="1" flipV="1">
            <a:off x="2341578" y="1664250"/>
            <a:ext cx="3970314" cy="4474767"/>
          </a:xfrm>
          <a:prstGeom prst="bentConnector4">
            <a:avLst>
              <a:gd name="adj1" fmla="val -5758"/>
              <a:gd name="adj2" fmla="val 1003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58949FD-AE94-F6AF-4028-09764DAF6E9E}"/>
              </a:ext>
            </a:extLst>
          </p:cNvPr>
          <p:cNvCxnSpPr>
            <a:cxnSpLocks/>
            <a:stCxn id="49" idx="6"/>
            <a:endCxn id="57" idx="1"/>
          </p:cNvCxnSpPr>
          <p:nvPr/>
        </p:nvCxnSpPr>
        <p:spPr>
          <a:xfrm flipV="1">
            <a:off x="4709055" y="1643776"/>
            <a:ext cx="1517894" cy="1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D37D3D-2E03-C3D0-2F88-A4996A6E8F59}"/>
              </a:ext>
            </a:extLst>
          </p:cNvPr>
          <p:cNvCxnSpPr>
            <a:cxnSpLocks/>
            <a:stCxn id="48" idx="4"/>
          </p:cNvCxnSpPr>
          <p:nvPr/>
        </p:nvCxnSpPr>
        <p:spPr>
          <a:xfrm flipH="1">
            <a:off x="2870200" y="1968815"/>
            <a:ext cx="6350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5C8D82-2B99-A1EC-52FC-A9702FE53DCD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4258216" y="1897775"/>
            <a:ext cx="0" cy="9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E1D1E-537D-F782-7623-404F6D8808FE}"/>
              </a:ext>
            </a:extLst>
          </p:cNvPr>
          <p:cNvSpPr/>
          <p:nvPr/>
        </p:nvSpPr>
        <p:spPr>
          <a:xfrm>
            <a:off x="2215901" y="2822890"/>
            <a:ext cx="2477514" cy="517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Concatenate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D9F2E6-C625-A032-6EF4-70D5FDE2E0F5}"/>
              </a:ext>
            </a:extLst>
          </p:cNvPr>
          <p:cNvCxnSpPr>
            <a:cxnSpLocks/>
          </p:cNvCxnSpPr>
          <p:nvPr/>
        </p:nvCxnSpPr>
        <p:spPr>
          <a:xfrm>
            <a:off x="3175635" y="3315973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DF65F6-13F5-71B6-38D4-3B68413C6DEC}"/>
              </a:ext>
            </a:extLst>
          </p:cNvPr>
          <p:cNvSpPr/>
          <p:nvPr/>
        </p:nvSpPr>
        <p:spPr>
          <a:xfrm>
            <a:off x="6226949" y="1331285"/>
            <a:ext cx="847725" cy="624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07014E0-9E12-0D86-ED23-C1F2D1572735}"/>
              </a:ext>
            </a:extLst>
          </p:cNvPr>
          <p:cNvSpPr/>
          <p:nvPr/>
        </p:nvSpPr>
        <p:spPr>
          <a:xfrm>
            <a:off x="8084568" y="1297303"/>
            <a:ext cx="1966230" cy="65722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Dilated Mask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0E116-C092-8057-5DED-6AEF887C83B5}"/>
              </a:ext>
            </a:extLst>
          </p:cNvPr>
          <p:cNvSpPr/>
          <p:nvPr/>
        </p:nvSpPr>
        <p:spPr>
          <a:xfrm>
            <a:off x="8407583" y="2579549"/>
            <a:ext cx="1285875" cy="51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original mask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CDD26C0-806D-4EA4-B5C8-4DFC43613C2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58216" y="2169596"/>
            <a:ext cx="4149367" cy="669033"/>
          </a:xfrm>
          <a:prstGeom prst="bentConnector3">
            <a:avLst>
              <a:gd name="adj1" fmla="val 355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F9B8EC-CD63-2A74-8B8A-A224425E8D69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 flipH="1">
            <a:off x="9050521" y="1954528"/>
            <a:ext cx="17162" cy="62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312A80-6EDF-7C2E-CD84-B35D68C34272}"/>
              </a:ext>
            </a:extLst>
          </p:cNvPr>
          <p:cNvCxnSpPr>
            <a:cxnSpLocks/>
            <a:stCxn id="57" idx="3"/>
            <a:endCxn id="58" idx="2"/>
          </p:cNvCxnSpPr>
          <p:nvPr/>
        </p:nvCxnSpPr>
        <p:spPr>
          <a:xfrm flipV="1">
            <a:off x="7074674" y="1625916"/>
            <a:ext cx="1009894" cy="1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601C27-99AE-8406-0802-6D92BED69010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>
            <a:off x="9050521" y="3097709"/>
            <a:ext cx="0" cy="45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8F7442B-F781-7725-7B75-612C921748D9}"/>
              </a:ext>
            </a:extLst>
          </p:cNvPr>
          <p:cNvSpPr/>
          <p:nvPr/>
        </p:nvSpPr>
        <p:spPr>
          <a:xfrm>
            <a:off x="2519081" y="3537264"/>
            <a:ext cx="1381893" cy="75516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Masked Image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D7189D1-1F08-B084-B61E-464BA8D35752}"/>
              </a:ext>
            </a:extLst>
          </p:cNvPr>
          <p:cNvSpPr/>
          <p:nvPr/>
        </p:nvSpPr>
        <p:spPr>
          <a:xfrm>
            <a:off x="8263094" y="3551429"/>
            <a:ext cx="1574853" cy="5612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Weight Map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A107C5-8A52-2B6F-328E-DE9AE09F4D0C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5761194" y="2881886"/>
            <a:ext cx="0" cy="153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1EDBD9E-3349-D270-EEAF-CFA62A1304FD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3900974" y="3914849"/>
            <a:ext cx="1192531" cy="6070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42F960A-F9FD-DD16-65BB-3C30BA641C2F}"/>
              </a:ext>
            </a:extLst>
          </p:cNvPr>
          <p:cNvCxnSpPr>
            <a:cxnSpLocks/>
            <a:stCxn id="71" idx="2"/>
          </p:cNvCxnSpPr>
          <p:nvPr/>
        </p:nvCxnSpPr>
        <p:spPr>
          <a:xfrm rot="10800000" flipV="1">
            <a:off x="6423202" y="3832060"/>
            <a:ext cx="1839892" cy="7072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3456D4A-D913-C54C-DCB1-B1084024D63F}"/>
              </a:ext>
            </a:extLst>
          </p:cNvPr>
          <p:cNvSpPr/>
          <p:nvPr/>
        </p:nvSpPr>
        <p:spPr>
          <a:xfrm>
            <a:off x="5073548" y="4416844"/>
            <a:ext cx="1375291" cy="7769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DC899B-3D8A-9AFB-8CEB-9E33C04515C8}"/>
              </a:ext>
            </a:extLst>
          </p:cNvPr>
          <p:cNvCxnSpPr>
            <a:cxnSpLocks/>
            <a:stCxn id="93" idx="1"/>
            <a:endCxn id="100" idx="6"/>
          </p:cNvCxnSpPr>
          <p:nvPr/>
        </p:nvCxnSpPr>
        <p:spPr>
          <a:xfrm flipH="1" flipV="1">
            <a:off x="4137771" y="4793748"/>
            <a:ext cx="935777" cy="11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2258BA3-763F-E67E-020C-34D7E1EE0F25}"/>
              </a:ext>
            </a:extLst>
          </p:cNvPr>
          <p:cNvSpPr/>
          <p:nvPr/>
        </p:nvSpPr>
        <p:spPr>
          <a:xfrm>
            <a:off x="2617334" y="4449813"/>
            <a:ext cx="1520437" cy="6878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Generated Image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5FECFA-D282-2084-5371-EA9B418A329D}"/>
              </a:ext>
            </a:extLst>
          </p:cNvPr>
          <p:cNvSpPr/>
          <p:nvPr/>
        </p:nvSpPr>
        <p:spPr>
          <a:xfrm>
            <a:off x="5964356" y="5344786"/>
            <a:ext cx="1375291" cy="47625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Discriminator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742DB8E-B92B-0503-FB05-F5C49F0CDBE9}"/>
              </a:ext>
            </a:extLst>
          </p:cNvPr>
          <p:cNvCxnSpPr>
            <a:cxnSpLocks/>
            <a:stCxn id="100" idx="4"/>
            <a:endCxn id="112" idx="1"/>
          </p:cNvCxnSpPr>
          <p:nvPr/>
        </p:nvCxnSpPr>
        <p:spPr>
          <a:xfrm rot="16200000" flipH="1">
            <a:off x="4448340" y="4066895"/>
            <a:ext cx="445228" cy="25868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D62B695-80A0-A38C-1E7A-BB4B6DF0CD71}"/>
              </a:ext>
            </a:extLst>
          </p:cNvPr>
          <p:cNvCxnSpPr>
            <a:cxnSpLocks/>
          </p:cNvCxnSpPr>
          <p:nvPr/>
        </p:nvCxnSpPr>
        <p:spPr>
          <a:xfrm flipV="1">
            <a:off x="6311892" y="5821036"/>
            <a:ext cx="0" cy="317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B729982-0258-2E24-AEC8-373EC6073A67}"/>
              </a:ext>
            </a:extLst>
          </p:cNvPr>
          <p:cNvCxnSpPr>
            <a:cxnSpLocks/>
            <a:stCxn id="112" idx="3"/>
            <a:endCxn id="119" idx="2"/>
          </p:cNvCxnSpPr>
          <p:nvPr/>
        </p:nvCxnSpPr>
        <p:spPr>
          <a:xfrm>
            <a:off x="7339647" y="5582911"/>
            <a:ext cx="744921" cy="3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50385C7-1BBD-EDEC-2FEE-ECB28C8753B1}"/>
              </a:ext>
            </a:extLst>
          </p:cNvPr>
          <p:cNvCxnSpPr>
            <a:cxnSpLocks/>
            <a:stCxn id="119" idx="0"/>
            <a:endCxn id="165" idx="2"/>
          </p:cNvCxnSpPr>
          <p:nvPr/>
        </p:nvCxnSpPr>
        <p:spPr>
          <a:xfrm flipH="1" flipV="1">
            <a:off x="8958311" y="5035949"/>
            <a:ext cx="9185" cy="237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BB7866-06F1-A2F3-7765-7F74280CA2BF}"/>
              </a:ext>
            </a:extLst>
          </p:cNvPr>
          <p:cNvSpPr/>
          <p:nvPr/>
        </p:nvSpPr>
        <p:spPr>
          <a:xfrm>
            <a:off x="7975195" y="4539294"/>
            <a:ext cx="1966231" cy="496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Generator Loss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04DD810-059A-F864-473B-B6EAE44A4C60}"/>
              </a:ext>
            </a:extLst>
          </p:cNvPr>
          <p:cNvCxnSpPr>
            <a:cxnSpLocks/>
            <a:stCxn id="165" idx="1"/>
            <a:endCxn id="93" idx="3"/>
          </p:cNvCxnSpPr>
          <p:nvPr/>
        </p:nvCxnSpPr>
        <p:spPr>
          <a:xfrm flipH="1">
            <a:off x="6448839" y="4787622"/>
            <a:ext cx="1526356" cy="17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DAC2A81-A949-7EB0-D7D4-682D10B5F1B5}"/>
              </a:ext>
            </a:extLst>
          </p:cNvPr>
          <p:cNvCxnSpPr>
            <a:cxnSpLocks/>
          </p:cNvCxnSpPr>
          <p:nvPr/>
        </p:nvCxnSpPr>
        <p:spPr>
          <a:xfrm>
            <a:off x="9543654" y="5582910"/>
            <a:ext cx="828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949779B-F4D8-5CC7-9BF9-FE4688E22255}"/>
              </a:ext>
            </a:extLst>
          </p:cNvPr>
          <p:cNvSpPr/>
          <p:nvPr/>
        </p:nvSpPr>
        <p:spPr>
          <a:xfrm>
            <a:off x="10372376" y="5169038"/>
            <a:ext cx="1375291" cy="66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Discriminator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9E344D53-AD7A-94AC-3087-AD5723A69A62}"/>
              </a:ext>
            </a:extLst>
          </p:cNvPr>
          <p:cNvCxnSpPr>
            <a:stCxn id="190" idx="2"/>
            <a:endCxn id="112" idx="2"/>
          </p:cNvCxnSpPr>
          <p:nvPr/>
        </p:nvCxnSpPr>
        <p:spPr>
          <a:xfrm rot="5400000" flipH="1">
            <a:off x="8851567" y="3621471"/>
            <a:ext cx="8889" cy="4408020"/>
          </a:xfrm>
          <a:prstGeom prst="bentConnector3">
            <a:avLst>
              <a:gd name="adj1" fmla="val -32146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36EC385-CDC5-DCDD-1B63-2B1CF753F437}"/>
              </a:ext>
            </a:extLst>
          </p:cNvPr>
          <p:cNvCxnSpPr>
            <a:cxnSpLocks/>
          </p:cNvCxnSpPr>
          <p:nvPr/>
        </p:nvCxnSpPr>
        <p:spPr>
          <a:xfrm flipH="1">
            <a:off x="1143000" y="3629584"/>
            <a:ext cx="96728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450D3-8D78-900E-68EA-51D6A4E6A8A6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603236" y="4793748"/>
            <a:ext cx="101409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8AF7510-DD1F-6840-FDCC-6B676A1A90A4}"/>
              </a:ext>
            </a:extLst>
          </p:cNvPr>
          <p:cNvCxnSpPr>
            <a:cxnSpLocks/>
          </p:cNvCxnSpPr>
          <p:nvPr/>
        </p:nvCxnSpPr>
        <p:spPr>
          <a:xfrm>
            <a:off x="1143000" y="3629584"/>
            <a:ext cx="0" cy="2191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E1A45CF-41AB-B7AD-88D9-42C55379FC37}"/>
              </a:ext>
            </a:extLst>
          </p:cNvPr>
          <p:cNvCxnSpPr>
            <a:cxnSpLocks/>
          </p:cNvCxnSpPr>
          <p:nvPr/>
        </p:nvCxnSpPr>
        <p:spPr>
          <a:xfrm>
            <a:off x="1579562" y="4793748"/>
            <a:ext cx="0" cy="1027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424BDB8-AB21-DE41-255C-155AB126795C}"/>
              </a:ext>
            </a:extLst>
          </p:cNvPr>
          <p:cNvSpPr/>
          <p:nvPr/>
        </p:nvSpPr>
        <p:spPr>
          <a:xfrm>
            <a:off x="609600" y="5821036"/>
            <a:ext cx="1419225" cy="476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Pixel Loss 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E78A79B1-A14F-76A8-1336-0C68AC7540A9}"/>
              </a:ext>
            </a:extLst>
          </p:cNvPr>
          <p:cNvCxnSpPr>
            <a:cxnSpLocks/>
            <a:stCxn id="201" idx="2"/>
            <a:endCxn id="93" idx="2"/>
          </p:cNvCxnSpPr>
          <p:nvPr/>
        </p:nvCxnSpPr>
        <p:spPr>
          <a:xfrm rot="5400000" flipH="1" flipV="1">
            <a:off x="2988435" y="3524527"/>
            <a:ext cx="1103536" cy="4441981"/>
          </a:xfrm>
          <a:prstGeom prst="bentConnector3">
            <a:avLst>
              <a:gd name="adj1" fmla="val -20715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D7FEE03-8FE7-9C6E-E610-AE972463C9EC}"/>
              </a:ext>
            </a:extLst>
          </p:cNvPr>
          <p:cNvSpPr/>
          <p:nvPr/>
        </p:nvSpPr>
        <p:spPr>
          <a:xfrm>
            <a:off x="8084568" y="5273198"/>
            <a:ext cx="1765855" cy="6267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 / False</a:t>
            </a:r>
          </a:p>
        </p:txBody>
      </p:sp>
      <p:sp>
        <p:nvSpPr>
          <p:cNvPr id="370" name="Title 1">
            <a:extLst>
              <a:ext uri="{FF2B5EF4-FFF2-40B4-BE49-F238E27FC236}">
                <a16:creationId xmlns:a16="http://schemas.microsoft.com/office/drawing/2014/main" id="{7A3B9BAA-D495-85DC-EFF3-E17C878A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163"/>
          </a:xfrm>
        </p:spPr>
        <p:txBody>
          <a:bodyPr>
            <a:noAutofit/>
          </a:bodyPr>
          <a:lstStyle/>
          <a:p>
            <a:r>
              <a:rPr lang="en-US" dirty="0"/>
              <a:t>Proposed Methodology (Cont’d) :</a:t>
            </a:r>
          </a:p>
        </p:txBody>
      </p:sp>
    </p:spTree>
    <p:extLst>
      <p:ext uri="{BB962C8B-B14F-4D97-AF65-F5344CB8AC3E}">
        <p14:creationId xmlns:p14="http://schemas.microsoft.com/office/powerpoint/2010/main" val="190316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DD41D-6094-4502-FFCD-0EE6CAB5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62F6-7DA0-E7D9-72D6-B9AF3AC2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70" name="Title 1">
            <a:extLst>
              <a:ext uri="{FF2B5EF4-FFF2-40B4-BE49-F238E27FC236}">
                <a16:creationId xmlns:a16="http://schemas.microsoft.com/office/drawing/2014/main" id="{3A7A096B-DDE8-771C-7854-740E2A40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163"/>
          </a:xfrm>
        </p:spPr>
        <p:txBody>
          <a:bodyPr>
            <a:noAutofit/>
          </a:bodyPr>
          <a:lstStyle/>
          <a:p>
            <a:r>
              <a:rPr lang="en-US" dirty="0"/>
              <a:t>Proposed Methodology (Cont’d) :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E6C910AD-37D0-6157-0FBD-4C53D35E4364}"/>
              </a:ext>
            </a:extLst>
          </p:cNvPr>
          <p:cNvSpPr/>
          <p:nvPr/>
        </p:nvSpPr>
        <p:spPr>
          <a:xfrm>
            <a:off x="2409821" y="1676400"/>
            <a:ext cx="228600" cy="46482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E0634AD-5197-FCC3-0EE4-642AE2DE9C3A}"/>
              </a:ext>
            </a:extLst>
          </p:cNvPr>
          <p:cNvSpPr/>
          <p:nvPr/>
        </p:nvSpPr>
        <p:spPr>
          <a:xfrm>
            <a:off x="3223257" y="2495550"/>
            <a:ext cx="457200" cy="30099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4A3438CD-953E-CAAE-68EF-FE8FF9A89397}"/>
              </a:ext>
            </a:extLst>
          </p:cNvPr>
          <p:cNvSpPr/>
          <p:nvPr/>
        </p:nvSpPr>
        <p:spPr>
          <a:xfrm>
            <a:off x="4265293" y="3126581"/>
            <a:ext cx="609600" cy="174783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BB6433D-5DCE-EAEC-6DAE-20FFF1273332}"/>
              </a:ext>
            </a:extLst>
          </p:cNvPr>
          <p:cNvSpPr/>
          <p:nvPr/>
        </p:nvSpPr>
        <p:spPr>
          <a:xfrm>
            <a:off x="5459729" y="3406775"/>
            <a:ext cx="990600" cy="11874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DE0ED76-B470-D4F4-1346-D078FA95B3CF}"/>
              </a:ext>
            </a:extLst>
          </p:cNvPr>
          <p:cNvSpPr/>
          <p:nvPr/>
        </p:nvSpPr>
        <p:spPr>
          <a:xfrm>
            <a:off x="7035165" y="3709193"/>
            <a:ext cx="914400" cy="58261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26197-6775-FF58-DE29-6932DCB7FF82}"/>
              </a:ext>
            </a:extLst>
          </p:cNvPr>
          <p:cNvSpPr/>
          <p:nvPr/>
        </p:nvSpPr>
        <p:spPr>
          <a:xfrm>
            <a:off x="8534400" y="3733800"/>
            <a:ext cx="1219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A667F-0158-0389-FD3D-3695B143295D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>
            <a:off x="2581271" y="4029075"/>
            <a:ext cx="641986" cy="2857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87AB07-DC1E-1307-EE49-17201EAA5457}"/>
              </a:ext>
            </a:extLst>
          </p:cNvPr>
          <p:cNvCxnSpPr>
            <a:cxnSpLocks/>
          </p:cNvCxnSpPr>
          <p:nvPr/>
        </p:nvCxnSpPr>
        <p:spPr>
          <a:xfrm>
            <a:off x="3656643" y="4052887"/>
            <a:ext cx="641986" cy="2857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1C9E6-8670-21E6-DE32-73EBEDE43F57}"/>
              </a:ext>
            </a:extLst>
          </p:cNvPr>
          <p:cNvCxnSpPr>
            <a:cxnSpLocks/>
          </p:cNvCxnSpPr>
          <p:nvPr/>
        </p:nvCxnSpPr>
        <p:spPr>
          <a:xfrm>
            <a:off x="4753919" y="4033837"/>
            <a:ext cx="641986" cy="2857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925FA-9386-564E-BDAA-D6EE732F589E}"/>
              </a:ext>
            </a:extLst>
          </p:cNvPr>
          <p:cNvCxnSpPr>
            <a:cxnSpLocks/>
          </p:cNvCxnSpPr>
          <p:nvPr/>
        </p:nvCxnSpPr>
        <p:spPr>
          <a:xfrm>
            <a:off x="6421754" y="4000500"/>
            <a:ext cx="641986" cy="2857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351808-3DFE-9B28-A2CF-7E49E2D0B36D}"/>
              </a:ext>
            </a:extLst>
          </p:cNvPr>
          <p:cNvCxnSpPr>
            <a:cxnSpLocks/>
          </p:cNvCxnSpPr>
          <p:nvPr/>
        </p:nvCxnSpPr>
        <p:spPr>
          <a:xfrm>
            <a:off x="7892414" y="4008040"/>
            <a:ext cx="641986" cy="2857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CD9AA-243C-058D-F600-9D92325DC0D7}"/>
              </a:ext>
            </a:extLst>
          </p:cNvPr>
          <p:cNvSpPr txBox="1"/>
          <p:nvPr/>
        </p:nvSpPr>
        <p:spPr>
          <a:xfrm>
            <a:off x="1600200" y="64769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x256 x3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7598A-4EA3-B67B-C3B0-548F8552D7C6}"/>
              </a:ext>
            </a:extLst>
          </p:cNvPr>
          <p:cNvSpPr txBox="1"/>
          <p:nvPr/>
        </p:nvSpPr>
        <p:spPr>
          <a:xfrm>
            <a:off x="2674618" y="5675352"/>
            <a:ext cx="17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x 128 x 64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295C2-D756-30AD-5227-3B46D2605B27}"/>
              </a:ext>
            </a:extLst>
          </p:cNvPr>
          <p:cNvSpPr txBox="1"/>
          <p:nvPr/>
        </p:nvSpPr>
        <p:spPr>
          <a:xfrm>
            <a:off x="3881428" y="5007768"/>
            <a:ext cx="17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x 64 x 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44687-1CB0-6EDE-FD71-DD90274566F3}"/>
              </a:ext>
            </a:extLst>
          </p:cNvPr>
          <p:cNvSpPr txBox="1"/>
          <p:nvPr/>
        </p:nvSpPr>
        <p:spPr>
          <a:xfrm>
            <a:off x="5223509" y="4644507"/>
            <a:ext cx="17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x 32 x 256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730BE-FC03-8198-9E76-0A53645C86E6}"/>
              </a:ext>
            </a:extLst>
          </p:cNvPr>
          <p:cNvSpPr txBox="1"/>
          <p:nvPr/>
        </p:nvSpPr>
        <p:spPr>
          <a:xfrm>
            <a:off x="6684644" y="4381381"/>
            <a:ext cx="17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x 16 x 512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2790A-8211-A9B8-85F8-6A78E46DA673}"/>
              </a:ext>
            </a:extLst>
          </p:cNvPr>
          <p:cNvSpPr txBox="1"/>
          <p:nvPr/>
        </p:nvSpPr>
        <p:spPr>
          <a:xfrm>
            <a:off x="8558222" y="438138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8CA3400-0EA0-3051-B193-B826E461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38237"/>
            <a:ext cx="10972800" cy="4419601"/>
          </a:xfrm>
        </p:spPr>
        <p:txBody>
          <a:bodyPr/>
          <a:lstStyle/>
          <a:p>
            <a:r>
              <a:rPr lang="en-US" dirty="0"/>
              <a:t>Discriminator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873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FBE0-30C5-BFF0-3796-58DB2116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C9C26-E798-1073-D8B4-17BA4040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720" y="6213334"/>
            <a:ext cx="978485" cy="274320"/>
          </a:xfrm>
        </p:spPr>
        <p:txBody>
          <a:bodyPr/>
          <a:lstStyle/>
          <a:p>
            <a:fld id="{302755A7-14C3-4271-9743-D1DE7E0E674B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70" name="Title 1">
            <a:extLst>
              <a:ext uri="{FF2B5EF4-FFF2-40B4-BE49-F238E27FC236}">
                <a16:creationId xmlns:a16="http://schemas.microsoft.com/office/drawing/2014/main" id="{5A931A16-200F-6653-CC3C-03CCBC99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163"/>
          </a:xfrm>
        </p:spPr>
        <p:txBody>
          <a:bodyPr>
            <a:noAutofit/>
          </a:bodyPr>
          <a:lstStyle/>
          <a:p>
            <a:r>
              <a:rPr lang="en-US" dirty="0"/>
              <a:t>Proposed Methodology (Cont’d) :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4CA1BCA-B066-A7D9-34B2-C68FFAB9DC1B}"/>
              </a:ext>
            </a:extLst>
          </p:cNvPr>
          <p:cNvSpPr/>
          <p:nvPr/>
        </p:nvSpPr>
        <p:spPr>
          <a:xfrm flipH="1">
            <a:off x="771524" y="1946135"/>
            <a:ext cx="166637" cy="31673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01E50BFF-3A72-986D-82F2-AD979410418D}"/>
              </a:ext>
            </a:extLst>
          </p:cNvPr>
          <p:cNvSpPr/>
          <p:nvPr/>
        </p:nvSpPr>
        <p:spPr>
          <a:xfrm>
            <a:off x="1272915" y="2860535"/>
            <a:ext cx="317212" cy="264425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FCB578B3-8B9E-5D09-3483-B0D49FAB179F}"/>
              </a:ext>
            </a:extLst>
          </p:cNvPr>
          <p:cNvSpPr/>
          <p:nvPr/>
        </p:nvSpPr>
        <p:spPr>
          <a:xfrm>
            <a:off x="2018547" y="3817797"/>
            <a:ext cx="581778" cy="191293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1D30B8E-5DCB-9F97-7602-04A5DAC00868}"/>
              </a:ext>
            </a:extLst>
          </p:cNvPr>
          <p:cNvSpPr/>
          <p:nvPr/>
        </p:nvSpPr>
        <p:spPr>
          <a:xfrm>
            <a:off x="2906772" y="4871518"/>
            <a:ext cx="866980" cy="126654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818C055-8892-C597-CBE8-B4A9DD56AD5C}"/>
              </a:ext>
            </a:extLst>
          </p:cNvPr>
          <p:cNvSpPr/>
          <p:nvPr/>
        </p:nvSpPr>
        <p:spPr>
          <a:xfrm>
            <a:off x="4200525" y="5514316"/>
            <a:ext cx="914400" cy="58261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C3146-53E2-6916-6446-E3A7118AEDFD}"/>
              </a:ext>
            </a:extLst>
          </p:cNvPr>
          <p:cNvSpPr/>
          <p:nvPr/>
        </p:nvSpPr>
        <p:spPr>
          <a:xfrm>
            <a:off x="5541698" y="5777643"/>
            <a:ext cx="1219200" cy="2796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68449827-A06A-5B3E-6A03-9E937BCD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73655"/>
            <a:ext cx="10972800" cy="670996"/>
          </a:xfrm>
        </p:spPr>
        <p:txBody>
          <a:bodyPr/>
          <a:lstStyle/>
          <a:p>
            <a:r>
              <a:rPr lang="en-US" dirty="0"/>
              <a:t>Generator Architecture</a:t>
            </a:r>
          </a:p>
          <a:p>
            <a:pPr marL="118872" indent="0">
              <a:buNone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ACC65B-F19B-E7C7-48D7-528EF78CB002}"/>
              </a:ext>
            </a:extLst>
          </p:cNvPr>
          <p:cNvGrpSpPr/>
          <p:nvPr/>
        </p:nvGrpSpPr>
        <p:grpSpPr>
          <a:xfrm flipH="1">
            <a:off x="7096127" y="1905000"/>
            <a:ext cx="3581399" cy="4191930"/>
            <a:chOff x="914399" y="2362200"/>
            <a:chExt cx="4343401" cy="4191930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B00783F0-FB14-2FF9-F5C2-114CF061DE27}"/>
                </a:ext>
              </a:extLst>
            </p:cNvPr>
            <p:cNvSpPr/>
            <p:nvPr/>
          </p:nvSpPr>
          <p:spPr>
            <a:xfrm flipH="1">
              <a:off x="914399" y="2362200"/>
              <a:ext cx="166637" cy="31673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1325A12F-3C02-FA3D-844A-A84C6B7725DA}"/>
                </a:ext>
              </a:extLst>
            </p:cNvPr>
            <p:cNvSpPr/>
            <p:nvPr/>
          </p:nvSpPr>
          <p:spPr>
            <a:xfrm>
              <a:off x="1415790" y="3276600"/>
              <a:ext cx="317212" cy="2644257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DECBD02-03B1-7FF8-37CB-AF75A92ABE5A}"/>
                </a:ext>
              </a:extLst>
            </p:cNvPr>
            <p:cNvSpPr/>
            <p:nvPr/>
          </p:nvSpPr>
          <p:spPr>
            <a:xfrm>
              <a:off x="2161422" y="4233862"/>
              <a:ext cx="581778" cy="1912938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916314F2-8975-8775-ECE2-C8DDF9ABA80D}"/>
                </a:ext>
              </a:extLst>
            </p:cNvPr>
            <p:cNvSpPr/>
            <p:nvPr/>
          </p:nvSpPr>
          <p:spPr>
            <a:xfrm>
              <a:off x="3049647" y="5287583"/>
              <a:ext cx="866980" cy="1266547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F9AA711-700B-257A-AB5E-F0741EE0E73D}"/>
                </a:ext>
              </a:extLst>
            </p:cNvPr>
            <p:cNvSpPr/>
            <p:nvPr/>
          </p:nvSpPr>
          <p:spPr>
            <a:xfrm>
              <a:off x="4343400" y="5930381"/>
              <a:ext cx="914400" cy="582614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603E58-24CE-128A-B16D-420481D56A97}"/>
              </a:ext>
            </a:extLst>
          </p:cNvPr>
          <p:cNvCxnSpPr/>
          <p:nvPr/>
        </p:nvCxnSpPr>
        <p:spPr>
          <a:xfrm>
            <a:off x="902686" y="4308335"/>
            <a:ext cx="462248" cy="0"/>
          </a:xfrm>
          <a:prstGeom prst="line">
            <a:avLst/>
          </a:prstGeom>
          <a:ln w="57150">
            <a:solidFill>
              <a:srgbClr val="F1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42759-AA9C-FD67-4E02-632E1311F0B4}"/>
              </a:ext>
            </a:extLst>
          </p:cNvPr>
          <p:cNvCxnSpPr/>
          <p:nvPr/>
        </p:nvCxnSpPr>
        <p:spPr>
          <a:xfrm>
            <a:off x="1590127" y="4536935"/>
            <a:ext cx="462248" cy="0"/>
          </a:xfrm>
          <a:prstGeom prst="line">
            <a:avLst/>
          </a:prstGeom>
          <a:ln w="57150">
            <a:solidFill>
              <a:srgbClr val="F1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E024C2-627C-73D2-0BF1-81C990DD128F}"/>
              </a:ext>
            </a:extLst>
          </p:cNvPr>
          <p:cNvCxnSpPr/>
          <p:nvPr/>
        </p:nvCxnSpPr>
        <p:spPr>
          <a:xfrm>
            <a:off x="2600325" y="5222735"/>
            <a:ext cx="462248" cy="0"/>
          </a:xfrm>
          <a:prstGeom prst="line">
            <a:avLst/>
          </a:prstGeom>
          <a:ln w="57150">
            <a:solidFill>
              <a:srgbClr val="F1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93FA7D-E119-FEAF-58E5-BF0A857A9200}"/>
              </a:ext>
            </a:extLst>
          </p:cNvPr>
          <p:cNvCxnSpPr/>
          <p:nvPr/>
        </p:nvCxnSpPr>
        <p:spPr>
          <a:xfrm>
            <a:off x="3738277" y="5815148"/>
            <a:ext cx="462248" cy="0"/>
          </a:xfrm>
          <a:prstGeom prst="line">
            <a:avLst/>
          </a:prstGeom>
          <a:ln w="57150">
            <a:solidFill>
              <a:srgbClr val="F1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8F8EC9-3BAF-1D48-DA34-CDE83F63CB47}"/>
              </a:ext>
            </a:extLst>
          </p:cNvPr>
          <p:cNvCxnSpPr/>
          <p:nvPr/>
        </p:nvCxnSpPr>
        <p:spPr>
          <a:xfrm>
            <a:off x="5079450" y="5893990"/>
            <a:ext cx="462248" cy="0"/>
          </a:xfrm>
          <a:prstGeom prst="line">
            <a:avLst/>
          </a:prstGeom>
          <a:ln w="57150">
            <a:solidFill>
              <a:srgbClr val="F1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99B9F4-9DBA-C5C3-8F27-7298596E02DC}"/>
              </a:ext>
            </a:extLst>
          </p:cNvPr>
          <p:cNvGrpSpPr/>
          <p:nvPr/>
        </p:nvGrpSpPr>
        <p:grpSpPr>
          <a:xfrm flipH="1">
            <a:off x="6743864" y="4384157"/>
            <a:ext cx="3864961" cy="1585655"/>
            <a:chOff x="1045561" y="4724400"/>
            <a:chExt cx="4639012" cy="158565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E42AF8-6C02-1244-6DAF-261AF0685AC4}"/>
                </a:ext>
              </a:extLst>
            </p:cNvPr>
            <p:cNvCxnSpPr/>
            <p:nvPr/>
          </p:nvCxnSpPr>
          <p:spPr>
            <a:xfrm>
              <a:off x="1733002" y="4953000"/>
              <a:ext cx="462248" cy="0"/>
            </a:xfrm>
            <a:prstGeom prst="line">
              <a:avLst/>
            </a:prstGeom>
            <a:ln w="57150">
              <a:solidFill>
                <a:srgbClr val="9F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600C38-4DD5-062C-BE15-3D1A25B95D01}"/>
                </a:ext>
              </a:extLst>
            </p:cNvPr>
            <p:cNvCxnSpPr/>
            <p:nvPr/>
          </p:nvCxnSpPr>
          <p:spPr>
            <a:xfrm>
              <a:off x="2743200" y="5638800"/>
              <a:ext cx="462248" cy="0"/>
            </a:xfrm>
            <a:prstGeom prst="line">
              <a:avLst/>
            </a:prstGeom>
            <a:ln w="57150">
              <a:solidFill>
                <a:srgbClr val="9F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0AD2471-9111-7820-19CE-B91D8049A67E}"/>
                </a:ext>
              </a:extLst>
            </p:cNvPr>
            <p:cNvCxnSpPr/>
            <p:nvPr/>
          </p:nvCxnSpPr>
          <p:spPr>
            <a:xfrm>
              <a:off x="3881152" y="6231213"/>
              <a:ext cx="462248" cy="0"/>
            </a:xfrm>
            <a:prstGeom prst="line">
              <a:avLst/>
            </a:prstGeom>
            <a:ln w="57150">
              <a:solidFill>
                <a:srgbClr val="9F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2188D3-62D7-B815-F7D5-F58E480C86E4}"/>
                </a:ext>
              </a:extLst>
            </p:cNvPr>
            <p:cNvCxnSpPr/>
            <p:nvPr/>
          </p:nvCxnSpPr>
          <p:spPr>
            <a:xfrm>
              <a:off x="1045561" y="4724400"/>
              <a:ext cx="462248" cy="0"/>
            </a:xfrm>
            <a:prstGeom prst="line">
              <a:avLst/>
            </a:prstGeom>
            <a:ln w="57150">
              <a:solidFill>
                <a:srgbClr val="9FD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575BBB-C632-C1C5-201D-85F12B52306C}"/>
                </a:ext>
              </a:extLst>
            </p:cNvPr>
            <p:cNvCxnSpPr/>
            <p:nvPr/>
          </p:nvCxnSpPr>
          <p:spPr>
            <a:xfrm>
              <a:off x="5222325" y="6310055"/>
              <a:ext cx="462248" cy="0"/>
            </a:xfrm>
            <a:prstGeom prst="line">
              <a:avLst/>
            </a:prstGeom>
            <a:ln w="57150">
              <a:solidFill>
                <a:srgbClr val="F1D0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C21DEA-D537-37A0-3D80-380013345C03}"/>
              </a:ext>
            </a:extLst>
          </p:cNvPr>
          <p:cNvCxnSpPr/>
          <p:nvPr/>
        </p:nvCxnSpPr>
        <p:spPr>
          <a:xfrm>
            <a:off x="938161" y="2250935"/>
            <a:ext cx="9601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7C65F0-180F-2D0E-D790-192EA98CDEE5}"/>
              </a:ext>
            </a:extLst>
          </p:cNvPr>
          <p:cNvCxnSpPr>
            <a:cxnSpLocks/>
          </p:cNvCxnSpPr>
          <p:nvPr/>
        </p:nvCxnSpPr>
        <p:spPr>
          <a:xfrm>
            <a:off x="1590127" y="3165335"/>
            <a:ext cx="84459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90D9DC-DFDE-6D64-E3BC-BA75D9438535}"/>
              </a:ext>
            </a:extLst>
          </p:cNvPr>
          <p:cNvCxnSpPr>
            <a:cxnSpLocks/>
          </p:cNvCxnSpPr>
          <p:nvPr/>
        </p:nvCxnSpPr>
        <p:spPr>
          <a:xfrm>
            <a:off x="2537917" y="4136765"/>
            <a:ext cx="6656532" cy="4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45E17E-729D-20E1-B560-3F40F27DA06E}"/>
              </a:ext>
            </a:extLst>
          </p:cNvPr>
          <p:cNvCxnSpPr>
            <a:cxnSpLocks/>
          </p:cNvCxnSpPr>
          <p:nvPr/>
        </p:nvCxnSpPr>
        <p:spPr>
          <a:xfrm flipV="1">
            <a:off x="3738277" y="5145760"/>
            <a:ext cx="4508095" cy="2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A82AE3-FAE2-C349-4524-97DBE6E2BC5E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5079450" y="5685011"/>
            <a:ext cx="2016677" cy="6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A1FF553-C4A2-FFF7-6B30-EF553DEAD5EF}"/>
              </a:ext>
            </a:extLst>
          </p:cNvPr>
          <p:cNvSpPr txBox="1"/>
          <p:nvPr/>
        </p:nvSpPr>
        <p:spPr>
          <a:xfrm>
            <a:off x="152400" y="3613605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x 256 x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60ACE-1FA1-9568-E7A1-DEF7582DE081}"/>
              </a:ext>
            </a:extLst>
          </p:cNvPr>
          <p:cNvSpPr txBox="1"/>
          <p:nvPr/>
        </p:nvSpPr>
        <p:spPr>
          <a:xfrm>
            <a:off x="675774" y="5180089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x 128 x 64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492B49-528A-5C75-AD6D-B3AA536A862A}"/>
              </a:ext>
            </a:extLst>
          </p:cNvPr>
          <p:cNvSpPr txBox="1"/>
          <p:nvPr/>
        </p:nvSpPr>
        <p:spPr>
          <a:xfrm>
            <a:off x="1462135" y="5564324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x 64 x </a:t>
            </a:r>
          </a:p>
          <a:p>
            <a:r>
              <a:rPr lang="en-US" dirty="0"/>
              <a:t>128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A5E5C3-7175-A761-D845-FE2B56098E18}"/>
              </a:ext>
            </a:extLst>
          </p:cNvPr>
          <p:cNvSpPr txBox="1"/>
          <p:nvPr/>
        </p:nvSpPr>
        <p:spPr>
          <a:xfrm>
            <a:off x="2309436" y="5657489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x 32 x </a:t>
            </a:r>
          </a:p>
          <a:p>
            <a:r>
              <a:rPr lang="en-US" dirty="0"/>
              <a:t>256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47F072-C98B-BFB4-4E0A-DA8F0E118C3C}"/>
              </a:ext>
            </a:extLst>
          </p:cNvPr>
          <p:cNvSpPr txBox="1"/>
          <p:nvPr/>
        </p:nvSpPr>
        <p:spPr>
          <a:xfrm>
            <a:off x="3603832" y="5860526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x 16 x </a:t>
            </a:r>
          </a:p>
          <a:p>
            <a:r>
              <a:rPr lang="en-US" dirty="0"/>
              <a:t>512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7F4E34-E7BE-C878-D780-9289B42B91DF}"/>
              </a:ext>
            </a:extLst>
          </p:cNvPr>
          <p:cNvSpPr txBox="1"/>
          <p:nvPr/>
        </p:nvSpPr>
        <p:spPr>
          <a:xfrm>
            <a:off x="4926946" y="596207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x 8 x </a:t>
            </a:r>
          </a:p>
          <a:p>
            <a:r>
              <a:rPr lang="en-US" dirty="0"/>
              <a:t>1024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5BE06C-C4FD-77FB-A6C3-5D0E6B33A4FC}"/>
              </a:ext>
            </a:extLst>
          </p:cNvPr>
          <p:cNvSpPr txBox="1"/>
          <p:nvPr/>
        </p:nvSpPr>
        <p:spPr>
          <a:xfrm>
            <a:off x="6536116" y="605579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x 8 x </a:t>
            </a:r>
          </a:p>
          <a:p>
            <a:r>
              <a:rPr lang="en-US" dirty="0"/>
              <a:t>1024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04148A-185A-13B5-7C6F-A2F65C287DD4}"/>
              </a:ext>
            </a:extLst>
          </p:cNvPr>
          <p:cNvSpPr txBox="1"/>
          <p:nvPr/>
        </p:nvSpPr>
        <p:spPr>
          <a:xfrm>
            <a:off x="7761658" y="5926935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x 16 x </a:t>
            </a:r>
          </a:p>
          <a:p>
            <a:r>
              <a:rPr lang="en-US" dirty="0"/>
              <a:t>512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712F776-62B2-D6E3-547C-4B219D8C9369}"/>
              </a:ext>
            </a:extLst>
          </p:cNvPr>
          <p:cNvSpPr txBox="1"/>
          <p:nvPr/>
        </p:nvSpPr>
        <p:spPr>
          <a:xfrm>
            <a:off x="8968383" y="5751669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x 32 x </a:t>
            </a:r>
          </a:p>
          <a:p>
            <a:r>
              <a:rPr lang="en-US" dirty="0"/>
              <a:t>256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562D7CD-62C3-E45B-8151-8EBECA78EB01}"/>
              </a:ext>
            </a:extLst>
          </p:cNvPr>
          <p:cNvSpPr txBox="1"/>
          <p:nvPr/>
        </p:nvSpPr>
        <p:spPr>
          <a:xfrm>
            <a:off x="9688454" y="5531361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x 64 x </a:t>
            </a:r>
          </a:p>
          <a:p>
            <a:r>
              <a:rPr lang="en-US" dirty="0"/>
              <a:t>128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D148CD4-0F21-5366-643C-8FD11458F076}"/>
              </a:ext>
            </a:extLst>
          </p:cNvPr>
          <p:cNvSpPr txBox="1"/>
          <p:nvPr/>
        </p:nvSpPr>
        <p:spPr>
          <a:xfrm>
            <a:off x="10293898" y="5113435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x 128 x 64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261D4AD-6DBE-7DE8-98FC-5E1F338E934C}"/>
              </a:ext>
            </a:extLst>
          </p:cNvPr>
          <p:cNvSpPr txBox="1"/>
          <p:nvPr/>
        </p:nvSpPr>
        <p:spPr>
          <a:xfrm>
            <a:off x="11012736" y="3465589"/>
            <a:ext cx="76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x 256 x 3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FEA0211-8478-5EE9-B9A9-05411CACA517}"/>
              </a:ext>
            </a:extLst>
          </p:cNvPr>
          <p:cNvCxnSpPr/>
          <p:nvPr/>
        </p:nvCxnSpPr>
        <p:spPr>
          <a:xfrm>
            <a:off x="173686" y="2373928"/>
            <a:ext cx="644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0E99FA83-659E-A75D-C925-87201311834C}"/>
              </a:ext>
            </a:extLst>
          </p:cNvPr>
          <p:cNvCxnSpPr/>
          <p:nvPr/>
        </p:nvCxnSpPr>
        <p:spPr>
          <a:xfrm>
            <a:off x="10677526" y="2219800"/>
            <a:ext cx="644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0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3" y="1066800"/>
            <a:ext cx="4969757" cy="5619859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Dataset Acquisition: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sz="2000" dirty="0"/>
              <a:t>A dataset of 48000 distorted images is  synthesized from: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Public Dataset</a:t>
            </a:r>
          </a:p>
          <a:p>
            <a:pPr marL="868680" lvl="1" indent="-457200">
              <a:lnSpc>
                <a:spcPct val="150000"/>
              </a:lnSpc>
            </a:pPr>
            <a:r>
              <a:rPr lang="en-US" sz="2000" dirty="0"/>
              <a:t>Places2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Mask of Irregular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6120" y="6528892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AE4CF-4784-BAAD-10A1-E76C307E46B2}"/>
              </a:ext>
            </a:extLst>
          </p:cNvPr>
          <p:cNvSpPr txBox="1"/>
          <p:nvPr/>
        </p:nvSpPr>
        <p:spPr>
          <a:xfrm>
            <a:off x="5791200" y="5208380"/>
            <a:ext cx="461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13: Sample images from public dataset and their corresponding distorted image</a:t>
            </a:r>
          </a:p>
        </p:txBody>
      </p:sp>
      <p:pic>
        <p:nvPicPr>
          <p:cNvPr id="6" name="Picture 5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F4521BB4-62FE-3FB5-CA80-72A6E134D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  <p:pic>
        <p:nvPicPr>
          <p:cNvPr id="8" name="Picture 7" descr="A group of people walking on a beach&#10;&#10;Description automatically generated">
            <a:extLst>
              <a:ext uri="{FF2B5EF4-FFF2-40B4-BE49-F238E27FC236}">
                <a16:creationId xmlns:a16="http://schemas.microsoft.com/office/drawing/2014/main" id="{068E539E-4B89-C83C-53D9-05BE6EF5C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00" y="235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2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513"/>
    </mc:Choice>
    <mc:Fallback xmlns="">
      <p:transition advTm="315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A9DB8CD-A3A4-FAE0-18E7-60BA8CB2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129470"/>
              </p:ext>
            </p:extLst>
          </p:nvPr>
        </p:nvGraphicFramePr>
        <p:xfrm>
          <a:off x="608767" y="1995267"/>
          <a:ext cx="5709028" cy="4212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518280" y="1102882"/>
            <a:ext cx="4815720" cy="67246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sz="3200" b="1" dirty="0">
                <a:latin typeface="+mj-lt"/>
              </a:rPr>
              <a:t>Step1:  Generate Mask </a:t>
            </a:r>
            <a:endParaRPr lang="en-US" sz="2250" b="1" dirty="0">
              <a:latin typeface="+mj-lt"/>
            </a:endParaRPr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67AD-4C9A-83A3-9FBC-162CEAA722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72" y="1216905"/>
            <a:ext cx="3160049" cy="2106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69AB-9912-FDF3-B958-32845EE0E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48" y="3719064"/>
            <a:ext cx="2311768" cy="2311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72B37-57AC-F62D-AFF7-EBBC9CB47539}"/>
              </a:ext>
            </a:extLst>
          </p:cNvPr>
          <p:cNvSpPr txBox="1"/>
          <p:nvPr/>
        </p:nvSpPr>
        <p:spPr>
          <a:xfrm>
            <a:off x="7214896" y="32253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16 : After occlusion/dis-occlusion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00003-68E8-077C-73DD-B41B59A9886D}"/>
              </a:ext>
            </a:extLst>
          </p:cNvPr>
          <p:cNvSpPr txBox="1"/>
          <p:nvPr/>
        </p:nvSpPr>
        <p:spPr>
          <a:xfrm>
            <a:off x="6789897" y="6069249"/>
            <a:ext cx="53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17: After thresholding, dilating and negating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12B68-B5B0-FEE7-B085-27EDE63BA9D2}"/>
              </a:ext>
            </a:extLst>
          </p:cNvPr>
          <p:cNvSpPr txBox="1"/>
          <p:nvPr/>
        </p:nvSpPr>
        <p:spPr>
          <a:xfrm>
            <a:off x="838200" y="629233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15: Procedure of generating binary mask</a:t>
            </a:r>
          </a:p>
        </p:txBody>
      </p:sp>
    </p:spTree>
    <p:extLst>
      <p:ext uri="{BB962C8B-B14F-4D97-AF65-F5344CB8AC3E}">
        <p14:creationId xmlns:p14="http://schemas.microsoft.com/office/powerpoint/2010/main" val="32613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173"/>
    </mc:Choice>
    <mc:Fallback xmlns="">
      <p:transition advTm="211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0B7ECDC-5138-1EF2-0E8A-CD0F4533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844377"/>
              </p:ext>
            </p:extLst>
          </p:nvPr>
        </p:nvGraphicFramePr>
        <p:xfrm>
          <a:off x="0" y="2286000"/>
          <a:ext cx="5029200" cy="406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49794BD-5056-D1DD-3CB8-040BEA8C4213}"/>
              </a:ext>
            </a:extLst>
          </p:cNvPr>
          <p:cNvSpPr txBox="1">
            <a:spLocks/>
          </p:cNvSpPr>
          <p:nvPr/>
        </p:nvSpPr>
        <p:spPr>
          <a:xfrm>
            <a:off x="523874" y="1269679"/>
            <a:ext cx="5332749" cy="67246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sz="3200" b="1" dirty="0">
                <a:latin typeface="+mj-lt"/>
              </a:rPr>
              <a:t>Step2:  Apply on Image</a:t>
            </a:r>
            <a:endParaRPr lang="en-US" sz="2250" b="1" dirty="0">
              <a:latin typeface="+mj-lt"/>
            </a:endParaRPr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/>
              <a:t>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61C40-A48D-26B9-12F7-EC28F74BC6FF}"/>
              </a:ext>
            </a:extLst>
          </p:cNvPr>
          <p:cNvSpPr txBox="1"/>
          <p:nvPr/>
        </p:nvSpPr>
        <p:spPr>
          <a:xfrm>
            <a:off x="5885199" y="5527168"/>
            <a:ext cx="48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18: Method to create the damaged dataset</a:t>
            </a:r>
          </a:p>
        </p:txBody>
      </p:sp>
    </p:spTree>
    <p:extLst>
      <p:ext uri="{BB962C8B-B14F-4D97-AF65-F5344CB8AC3E}">
        <p14:creationId xmlns:p14="http://schemas.microsoft.com/office/powerpoint/2010/main" val="2499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173"/>
    </mc:Choice>
    <mc:Fallback xmlns="">
      <p:transition advTm="211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75360"/>
            <a:ext cx="7486650" cy="5638799"/>
          </a:xfrm>
        </p:spPr>
        <p:txBody>
          <a:bodyPr numCol="1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Related Works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Problem Statement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Objective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Proposed Methodology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Implementation and Progress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Work Progress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Financial Budget Planning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Socio-Economic Impact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Conclusion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4"/>
    </mc:Choice>
    <mc:Fallback xmlns="">
      <p:transition advTm="50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2897D-C624-7AE6-2BB2-574D2A2A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13C6-8266-C028-72F2-8F32EB34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0DC9C-E35C-118B-11F8-AA024FC8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7C5A51-0E65-87D0-C694-3BCA05AD663F}"/>
              </a:ext>
            </a:extLst>
          </p:cNvPr>
          <p:cNvGrpSpPr/>
          <p:nvPr/>
        </p:nvGrpSpPr>
        <p:grpSpPr>
          <a:xfrm>
            <a:off x="11265995" y="1840268"/>
            <a:ext cx="2380175" cy="1167773"/>
            <a:chOff x="10083567" y="1624211"/>
            <a:chExt cx="2380175" cy="116777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7BEF62-7888-E1F0-4ABF-FEFA48ED313B}"/>
                </a:ext>
              </a:extLst>
            </p:cNvPr>
            <p:cNvSpPr txBox="1"/>
            <p:nvPr/>
          </p:nvSpPr>
          <p:spPr>
            <a:xfrm>
              <a:off x="10481469" y="1665564"/>
              <a:ext cx="19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Work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E9F0E55-9FCE-1A58-6867-962821563896}"/>
                </a:ext>
              </a:extLst>
            </p:cNvPr>
            <p:cNvSpPr/>
            <p:nvPr/>
          </p:nvSpPr>
          <p:spPr>
            <a:xfrm>
              <a:off x="10083567" y="1624211"/>
              <a:ext cx="366706" cy="304800"/>
            </a:xfrm>
            <a:prstGeom prst="rect">
              <a:avLst/>
            </a:prstGeom>
            <a:solidFill>
              <a:srgbClr val="60B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0B5CC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0209F8F-ADE7-AC30-2A07-CB9BD63605B0}"/>
                </a:ext>
              </a:extLst>
            </p:cNvPr>
            <p:cNvSpPr/>
            <p:nvPr/>
          </p:nvSpPr>
          <p:spPr>
            <a:xfrm>
              <a:off x="10097025" y="2422652"/>
              <a:ext cx="366706" cy="304800"/>
            </a:xfrm>
            <a:prstGeom prst="rect">
              <a:avLst/>
            </a:prstGeom>
            <a:solidFill>
              <a:srgbClr val="6BB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42A96A3-7917-F244-096F-7665D4B3B81C}"/>
                </a:ext>
              </a:extLst>
            </p:cNvPr>
            <p:cNvSpPr txBox="1"/>
            <p:nvPr/>
          </p:nvSpPr>
          <p:spPr>
            <a:xfrm>
              <a:off x="10482015" y="2422652"/>
              <a:ext cx="1749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Future Work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7BBCAB-AA2D-2D41-BFF6-8A311DC841E5}"/>
                </a:ext>
              </a:extLst>
            </p:cNvPr>
            <p:cNvSpPr/>
            <p:nvPr/>
          </p:nvSpPr>
          <p:spPr>
            <a:xfrm>
              <a:off x="10083567" y="2028730"/>
              <a:ext cx="366706" cy="304800"/>
            </a:xfrm>
            <a:prstGeom prst="rect">
              <a:avLst/>
            </a:prstGeom>
            <a:solidFill>
              <a:srgbClr val="F0A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7BAB22C-AED9-7DFA-F43A-F7153730A392}"/>
                </a:ext>
              </a:extLst>
            </p:cNvPr>
            <p:cNvSpPr txBox="1"/>
            <p:nvPr/>
          </p:nvSpPr>
          <p:spPr>
            <a:xfrm>
              <a:off x="10438947" y="2028198"/>
              <a:ext cx="19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Currently working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C69918-EC4E-3989-690F-8D3AE71B976C}"/>
              </a:ext>
            </a:extLst>
          </p:cNvPr>
          <p:cNvGrpSpPr/>
          <p:nvPr/>
        </p:nvGrpSpPr>
        <p:grpSpPr>
          <a:xfrm>
            <a:off x="280929" y="868678"/>
            <a:ext cx="10571098" cy="6185924"/>
            <a:chOff x="280929" y="868678"/>
            <a:chExt cx="10571098" cy="61859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C32CDF-9097-80ED-9971-C01D94131358}"/>
                </a:ext>
              </a:extLst>
            </p:cNvPr>
            <p:cNvGrpSpPr/>
            <p:nvPr/>
          </p:nvGrpSpPr>
          <p:grpSpPr>
            <a:xfrm>
              <a:off x="280929" y="868678"/>
              <a:ext cx="10571098" cy="6185924"/>
              <a:chOff x="28225" y="976875"/>
              <a:chExt cx="10571098" cy="618592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DDA4E6D-ED3F-2279-4873-E37A8537EB3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8225" y="976875"/>
                <a:ext cx="10571098" cy="6136212"/>
                <a:chOff x="11167" y="990600"/>
                <a:chExt cx="10452674" cy="606546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2AB907C-4C16-5AC6-18B1-F7DDA46494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114" y="990600"/>
                  <a:ext cx="10303774" cy="5870917"/>
                </a:xfrm>
                <a:prstGeom prst="rect">
                  <a:avLst/>
                </a:prstGeom>
                <a:solidFill>
                  <a:srgbClr val="E6E6E6"/>
                </a:solidFill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D274937-F56E-EA55-D3D8-693036B32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1468" y="1998789"/>
                  <a:ext cx="0" cy="4862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10BC891-F272-E68F-A677-37F4949A45A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967" y="2036301"/>
                  <a:ext cx="3231780" cy="5019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Topic Selection and Confirmation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Study Literature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Dataset Acquisition 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Study Preceding Methodology</a:t>
                  </a:r>
                  <a:br>
                    <a:rPr lang="en-US" dirty="0"/>
                  </a:br>
                  <a:br>
                    <a:rPr lang="en-US" dirty="0"/>
                  </a:br>
                  <a:r>
                    <a:rPr lang="en-US" dirty="0"/>
                    <a:t>Pre-Defense Preparation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Developing Model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Evaluation and Modification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Result Analysis and Fine Tuning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Preparation for Defense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D4E8BCCC-AEF8-7093-57E2-3CEF593F72D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287498" y="1998789"/>
                  <a:ext cx="6047697" cy="4862728"/>
                  <a:chOff x="3284076" y="1998789"/>
                  <a:chExt cx="6041394" cy="4862728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8A6F1E8A-76C7-C098-6739-F19391C813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7360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5F9F477-9AB9-3007-8E3F-59BBADFFA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40171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E4C6EA97-1248-7628-0619-52576D1C1A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82982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E788F557-D7A1-E248-13EC-D984BC3093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11415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0F1AE7F5-E7D1-80B4-8686-7D315906E1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5793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BEE08078-7C82-8F1D-B2D2-F1D2A28000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8604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ECB2D15-4446-C474-1272-3A30DAC5E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54226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8ECE647-200D-C237-5D35-60358460C5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7037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F9298B93-3230-E162-5073-D4F02051A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9848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15388B8-E7C0-2E13-E469-F4FE5794F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82659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8B6A266B-6A6D-014D-86FA-A116FB252C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5470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C1CAC3E0-EE25-E692-413B-8683DEE313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4076" y="1998789"/>
                    <a:ext cx="0" cy="486272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AC7AF1-43AE-AC88-83CB-E87BAC2118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54666" y="1531629"/>
                  <a:ext cx="7034076" cy="365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Feb  Mar   April  May  Jun   July   Aug  Sep   Oct    Nov   Dec    Jan   Feb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2EA401C-4DC2-829D-7124-BABA1743DF8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1167" y="1998789"/>
                  <a:ext cx="10324815" cy="4253128"/>
                  <a:chOff x="80101" y="1690472"/>
                  <a:chExt cx="11064795" cy="425312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B123289-7490-CF3C-3D47-8CC2EBF37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76" y="1690472"/>
                    <a:ext cx="1105092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7BB8199D-7219-9BCC-D0CD-AE6F9B938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505" y="2211741"/>
                    <a:ext cx="11024900" cy="1037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B4A3EB24-EF76-626A-C7AB-0EE8F3EE8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239" y="2753754"/>
                    <a:ext cx="11043824" cy="155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4136216-7352-3130-D134-DF4643F4B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038" y="3285395"/>
                    <a:ext cx="11057858" cy="448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8E91299-8B7B-32DF-EB68-7577B58BD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771" y="3813215"/>
                    <a:ext cx="11047292" cy="382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6DF868D-64C8-1107-BEF6-17953A0DE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835" y="4348677"/>
                    <a:ext cx="1105422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1B7971F-706D-DB26-7BBE-D762DFB62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01" y="4880318"/>
                    <a:ext cx="11055962" cy="155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7626FC61-2EA3-2058-5FA5-6447F83F9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569" y="5411959"/>
                    <a:ext cx="11031835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D3A53A2-9E2C-F5C7-0898-D2CDC660F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303" y="5943600"/>
                    <a:ext cx="1105076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E81CF66-B8D9-5CC3-5CC2-416D6A162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7498" y="990600"/>
                  <a:ext cx="0" cy="1045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8A467CC-F8FD-25BA-5EDC-E828106FC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948" y="1438862"/>
                  <a:ext cx="70447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296D19-66BB-D473-1DEB-1418E1532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35189" y="1009355"/>
                  <a:ext cx="0" cy="10081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67A8992-5A1C-D8EB-D4B3-13D16FA94B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75342" y="1023429"/>
                  <a:ext cx="7055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2023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61AB5C3-67F3-39DD-0804-FEBCD8A889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46855" y="1012644"/>
                  <a:ext cx="916986" cy="365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2024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5EDD0E-D501-C340-9345-9560A492A9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6895" y="1904999"/>
                <a:ext cx="2212106" cy="525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D84EEA2-0595-FCF1-FCBF-A5D4EDC939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6140" y="2015798"/>
                <a:ext cx="672928" cy="5286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56055B-9DB3-A0FC-90FC-CAF2D00FE9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9602" y="2513549"/>
                <a:ext cx="4123343" cy="59713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0FDAFC9-DC1D-DFE3-86BA-416DBF6B5A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0510" y="3126649"/>
                <a:ext cx="1708952" cy="4984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04D87FE-FA26-626F-CD61-B553206C88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9459" y="3632807"/>
                <a:ext cx="4114168" cy="517079"/>
              </a:xfrm>
              <a:prstGeom prst="rect">
                <a:avLst/>
              </a:prstGeom>
              <a:solidFill>
                <a:srgbClr val="60B5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6B0EFCF-F961-75D9-9CA6-E7D54BFFA6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7774" y="4149887"/>
                <a:ext cx="714272" cy="554738"/>
              </a:xfrm>
              <a:prstGeom prst="rect">
                <a:avLst/>
              </a:prstGeom>
              <a:solidFill>
                <a:srgbClr val="60B5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2C6E070-304F-A086-BB88-C23DDF0104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47255" y="4677387"/>
                <a:ext cx="2970607" cy="547927"/>
              </a:xfrm>
              <a:prstGeom prst="rect">
                <a:avLst/>
              </a:prstGeom>
              <a:solidFill>
                <a:srgbClr val="60B5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72286C1-95CA-D375-FEB6-75ADCA117B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2944" y="5240777"/>
                <a:ext cx="2057349" cy="512037"/>
              </a:xfrm>
              <a:prstGeom prst="rect">
                <a:avLst/>
              </a:prstGeom>
              <a:solidFill>
                <a:srgbClr val="60B5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CD2701A-09BE-9301-F037-01E0EE9865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45223" y="5752815"/>
                <a:ext cx="1988477" cy="562469"/>
              </a:xfrm>
              <a:prstGeom prst="rect">
                <a:avLst/>
              </a:prstGeom>
              <a:solidFill>
                <a:srgbClr val="60B5C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1710AB-ED51-C209-494E-6BD39BAE7F8F}"/>
                </a:ext>
              </a:extLst>
            </p:cNvPr>
            <p:cNvSpPr txBox="1"/>
            <p:nvPr/>
          </p:nvSpPr>
          <p:spPr>
            <a:xfrm>
              <a:off x="2606113" y="1348673"/>
              <a:ext cx="2545024" cy="3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Months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647FC9-1894-3A6B-5ABB-C890A2E693D2}"/>
                </a:ext>
              </a:extLst>
            </p:cNvPr>
            <p:cNvSpPr>
              <a:spLocks/>
            </p:cNvSpPr>
            <p:nvPr/>
          </p:nvSpPr>
          <p:spPr>
            <a:xfrm>
              <a:off x="10253564" y="6191367"/>
              <a:ext cx="460819" cy="592140"/>
            </a:xfrm>
            <a:prstGeom prst="rect">
              <a:avLst/>
            </a:prstGeom>
            <a:solidFill>
              <a:srgbClr val="60B5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81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3DE-4191-5674-DEFB-55423A42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Budget Planning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935004-AEF9-A72F-6A1F-9E97EF3B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05077"/>
              </p:ext>
            </p:extLst>
          </p:nvPr>
        </p:nvGraphicFramePr>
        <p:xfrm>
          <a:off x="1676400" y="2068293"/>
          <a:ext cx="7315200" cy="423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7603">
                  <a:extLst>
                    <a:ext uri="{9D8B030D-6E8A-4147-A177-3AD203B41FA5}">
                      <a16:colId xmlns:a16="http://schemas.microsoft.com/office/drawing/2014/main" val="1363837939"/>
                    </a:ext>
                  </a:extLst>
                </a:gridCol>
                <a:gridCol w="3337597">
                  <a:extLst>
                    <a:ext uri="{9D8B030D-6E8A-4147-A177-3AD203B41FA5}">
                      <a16:colId xmlns:a16="http://schemas.microsoft.com/office/drawing/2014/main" val="2511301153"/>
                    </a:ext>
                  </a:extLst>
                </a:gridCol>
              </a:tblGrid>
              <a:tr h="60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Budget 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Cost Range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064363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Equipment and Software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10,000 - 30,000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170732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5,000 - 10,000 BDT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18083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Travel and Conferences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2,000 - 5,000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270829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Publication Fees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1,000 - 3,000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931305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Miscellaneous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1,000 - 3,000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888745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Estimated Budget Range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19,000 - 51,000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662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3E87-956C-1072-BA13-82D7A27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080814-EB8E-5392-B5B5-711D4620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91185"/>
            <a:ext cx="3657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2: Financial Budget Plan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6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3DE-4191-5674-DEFB-55423A42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3E87-956C-1072-BA13-82D7A27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A8B64-CF3E-A7EC-F080-ADDFD054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8678"/>
            <a:ext cx="9022080" cy="5989322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Accurate diagnosis from corrupted medical images.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Reduces the need for new content creation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Saving resources and energy.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Preserves historical artifacts and artworks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Cultural heritage conservation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Minimizes wasteful content recreation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Reduces carbon footprint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Extends the usability of visual assets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Increases cost-efficiency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BFFA2-C51C-5B59-55BC-2B611E76839C}"/>
              </a:ext>
            </a:extLst>
          </p:cNvPr>
          <p:cNvSpPr txBox="1"/>
          <p:nvPr/>
        </p:nvSpPr>
        <p:spPr>
          <a:xfrm>
            <a:off x="5885199" y="5291584"/>
            <a:ext cx="543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19: Restoration of painting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15EFB-AA33-7324-1AD1-515A1A9E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74" y="1844220"/>
            <a:ext cx="5618126" cy="31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0DD-0E01-417F-79CF-912BCAB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8D6C-BDA4-58B3-4608-FA1447CA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</a:rPr>
              <a:t>Aiming to contribute to the advancement of image inpainting in the practical field.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Attempting to provide results that are more accurate and effective.</a:t>
            </a:r>
          </a:p>
          <a:p>
            <a:pPr marL="118872" indent="0" algn="just">
              <a:lnSpc>
                <a:spcPct val="150000"/>
              </a:lnSpc>
              <a:buNone/>
            </a:pPr>
            <a:endParaRPr lang="en-US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The study will be conducted using the evaluated literature as a guide. </a:t>
            </a:r>
            <a:endParaRPr lang="en-US" b="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6929-D7DD-DE3D-07B5-B83DD2D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3"/>
    </mc:Choice>
    <mc:Fallback xmlns="">
      <p:transition spd="slow" advTm="1794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F0-6216-A63D-1427-9AFC2957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798"/>
            <a:ext cx="12192000" cy="5181602"/>
          </a:xfrm>
        </p:spPr>
        <p:txBody>
          <a:bodyPr>
            <a:noAutofit/>
          </a:bodyPr>
          <a:lstStyle/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Ulyanov, Dmitry, Andrea </a:t>
            </a:r>
            <a:r>
              <a:rPr lang="en-US" sz="2000" dirty="0" err="1">
                <a:latin typeface="+mj-lt"/>
              </a:rPr>
              <a:t>Vedaldi</a:t>
            </a:r>
            <a:r>
              <a:rPr lang="en-US" sz="2000" dirty="0">
                <a:latin typeface="+mj-lt"/>
              </a:rPr>
              <a:t>, and Victor </a:t>
            </a:r>
            <a:r>
              <a:rPr lang="en-US" sz="2000" dirty="0" err="1">
                <a:latin typeface="+mj-lt"/>
              </a:rPr>
              <a:t>Lempitsky</a:t>
            </a:r>
            <a:r>
              <a:rPr lang="en-US" sz="2000" dirty="0">
                <a:latin typeface="+mj-lt"/>
              </a:rPr>
              <a:t>. "Deep image prior." Proceedings of the IEEE conference on computer vision and pattern recognition. 2018.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Yu, </a:t>
            </a:r>
            <a:r>
              <a:rPr lang="en-US" sz="2000" dirty="0" err="1">
                <a:latin typeface="+mj-lt"/>
              </a:rPr>
              <a:t>Jiahui</a:t>
            </a:r>
            <a:r>
              <a:rPr lang="en-US" sz="2000" dirty="0">
                <a:latin typeface="+mj-lt"/>
              </a:rPr>
              <a:t>, et al. "Generative image inpainting with contextual attention." Proceedings of the IEEE conference on computer vision and pattern recognition. 2018.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Liu, Guilin, et al. "Image inpainting for irregular holes using partial convolutions." Proceedings of the European conference on computer vision (ECCV). 2018.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+mj-lt"/>
              </a:rPr>
              <a:t>Yu, </a:t>
            </a:r>
            <a:r>
              <a:rPr lang="en-US" sz="2000" dirty="0" err="1">
                <a:latin typeface="+mj-lt"/>
              </a:rPr>
              <a:t>Jiahui</a:t>
            </a:r>
            <a:r>
              <a:rPr lang="en-US" sz="2000" dirty="0">
                <a:latin typeface="+mj-lt"/>
              </a:rPr>
              <a:t>, et al. "Free-form image inpainting with gated convolution." Proceedings of the IEEE/CVF international conference on computer vision. 2019.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latin typeface="+mj-lt"/>
              </a:rPr>
              <a:t>Yeh, Raymond A., et al. "Semantic image inpainting with deep generative models." Proceedings of the IEEE conference on computer vision and pattern recognition. 2017.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</a:endParaRPr>
          </a:p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438401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GB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A23-4C88-2EAD-337B-FC6C81CD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PatchGAN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F88-7798-49E8-ACB0-4B57B5A8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focuses on smaller patches or pieces of an image rather than the entire image.</a:t>
            </a:r>
          </a:p>
          <a:p>
            <a:r>
              <a:rPr lang="en-US" dirty="0"/>
              <a:t>capture fine-grained features and textures within specific regions.</a:t>
            </a:r>
          </a:p>
          <a:p>
            <a:r>
              <a:rPr lang="en-US" dirty="0"/>
              <a:t> more sensitive to local inconsistencies or inaccuracies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98676-76D0-2C02-E16C-DD54A2BF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3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754" y="304797"/>
            <a:ext cx="8229600" cy="792478"/>
          </a:xfrm>
        </p:spPr>
        <p:txBody>
          <a:bodyPr>
            <a:noAutofit/>
          </a:bodyPr>
          <a:lstStyle/>
          <a:p>
            <a:r>
              <a:rPr lang="en-US" dirty="0"/>
              <a:t>Programming Environment: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9636"/>
            <a:ext cx="8709661" cy="5318765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Programming Language: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IDE: Google Collab/Anaconda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Deep Learning Frameworks: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err="1">
                <a:latin typeface="Times New Roman" panose="02020603050405020304" pitchFamily="18" charset="0"/>
              </a:rPr>
              <a:t>PyTorch</a:t>
            </a:r>
            <a:endParaRPr lang="en-US" sz="2250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TensorFlow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err="1">
                <a:latin typeface="Times New Roman" panose="02020603050405020304" pitchFamily="18" charset="0"/>
              </a:rPr>
              <a:t>Keras</a:t>
            </a: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9202-6604-9B7F-DFB4-1D099368FCAB}"/>
              </a:ext>
            </a:extLst>
          </p:cNvPr>
          <p:cNvSpPr txBox="1"/>
          <p:nvPr/>
        </p:nvSpPr>
        <p:spPr>
          <a:xfrm>
            <a:off x="6728754" y="2283653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14"/>
    </mc:Choice>
    <mc:Fallback xmlns="">
      <p:transition advTm="1191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754" y="304797"/>
            <a:ext cx="8229600" cy="792478"/>
          </a:xfrm>
        </p:spPr>
        <p:txBody>
          <a:bodyPr>
            <a:noAutofit/>
          </a:bodyPr>
          <a:lstStyle/>
          <a:p>
            <a:r>
              <a:rPr lang="en-US" dirty="0"/>
              <a:t>Programming Environment (Cont’d)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9636"/>
            <a:ext cx="8709661" cy="5318765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Libraries and Packages: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numpy: For numerical computations.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matplotlib or seaborn: For visualization.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scipy: For various scientific computations.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pillow: For image handling.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scikit-learn: For machine learning utilities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5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9202-6604-9B7F-DFB4-1D099368FCAB}"/>
              </a:ext>
            </a:extLst>
          </p:cNvPr>
          <p:cNvSpPr txBox="1"/>
          <p:nvPr/>
        </p:nvSpPr>
        <p:spPr>
          <a:xfrm>
            <a:off x="6728754" y="2283653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14"/>
    </mc:Choice>
    <mc:Fallback xmlns="">
      <p:transition advTm="119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1348" y="5825349"/>
            <a:ext cx="46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1: Restoring damaged photograph.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3016" y="3187303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13" name="TextBox 12"/>
          <p:cNvSpPr txBox="1"/>
          <p:nvPr/>
        </p:nvSpPr>
        <p:spPr>
          <a:xfrm>
            <a:off x="4809423" y="5803579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C3834-76D0-56DA-C311-51B217E10971}"/>
              </a:ext>
            </a:extLst>
          </p:cNvPr>
          <p:cNvSpPr txBox="1"/>
          <p:nvPr/>
        </p:nvSpPr>
        <p:spPr>
          <a:xfrm>
            <a:off x="600075" y="2187029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Common applications of image inpainting include: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Removing unwanted objects.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Filling gaps in the satellite image.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Restoration of damaged photograph.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Augmented reality.</a:t>
            </a:r>
          </a:p>
          <a:p>
            <a:endParaRPr lang="en-US" dirty="0"/>
          </a:p>
        </p:txBody>
      </p:sp>
      <p:pic>
        <p:nvPicPr>
          <p:cNvPr id="3" name="Picture 2" descr="Image Processing Techniques That You Can Use in Machine Learning Projects">
            <a:extLst>
              <a:ext uri="{FF2B5EF4-FFF2-40B4-BE49-F238E27FC236}">
                <a16:creationId xmlns:a16="http://schemas.microsoft.com/office/drawing/2014/main" id="{5542F707-4BC4-B907-9526-204276D0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96" y="1674028"/>
            <a:ext cx="5523539" cy="388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71865-53CB-23EF-BEB6-5ABDA5FBD7F5}"/>
              </a:ext>
            </a:extLst>
          </p:cNvPr>
          <p:cNvSpPr txBox="1"/>
          <p:nvPr/>
        </p:nvSpPr>
        <p:spPr>
          <a:xfrm>
            <a:off x="254130" y="1063831"/>
            <a:ext cx="584187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Image Inpainting: Filling in missing regions using information surrounding the image.</a:t>
            </a:r>
          </a:p>
        </p:txBody>
      </p:sp>
    </p:spTree>
    <p:extLst>
      <p:ext uri="{BB962C8B-B14F-4D97-AF65-F5344CB8AC3E}">
        <p14:creationId xmlns:p14="http://schemas.microsoft.com/office/powerpoint/2010/main" val="28254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29"/>
    </mc:Choice>
    <mc:Fallback xmlns="">
      <p:transition advTm="239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4" y="933565"/>
            <a:ext cx="11790046" cy="22666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Deep Image Prior[1].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Randomly-initialized neural network.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network weight serves as a parameter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Non-trainable.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8DF8-B4F9-CE37-FA6A-875DD1A6C77A}"/>
              </a:ext>
            </a:extLst>
          </p:cNvPr>
          <p:cNvSpPr txBox="1"/>
          <p:nvPr/>
        </p:nvSpPr>
        <p:spPr>
          <a:xfrm>
            <a:off x="609600" y="6097802"/>
            <a:ext cx="48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2: Damaged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01237-E9BF-91EC-C3CB-4CAD41212C2F}"/>
              </a:ext>
            </a:extLst>
          </p:cNvPr>
          <p:cNvSpPr txBox="1"/>
          <p:nvPr/>
        </p:nvSpPr>
        <p:spPr>
          <a:xfrm>
            <a:off x="5227795" y="6123488"/>
            <a:ext cx="64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3: Better output can be generated by deeper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13C9-29B3-057D-7BCC-6668D88F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47" y="3327536"/>
            <a:ext cx="4183353" cy="2701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80D9FC-9E56-92BB-616F-B38989E85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2"/>
          <a:stretch/>
        </p:blipFill>
        <p:spPr>
          <a:xfrm>
            <a:off x="6206865" y="3273621"/>
            <a:ext cx="4531915" cy="28789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876F13-2E05-0863-8654-B55168B7A424}"/>
              </a:ext>
            </a:extLst>
          </p:cNvPr>
          <p:cNvSpPr txBox="1">
            <a:spLocks/>
          </p:cNvSpPr>
          <p:nvPr/>
        </p:nvSpPr>
        <p:spPr>
          <a:xfrm>
            <a:off x="5638802" y="1405405"/>
            <a:ext cx="6258419" cy="202359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150000"/>
              </a:lnSpc>
            </a:pPr>
            <a:r>
              <a:rPr lang="en-US" sz="2000" dirty="0"/>
              <a:t>Can capture low-level statistics before learning.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Different set of hyperparameters for every image.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2EDF33-3CA7-B719-2CA1-D7B35B5C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66" y="3200224"/>
            <a:ext cx="4434827" cy="28423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83EA17-1F1D-C944-F4ED-D3361A621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58" y="3243054"/>
            <a:ext cx="4377041" cy="28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83"/>
    </mc:Choice>
    <mc:Fallback xmlns="">
      <p:transition advTm="14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4" y="933565"/>
            <a:ext cx="10235566" cy="22666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Generative Image Inpainting with Contextual Attention[2].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Unified feed-forward generative network with contextual attention layer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Includes two parallel encoders and a single decoder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Trained end to end with reconstruction loss and WGAN-loss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8DF8-B4F9-CE37-FA6A-875DD1A6C77A}"/>
              </a:ext>
            </a:extLst>
          </p:cNvPr>
          <p:cNvSpPr txBox="1"/>
          <p:nvPr/>
        </p:nvSpPr>
        <p:spPr>
          <a:xfrm>
            <a:off x="434620" y="5968545"/>
            <a:ext cx="48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4: Contextual attention 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F142-3A35-B2E0-B294-F422AA710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4" r="3810"/>
          <a:stretch/>
        </p:blipFill>
        <p:spPr>
          <a:xfrm>
            <a:off x="609600" y="3429000"/>
            <a:ext cx="4929904" cy="249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875EA-6CD7-E71D-F1FE-3803EFC2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99" y="3219216"/>
            <a:ext cx="4810796" cy="2705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101237-E9BF-91EC-C3CB-4CAD41212C2F}"/>
              </a:ext>
            </a:extLst>
          </p:cNvPr>
          <p:cNvSpPr txBox="1"/>
          <p:nvPr/>
        </p:nvSpPr>
        <p:spPr>
          <a:xfrm>
            <a:off x="6096000" y="5831514"/>
            <a:ext cx="48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5: Refinement network</a:t>
            </a:r>
          </a:p>
        </p:txBody>
      </p:sp>
    </p:spTree>
    <p:extLst>
      <p:ext uri="{BB962C8B-B14F-4D97-AF65-F5344CB8AC3E}">
        <p14:creationId xmlns:p14="http://schemas.microsoft.com/office/powerpoint/2010/main" val="16797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83"/>
    </mc:Choice>
    <mc:Fallback xmlns="">
      <p:transition advTm="144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11089114" cy="1752600"/>
          </a:xfrm>
        </p:spPr>
        <p:txBody>
          <a:bodyPr numCol="2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Partial convolution layer with automatic mask update step.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Incorporates U-Net architecture.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Per-pixel loss </a:t>
            </a:r>
            <a:r>
              <a:rPr lang="en-US" sz="2000" dirty="0" err="1"/>
              <a:t>loss</a:t>
            </a:r>
            <a:r>
              <a:rPr lang="en-US" sz="2000" dirty="0"/>
              <a:t>, perceptual loss, style loss and total variation loss functions are used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8DF8-B4F9-CE37-FA6A-875DD1A6C77A}"/>
              </a:ext>
            </a:extLst>
          </p:cNvPr>
          <p:cNvSpPr txBox="1"/>
          <p:nvPr/>
        </p:nvSpPr>
        <p:spPr>
          <a:xfrm>
            <a:off x="2676708" y="6355184"/>
            <a:ext cx="68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6: </a:t>
            </a:r>
            <a:r>
              <a:rPr lang="en-US" i="1" dirty="0"/>
              <a:t>Input and output for the method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0E2C7E-6F3F-2462-D65F-3CD73DABE564}"/>
              </a:ext>
            </a:extLst>
          </p:cNvPr>
          <p:cNvSpPr txBox="1">
            <a:spLocks/>
          </p:cNvSpPr>
          <p:nvPr/>
        </p:nvSpPr>
        <p:spPr>
          <a:xfrm>
            <a:off x="14287" y="969159"/>
            <a:ext cx="12177713" cy="959123"/>
          </a:xfrm>
          <a:prstGeom prst="rect">
            <a:avLst/>
          </a:prstGeom>
        </p:spPr>
        <p:txBody>
          <a:bodyPr vert="horz" lIns="54864" tIns="91440" numCol="1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100" b="1" dirty="0">
                <a:latin typeface="+mj-lt"/>
              </a:rPr>
              <a:t>Image Inpainting for Irregular Holes Using Partial Convolutions [3]</a:t>
            </a:r>
          </a:p>
          <a:p>
            <a:pPr marL="457200" lvl="1" indent="0">
              <a:lnSpc>
                <a:spcPct val="150000"/>
              </a:lnSpc>
              <a:buFont typeface="Wingdings"/>
              <a:buNone/>
            </a:pPr>
            <a:endParaRPr lang="en-US" sz="22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C3605-6949-87D4-6903-9F6072D2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13" y="3666945"/>
            <a:ext cx="526806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428"/>
    </mc:Choice>
    <mc:Fallback xmlns="">
      <p:transition advTm="20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EF71A4-4FFC-7659-1375-33D1DFA03FD6}"/>
              </a:ext>
            </a:extLst>
          </p:cNvPr>
          <p:cNvSpPr txBox="1">
            <a:spLocks/>
          </p:cNvSpPr>
          <p:nvPr/>
        </p:nvSpPr>
        <p:spPr>
          <a:xfrm>
            <a:off x="152400" y="1066800"/>
            <a:ext cx="6096000" cy="28956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Clr>
                <a:srgbClr val="F0AD00"/>
              </a:buClr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Free-form image Inpainting with Gated Convolution[9]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Generative network with gated convolution.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Patch-based GAN loss known as </a:t>
            </a:r>
            <a:r>
              <a:rPr lang="en-US" sz="2000" dirty="0" err="1"/>
              <a:t>SNPatchGAN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take user input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6" name="Picture 5" descr="A drawing of a couch in a grassy field&#10;&#10;Description automatically generated">
            <a:extLst>
              <a:ext uri="{FF2B5EF4-FFF2-40B4-BE49-F238E27FC236}">
                <a16:creationId xmlns:a16="http://schemas.microsoft.com/office/drawing/2014/main" id="{19FA3EB9-0D64-68C3-E5EB-18902301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567389"/>
            <a:ext cx="8001000" cy="2649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301A95-F231-7100-8F61-83CF737737B2}"/>
              </a:ext>
            </a:extLst>
          </p:cNvPr>
          <p:cNvSpPr txBox="1"/>
          <p:nvPr/>
        </p:nvSpPr>
        <p:spPr>
          <a:xfrm>
            <a:off x="3614423" y="6244827"/>
            <a:ext cx="49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7: Image inpainting from user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CB7DD-799F-D363-19D4-F63345AE5AD9}"/>
              </a:ext>
            </a:extLst>
          </p:cNvPr>
          <p:cNvSpPr txBox="1">
            <a:spLocks/>
          </p:cNvSpPr>
          <p:nvPr/>
        </p:nvSpPr>
        <p:spPr>
          <a:xfrm>
            <a:off x="6400800" y="1078465"/>
            <a:ext cx="6096000" cy="22098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Clr>
                <a:srgbClr val="F0AD00"/>
              </a:buClr>
              <a:buNone/>
              <a:defRPr/>
            </a:pPr>
            <a:r>
              <a:rPr lang="en-US" sz="2000" b="1" dirty="0">
                <a:solidFill>
                  <a:prstClr val="black"/>
                </a:solidFill>
                <a:latin typeface="Calibri Light"/>
              </a:rPr>
              <a:t>Gated Convolution is used:</a:t>
            </a:r>
          </a:p>
          <a:p>
            <a:pPr>
              <a:lnSpc>
                <a:spcPct val="150000"/>
              </a:lnSpc>
              <a:buClr>
                <a:srgbClr val="F0AD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</a:rPr>
              <a:t>Learnable dynamic feature selection mechanism</a:t>
            </a:r>
          </a:p>
          <a:p>
            <a:pPr>
              <a:lnSpc>
                <a:spcPct val="150000"/>
              </a:lnSpc>
              <a:buClr>
                <a:srgbClr val="F0AD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</a:rPr>
              <a:t>Network can handle valid and masked pixels separately</a:t>
            </a:r>
          </a:p>
        </p:txBody>
      </p:sp>
    </p:spTree>
    <p:extLst>
      <p:ext uri="{BB962C8B-B14F-4D97-AF65-F5344CB8AC3E}">
        <p14:creationId xmlns:p14="http://schemas.microsoft.com/office/powerpoint/2010/main" val="12511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9200" y="949566"/>
            <a:ext cx="8481060" cy="530351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7BA5E-E3AA-A842-B5E9-73F26F312DA6}"/>
              </a:ext>
            </a:extLst>
          </p:cNvPr>
          <p:cNvSpPr txBox="1"/>
          <p:nvPr/>
        </p:nvSpPr>
        <p:spPr>
          <a:xfrm>
            <a:off x="2743199" y="88688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1: Comparison between the studied literature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14E16-E6CD-3F0D-C0A1-BD1902CE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33893"/>
              </p:ext>
            </p:extLst>
          </p:nvPr>
        </p:nvGraphicFramePr>
        <p:xfrm>
          <a:off x="1143000" y="1337102"/>
          <a:ext cx="10058399" cy="500639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69405263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58102644"/>
                    </a:ext>
                  </a:extLst>
                </a:gridCol>
                <a:gridCol w="2343965">
                  <a:extLst>
                    <a:ext uri="{9D8B030D-6E8A-4147-A177-3AD203B41FA5}">
                      <a16:colId xmlns:a16="http://schemas.microsoft.com/office/drawing/2014/main" val="4225653682"/>
                    </a:ext>
                  </a:extLst>
                </a:gridCol>
                <a:gridCol w="3675834">
                  <a:extLst>
                    <a:ext uri="{9D8B030D-6E8A-4147-A177-3AD203B41FA5}">
                      <a16:colId xmlns:a16="http://schemas.microsoft.com/office/drawing/2014/main" val="3515467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Architecture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7340"/>
                  </a:ext>
                </a:extLst>
              </a:tr>
              <a:tr h="101780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Deep Image Prior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Randomly initialized generator network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U-Net type hourglass  architecture with optional skip connections.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Limited for nonstationary data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Can not handle complex structures well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Comparatively slower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29745"/>
                  </a:ext>
                </a:extLst>
              </a:tr>
              <a:tr h="10966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Generative Image Inpainting with Contextual Attention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Attention mechanism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network with contextual attention.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Handle narrow hole, small color and texture variance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not handle irregularly shaped holes.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3413"/>
                  </a:ext>
                </a:extLst>
              </a:tr>
              <a:tr h="13488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Image Inpainting for Irregular Holes Using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Partial Convolutions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 with dynamic mask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-like architecture with partial convolutions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handle holes of varying size and shape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Better border handling than prev. method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Fails for sparsely structured images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17610"/>
                  </a:ext>
                </a:extLst>
              </a:tr>
              <a:tr h="11023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Free-Form Image Inpainting with Gated Convolution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Free-form inpainting, gated convolutions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Encoder –decoder architecture with Gated convolutions and SN-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PatchGAN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loss.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Suitable for creative editing, object removal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work with user input.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B19DE4-798D-5D81-B524-3488978D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346" y="1871992"/>
            <a:ext cx="1905001" cy="268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8841"/>
            <a:ext cx="10210800" cy="5532478"/>
          </a:xfrm>
        </p:spPr>
        <p:txBody>
          <a:bodyPr numCol="2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50" dirty="0"/>
              <a:t>Complex structure is difficult to generate.</a:t>
            </a:r>
          </a:p>
          <a:p>
            <a:pPr algn="just">
              <a:lnSpc>
                <a:spcPct val="150000"/>
              </a:lnSpc>
            </a:pPr>
            <a:r>
              <a:rPr lang="en-US" sz="2250" dirty="0"/>
              <a:t>Restoring high-resolution photographs remains a challenge.</a:t>
            </a:r>
          </a:p>
          <a:p>
            <a:pPr algn="just">
              <a:lnSpc>
                <a:spcPct val="150000"/>
              </a:lnSpc>
            </a:pPr>
            <a:r>
              <a:rPr lang="en-US" sz="2250" dirty="0"/>
              <a:t>Reconstructing large areas in images is difficult.</a:t>
            </a:r>
          </a:p>
          <a:p>
            <a:pPr algn="just">
              <a:lnSpc>
                <a:spcPct val="150000"/>
              </a:lnSpc>
            </a:pPr>
            <a:r>
              <a:rPr lang="en-US" sz="2250" dirty="0"/>
              <a:t>Requires a large amount of dataset to be trained on</a:t>
            </a:r>
          </a:p>
          <a:p>
            <a:pPr>
              <a:lnSpc>
                <a:spcPct val="150000"/>
              </a:lnSpc>
            </a:pPr>
            <a:endParaRPr lang="en-US" sz="2250" dirty="0"/>
          </a:p>
          <a:p>
            <a:pPr>
              <a:lnSpc>
                <a:spcPct val="150000"/>
              </a:lnSpc>
            </a:pPr>
            <a:endParaRPr lang="en-US" sz="2250" dirty="0"/>
          </a:p>
          <a:p>
            <a:pPr marL="118872" indent="0">
              <a:lnSpc>
                <a:spcPct val="150000"/>
              </a:lnSpc>
              <a:buNone/>
            </a:pPr>
            <a:endParaRPr lang="en-US" sz="22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612C-842E-12C7-F0D2-469770BBD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870220"/>
            <a:ext cx="1888589" cy="2664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4F319-D63B-2973-DF3E-76729FCB4218}"/>
              </a:ext>
            </a:extLst>
          </p:cNvPr>
          <p:cNvSpPr txBox="1"/>
          <p:nvPr/>
        </p:nvSpPr>
        <p:spPr>
          <a:xfrm>
            <a:off x="7145215" y="5029200"/>
            <a:ext cx="46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8: Target input-output</a:t>
            </a:r>
          </a:p>
        </p:txBody>
      </p:sp>
    </p:spTree>
    <p:extLst>
      <p:ext uri="{BB962C8B-B14F-4D97-AF65-F5344CB8AC3E}">
        <p14:creationId xmlns:p14="http://schemas.microsoft.com/office/powerpoint/2010/main" val="11037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500"/>
    </mc:Choice>
    <mc:Fallback xmlns="">
      <p:transition advTm="2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371 L 0.19635 -0.0018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11986</TotalTime>
  <Words>1440</Words>
  <Application>Microsoft Office PowerPoint</Application>
  <PresentationFormat>Widescreen</PresentationFormat>
  <Paragraphs>327</Paragraphs>
  <Slides>28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Wingdings 2</vt:lpstr>
      <vt:lpstr>Wingdings 3</vt:lpstr>
      <vt:lpstr>Module</vt:lpstr>
      <vt:lpstr>PowerPoint Presentation</vt:lpstr>
      <vt:lpstr>Contents of Presentation</vt:lpstr>
      <vt:lpstr>Introduction</vt:lpstr>
      <vt:lpstr>Related Works</vt:lpstr>
      <vt:lpstr>Related Works (Cont’d)</vt:lpstr>
      <vt:lpstr>Related Works (Cont’d)</vt:lpstr>
      <vt:lpstr>Related Works (Cont’d)</vt:lpstr>
      <vt:lpstr>Related Works (Cont’d)</vt:lpstr>
      <vt:lpstr>Problem Statement</vt:lpstr>
      <vt:lpstr>Objective</vt:lpstr>
      <vt:lpstr>Proposed Methodology:</vt:lpstr>
      <vt:lpstr>Proposed Methodology (Cont’d) :</vt:lpstr>
      <vt:lpstr>Proposed Methodology (Cont’d) :</vt:lpstr>
      <vt:lpstr>Proposed Methodology (Cont’d) :</vt:lpstr>
      <vt:lpstr>Proposed Methodology (Cont’d) :</vt:lpstr>
      <vt:lpstr>Proposed Methodology (Cont’d) :</vt:lpstr>
      <vt:lpstr>Implementation and Progress</vt:lpstr>
      <vt:lpstr>Implementation and Progress (Cont’d)</vt:lpstr>
      <vt:lpstr>Implementation and Progress (Cont’d)</vt:lpstr>
      <vt:lpstr>Work Progress</vt:lpstr>
      <vt:lpstr>Financial Budget Planning</vt:lpstr>
      <vt:lpstr>Socio-Economic Impact</vt:lpstr>
      <vt:lpstr>Conclusions</vt:lpstr>
      <vt:lpstr>References </vt:lpstr>
      <vt:lpstr>PowerPoint Presentation</vt:lpstr>
      <vt:lpstr>Why PatchGAN?</vt:lpstr>
      <vt:lpstr>Programming Environment: </vt:lpstr>
      <vt:lpstr>Programming Environment (Cont’d) 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subject/>
  <dc:creator>Sakib &amp; Nipa</dc:creator>
  <cp:keywords/>
  <dc:description/>
  <cp:lastModifiedBy>nishat sithy</cp:lastModifiedBy>
  <cp:revision>138</cp:revision>
  <dcterms:created xsi:type="dcterms:W3CDTF">2017-02-25T17:24:22Z</dcterms:created>
  <dcterms:modified xsi:type="dcterms:W3CDTF">2024-02-22T02:14:02Z</dcterms:modified>
  <cp:category/>
</cp:coreProperties>
</file>