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3A6E-1DFB-612E-B975-BDFBA31EF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E473F-B178-F592-AEC1-FB3437C94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5A1C-EC68-8F9B-8543-26A766F1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2D42-0604-AAA5-E1BD-8FFF0F2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A0CA-F310-68FD-A7FD-613C65B3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DE1B-78D7-B753-A4A0-070579E7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9FD91-C8CF-1A9D-FD86-F8DABFD0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4590-41E9-DC56-1D83-36218797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C545-5663-D52A-3CD5-AF6BB5E5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D66B-355E-BA34-825A-F89DD6E7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5AEAA-63DB-454A-5ABC-010717C41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8D1BF-3D4E-37E2-B4D3-0A8EFCB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260A-960F-9F9A-0E19-2BC21899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C3DE-79FE-A13D-2A4D-333ED60D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B5A0-48CD-4B2E-7609-6B7C06D6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B6B0-CBEA-0A8F-94E6-4C911B93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E46D-3B4C-07E5-EC06-2CAE88BC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43C8-7162-AB5C-B562-9638362F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20CC-6365-0F67-8096-1117DF06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25B4-A230-4CA7-8F9E-BC92E560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E84F-174B-0F82-7789-5FA59355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523D-B5EA-0C52-AADD-51B7AE23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1999-2589-2163-3345-8E187ABB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42080-A0B2-7E6B-55D6-C0ED9494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8C3E-0C62-E30E-0593-2776947A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0DE9-E4B7-9556-0878-4B47816F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5E1B-06B5-37AD-F446-F5A239B33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70D1-9D0A-B4FD-18AA-0B375924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095E-84F0-ACA4-804D-0A589492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67710-ABCE-DBC4-2E0C-8ECAEA7A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7094-52C2-6569-DED0-4CF9F864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B832-067C-68EF-72E0-B4686D37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355B-ED31-0BBB-BBAD-4B9C8DB0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D954-1E87-B0F0-692D-582602A3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53CE7-A0C4-FC3E-B53C-A41B35E39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910E4-3CCE-F327-B339-1BFF79BE3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AE6FE-648E-91A7-D95E-460710AB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3C966-EB53-23FA-E0A7-99F2819F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93A3F-7BDD-1BC2-37FD-CF2FACFD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8D7E-2CBF-8FC0-0BEA-B616021A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3CBAF-657A-912D-59C6-5BCF1F20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6B0E8-02BE-089E-E438-C3EB2A95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377F6-B936-F06A-ACA4-23149413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98FFA-237F-1913-0A24-5E15949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73C65-F553-0AE8-4BDC-B5993C01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24F52-78FD-8BE7-AF02-B2C3A04C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AE9F-D031-E723-B170-BBF1F36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ECD0-D8C9-E3C1-B3E5-D5D64046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40528-66C1-7ECE-B571-457D3E86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D90B-A373-044E-8DF8-7D9D0356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B381-F518-4ECA-99AE-B130013E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B5F31-2FDC-CD0D-08B3-A380F695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DE17-C1D1-53A0-BD2D-CE7D25DD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CE1BE-E70A-1CF8-7983-B99750D8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DC1D3-F5A7-C161-D012-6D044F8C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030CB-21E6-45C3-5B5F-6E356EA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B9305-321D-450B-F700-25A21960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FE4D7-9A63-0292-A0C7-8D26601D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D0E90-A8B1-C8B9-62D9-29627D9C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F3FCE-F82A-E178-CECD-F4C28839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4856-6493-4A80-9DD2-A827F9DCC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3AE8-D8C6-4CED-81BE-1F35CE26E0B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CA3D-BDD7-38E6-F7E4-C96D1219C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5FAE-DDA5-B95C-112F-CE466C029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6063-DE1B-4891-BBF9-865CED24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BA64-6060-786A-5846-6792DF83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AC560-93CA-FE60-50C9-76B2FBB99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C816-4A67-AA1C-7C0E-920C6ED0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courses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1335C-B8CD-6748-6595-4221EAA5B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5091"/>
            <a:ext cx="10515600" cy="2752405"/>
          </a:xfrm>
        </p:spPr>
      </p:pic>
    </p:spTree>
    <p:extLst>
      <p:ext uri="{BB962C8B-B14F-4D97-AF65-F5344CB8AC3E}">
        <p14:creationId xmlns:p14="http://schemas.microsoft.com/office/powerpoint/2010/main" val="204631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2FC5-81C0-9496-770D-81EC673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click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E623F-54CB-6EE6-7D2C-B82211FB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1970"/>
            <a:ext cx="10515600" cy="3118647"/>
          </a:xfrm>
        </p:spPr>
      </p:pic>
    </p:spTree>
    <p:extLst>
      <p:ext uri="{BB962C8B-B14F-4D97-AF65-F5344CB8AC3E}">
        <p14:creationId xmlns:p14="http://schemas.microsoft.com/office/powerpoint/2010/main" val="301466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34CC-6638-3DD4-3587-C866FB2E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15A78-85A2-E7CA-B248-1A946B197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95" y="1825625"/>
            <a:ext cx="9494209" cy="4351338"/>
          </a:xfrm>
        </p:spPr>
      </p:pic>
    </p:spTree>
    <p:extLst>
      <p:ext uri="{BB962C8B-B14F-4D97-AF65-F5344CB8AC3E}">
        <p14:creationId xmlns:p14="http://schemas.microsoft.com/office/powerpoint/2010/main" val="18851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16A5-AD7A-0F5B-9DA0-D0CEA8F6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AA953-6897-B09A-34E5-C1BCA9AA8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10" y="1825625"/>
            <a:ext cx="9138580" cy="4351338"/>
          </a:xfrm>
        </p:spPr>
      </p:pic>
    </p:spTree>
    <p:extLst>
      <p:ext uri="{BB962C8B-B14F-4D97-AF65-F5344CB8AC3E}">
        <p14:creationId xmlns:p14="http://schemas.microsoft.com/office/powerpoint/2010/main" val="275199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E4A6-F64F-F0A1-D9EC-F16278B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7C511-632D-D454-D34E-133F8E0B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463" y="1825625"/>
            <a:ext cx="5901074" cy="4351338"/>
          </a:xfrm>
        </p:spPr>
      </p:pic>
    </p:spTree>
    <p:extLst>
      <p:ext uri="{BB962C8B-B14F-4D97-AF65-F5344CB8AC3E}">
        <p14:creationId xmlns:p14="http://schemas.microsoft.com/office/powerpoint/2010/main" val="304797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DDC0-2C6A-D7FF-D8D6-61FB62D6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FE872-5D0A-A514-5EB1-9F45BD0E8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263" y="1825625"/>
            <a:ext cx="6311473" cy="4351338"/>
          </a:xfrm>
        </p:spPr>
      </p:pic>
    </p:spTree>
    <p:extLst>
      <p:ext uri="{BB962C8B-B14F-4D97-AF65-F5344CB8AC3E}">
        <p14:creationId xmlns:p14="http://schemas.microsoft.com/office/powerpoint/2010/main" val="40586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9458-41C3-996E-49C7-37D8BDF4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1C09-497F-891A-7877-72B99589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71" y="1825625"/>
            <a:ext cx="9421657" cy="4351338"/>
          </a:xfrm>
        </p:spPr>
      </p:pic>
    </p:spTree>
    <p:extLst>
      <p:ext uri="{BB962C8B-B14F-4D97-AF65-F5344CB8AC3E}">
        <p14:creationId xmlns:p14="http://schemas.microsoft.com/office/powerpoint/2010/main" val="399476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564-6318-82B8-F47E-814C0E96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52BF1-BE2E-55EE-CBA3-860353E2E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200" y="1825625"/>
            <a:ext cx="4205599" cy="4351338"/>
          </a:xfrm>
        </p:spPr>
      </p:pic>
    </p:spTree>
    <p:extLst>
      <p:ext uri="{BB962C8B-B14F-4D97-AF65-F5344CB8AC3E}">
        <p14:creationId xmlns:p14="http://schemas.microsoft.com/office/powerpoint/2010/main" val="265902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5588-35B0-B6F1-24BF-F287F2B4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Enrolled Courses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A00F9-4B42-5217-AB46-2F05AE844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4670"/>
            <a:ext cx="10515600" cy="2893247"/>
          </a:xfrm>
        </p:spPr>
      </p:pic>
    </p:spTree>
    <p:extLst>
      <p:ext uri="{BB962C8B-B14F-4D97-AF65-F5344CB8AC3E}">
        <p14:creationId xmlns:p14="http://schemas.microsoft.com/office/powerpoint/2010/main" val="20879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DECE-5D9A-4020-59C5-83B109F2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 course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7AC87-5141-046D-3C89-B28977CBA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335" y="1825625"/>
            <a:ext cx="5569330" cy="4351338"/>
          </a:xfrm>
        </p:spPr>
      </p:pic>
    </p:spTree>
    <p:extLst>
      <p:ext uri="{BB962C8B-B14F-4D97-AF65-F5344CB8AC3E}">
        <p14:creationId xmlns:p14="http://schemas.microsoft.com/office/powerpoint/2010/main" val="14135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C940-2CE1-156D-92FE-21751DD5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C92D3-449C-98BF-7137-E889BBF1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68" y="1825625"/>
            <a:ext cx="9469464" cy="4351338"/>
          </a:xfrm>
        </p:spPr>
      </p:pic>
    </p:spTree>
    <p:extLst>
      <p:ext uri="{BB962C8B-B14F-4D97-AF65-F5344CB8AC3E}">
        <p14:creationId xmlns:p14="http://schemas.microsoft.com/office/powerpoint/2010/main" val="360599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72EB-22A5-7E91-FB5F-F7B5D2EE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37D9F-B513-51C0-C16B-9BCF1632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7996"/>
            <a:ext cx="10515600" cy="3666596"/>
          </a:xfrm>
        </p:spPr>
      </p:pic>
    </p:spTree>
    <p:extLst>
      <p:ext uri="{BB962C8B-B14F-4D97-AF65-F5344CB8AC3E}">
        <p14:creationId xmlns:p14="http://schemas.microsoft.com/office/powerpoint/2010/main" val="4113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4D8-AB8F-17B7-0A12-45125DAF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signup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939C0-2893-263F-2BDB-F3DAEE2AF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486"/>
            <a:ext cx="10515600" cy="3785615"/>
          </a:xfrm>
        </p:spPr>
      </p:pic>
    </p:spTree>
    <p:extLst>
      <p:ext uri="{BB962C8B-B14F-4D97-AF65-F5344CB8AC3E}">
        <p14:creationId xmlns:p14="http://schemas.microsoft.com/office/powerpoint/2010/main" val="99203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6010-7C4D-C279-7FEF-AD479F49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signup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85426-9CDC-3731-A83F-A987239D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798" y="1825625"/>
            <a:ext cx="10036404" cy="4351338"/>
          </a:xfrm>
        </p:spPr>
      </p:pic>
    </p:spTree>
    <p:extLst>
      <p:ext uri="{BB962C8B-B14F-4D97-AF65-F5344CB8AC3E}">
        <p14:creationId xmlns:p14="http://schemas.microsoft.com/office/powerpoint/2010/main" val="39644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21C-A2A3-A425-187B-7345D747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signup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08EDF-A439-469E-619A-4B5E3D0E7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57" y="1825625"/>
            <a:ext cx="10142486" cy="4351338"/>
          </a:xfrm>
        </p:spPr>
      </p:pic>
    </p:spTree>
    <p:extLst>
      <p:ext uri="{BB962C8B-B14F-4D97-AF65-F5344CB8AC3E}">
        <p14:creationId xmlns:p14="http://schemas.microsoft.com/office/powerpoint/2010/main" val="118473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AFB0-3C49-DA9F-222A-233282E1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sign up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EE174-697B-9905-7BFF-3810646A4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089"/>
            <a:ext cx="10515600" cy="3484409"/>
          </a:xfrm>
        </p:spPr>
      </p:pic>
    </p:spTree>
    <p:extLst>
      <p:ext uri="{BB962C8B-B14F-4D97-AF65-F5344CB8AC3E}">
        <p14:creationId xmlns:p14="http://schemas.microsoft.com/office/powerpoint/2010/main" val="86620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A53D-5A8A-6505-4E51-295F3D2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9854A-3929-C4FE-8DE9-3CF04E58A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4987"/>
            <a:ext cx="10515600" cy="2992614"/>
          </a:xfrm>
        </p:spPr>
      </p:pic>
    </p:spTree>
    <p:extLst>
      <p:ext uri="{BB962C8B-B14F-4D97-AF65-F5344CB8AC3E}">
        <p14:creationId xmlns:p14="http://schemas.microsoft.com/office/powerpoint/2010/main" val="27466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032F-44EE-195E-19E2-2A945FF1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60FC0-D455-6420-F8A7-FF5832316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8080"/>
            <a:ext cx="10515600" cy="2746427"/>
          </a:xfrm>
        </p:spPr>
      </p:pic>
    </p:spTree>
    <p:extLst>
      <p:ext uri="{BB962C8B-B14F-4D97-AF65-F5344CB8AC3E}">
        <p14:creationId xmlns:p14="http://schemas.microsoft.com/office/powerpoint/2010/main" val="34769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c875825-225e-4c32-8f86-08d42c72dc7b}" enabled="1" method="Standard" siteId="{10c03704-27c3-4ea1-8c2b-2d9417d7ae5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Home page</vt:lpstr>
      <vt:lpstr>signup</vt:lpstr>
      <vt:lpstr>Successful signup student</vt:lpstr>
      <vt:lpstr>Teacher signup</vt:lpstr>
      <vt:lpstr>Teacher signup</vt:lpstr>
      <vt:lpstr>Teacher sign up success</vt:lpstr>
      <vt:lpstr>Login </vt:lpstr>
      <vt:lpstr>Teacher dashboard</vt:lpstr>
      <vt:lpstr>Teacher courses</vt:lpstr>
      <vt:lpstr>Course click</vt:lpstr>
      <vt:lpstr>Syllabus replace</vt:lpstr>
      <vt:lpstr>Add content</vt:lpstr>
      <vt:lpstr>Content progress</vt:lpstr>
      <vt:lpstr>Content creation</vt:lpstr>
      <vt:lpstr>Student dashboard</vt:lpstr>
      <vt:lpstr>Search results</vt:lpstr>
      <vt:lpstr>Enrolled Courses</vt:lpstr>
      <vt:lpstr>Enroll course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 Sultana</dc:creator>
  <cp:lastModifiedBy>Nishat Sultana</cp:lastModifiedBy>
  <cp:revision>1</cp:revision>
  <dcterms:created xsi:type="dcterms:W3CDTF">2024-11-20T00:04:56Z</dcterms:created>
  <dcterms:modified xsi:type="dcterms:W3CDTF">2024-11-20T00:16:26Z</dcterms:modified>
</cp:coreProperties>
</file>