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Rock-Paper-Scissors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Simple Console-Based Interactive Game</a:t>
            </a:r>
          </a:p>
          <a:p>
            <a:r>
              <a:rPr dirty="0"/>
              <a:t>Name: Mohammad Nishath</a:t>
            </a:r>
          </a:p>
          <a:p>
            <a:r>
              <a:rPr dirty="0"/>
              <a:t>College: Malla Reddy Engineering College</a:t>
            </a:r>
          </a:p>
          <a:p>
            <a:r>
              <a:rPr dirty="0"/>
              <a:t>Date: </a:t>
            </a:r>
            <a:r>
              <a:rPr lang="en-US" dirty="0"/>
              <a:t>22/05/25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Rock-Paper-Scissors Game is a simple yet effective project.</a:t>
            </a:r>
          </a:p>
          <a:p>
            <a:r>
              <a:t>Demonstrates logic, control flow, and interactivity.</a:t>
            </a:r>
          </a:p>
          <a:p>
            <a:r>
              <a:t>A good stepping stone toward more complex games or GUI-based apps.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 Feel free to ask!</a:t>
            </a:r>
          </a:p>
          <a:p>
            <a:r>
              <a:rPr dirty="0"/>
              <a:t>📧</a:t>
            </a:r>
            <a:r>
              <a:rPr lang="en-US" dirty="0"/>
              <a:t>nishathmohammad05@gmail.com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Rock-Paper-Scissors?</a:t>
            </a:r>
          </a:p>
          <a:p>
            <a:r>
              <a:t>A classic hand game played between two players.</a:t>
            </a:r>
          </a:p>
          <a:p>
            <a:r>
              <a:t>This project simulates the game between the user and the computer.</a:t>
            </a:r>
          </a:p>
          <a:p>
            <a:r>
              <a:t>Goal: To develop a fun, interactive program that determines the winner.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Language: Python</a:t>
            </a:r>
          </a:p>
          <a:p>
            <a:r>
              <a:t>Libraries: random</a:t>
            </a:r>
          </a:p>
          <a:p>
            <a:r>
              <a:t>Development Environment: VS Code / PyCharm</a:t>
            </a:r>
          </a:p>
          <a:p>
            <a:r>
              <a:t>(Optional: Tkinter for GUI version)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Rock beats Scissors</a:t>
            </a:r>
          </a:p>
          <a:p>
            <a:r>
              <a:t>Scissors beats Paper</a:t>
            </a:r>
          </a:p>
          <a:p>
            <a:r>
              <a:t>Paper beats Rock</a:t>
            </a:r>
          </a:p>
          <a:p>
            <a:r>
              <a:t>If both choices are the same, it's a draw.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enters their choice.</a:t>
            </a:r>
          </a:p>
          <a:p>
            <a:r>
              <a:t>2. Computer randomly picks a choice.</a:t>
            </a:r>
          </a:p>
          <a:p>
            <a:r>
              <a:t>3. Logic compares both.</a:t>
            </a:r>
          </a:p>
          <a:p>
            <a:r>
              <a:t>4. Displays result (Win / Lose / Draw).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determine_winner</a:t>
            </a:r>
            <a:r>
              <a:rPr lang="en-US" dirty="0"/>
              <a:t>(player, computer):</a:t>
            </a:r>
          </a:p>
          <a:p>
            <a:pPr marL="0" indent="0">
              <a:buNone/>
            </a:pPr>
            <a:r>
              <a:rPr lang="en-US" dirty="0"/>
              <a:t>    if player == computer:</a:t>
            </a:r>
          </a:p>
          <a:p>
            <a:pPr marL="0" indent="0">
              <a:buNone/>
            </a:pPr>
            <a:r>
              <a:rPr lang="en-US" dirty="0"/>
              <a:t>        return "Draw"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(player == "rock" and computer == "scissors") or \</a:t>
            </a:r>
          </a:p>
          <a:p>
            <a:pPr marL="0" indent="0">
              <a:buNone/>
            </a:pPr>
            <a:r>
              <a:rPr lang="en-US" dirty="0"/>
              <a:t>         (player == "scissors" and computer == "paper") or \</a:t>
            </a:r>
          </a:p>
          <a:p>
            <a:pPr marL="0" indent="0">
              <a:buNone/>
            </a:pPr>
            <a:r>
              <a:rPr lang="en-US" dirty="0"/>
              <a:t>         (player == "paper" and computer == "rock"):</a:t>
            </a:r>
          </a:p>
          <a:p>
            <a:pPr marL="0" indent="0">
              <a:buNone/>
            </a:pPr>
            <a:r>
              <a:rPr lang="en-US" dirty="0"/>
              <a:t>        return "You win!"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return "Computer wins!"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(Insert screenshots or terminal output of the game running)</a:t>
            </a:r>
          </a:p>
          <a:p>
            <a:r>
              <a:t>- Welcome screen</a:t>
            </a:r>
          </a:p>
          <a:p>
            <a:r>
              <a:t>- User input</a:t>
            </a:r>
          </a:p>
          <a:p>
            <a:r>
              <a:t>- Computer's choice</a:t>
            </a:r>
          </a:p>
          <a:p>
            <a:r>
              <a:t>- Result display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Features (Enhancements)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Score tracking</a:t>
            </a:r>
          </a:p>
          <a:p>
            <a:r>
              <a:t>- Best-of-3 or 5 rounds</a:t>
            </a:r>
          </a:p>
          <a:p>
            <a:r>
              <a:t>- GUI version using Tkinter</a:t>
            </a:r>
          </a:p>
          <a:p>
            <a:r>
              <a:t>- Emoji or sound effects</a:t>
            </a:r>
          </a:p>
          <a:p>
            <a:r>
              <a:t>- Web-based version (JavaScript/React)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Practice in Python syntax and logic</a:t>
            </a:r>
          </a:p>
          <a:p>
            <a:r>
              <a:t>- Understanding conditional statements and functions</a:t>
            </a:r>
          </a:p>
          <a:p>
            <a:r>
              <a:t>- Using the random module</a:t>
            </a:r>
          </a:p>
          <a:p>
            <a:r>
              <a:t>- Improving user interaction in CLI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354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Rock-Paper-Scissors Game</vt:lpstr>
      <vt:lpstr>Introduction</vt:lpstr>
      <vt:lpstr>Tools &amp; Technologies Used</vt:lpstr>
      <vt:lpstr>Game Rules</vt:lpstr>
      <vt:lpstr>How It Works</vt:lpstr>
      <vt:lpstr>Sample Code Snippet</vt:lpstr>
      <vt:lpstr>Demo Screenshots</vt:lpstr>
      <vt:lpstr>Optional Features (Enhancements)</vt:lpstr>
      <vt:lpstr>Learning Outcomes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nishathmohammad05@gmail.com</cp:lastModifiedBy>
  <cp:revision>2</cp:revision>
  <dcterms:created xsi:type="dcterms:W3CDTF">2013-01-27T09:14:16Z</dcterms:created>
  <dcterms:modified xsi:type="dcterms:W3CDTF">2025-05-22T08:06:02Z</dcterms:modified>
  <cp:category/>
</cp:coreProperties>
</file>