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URL Shortener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Tool for Converting Long URLs into Short, Shareable Links</a:t>
            </a:r>
          </a:p>
          <a:p>
            <a:r>
              <a:rPr dirty="0"/>
              <a:t>Name: Mohammad Nishath</a:t>
            </a:r>
          </a:p>
          <a:p>
            <a:r>
              <a:rPr dirty="0"/>
              <a:t>College: Malla Reddy Engineering College</a:t>
            </a:r>
          </a:p>
          <a:p>
            <a:r>
              <a:rPr dirty="0"/>
              <a:t>Date:</a:t>
            </a:r>
            <a:r>
              <a:rPr lang="en-US" dirty="0"/>
              <a:t>22/05/25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URL shorteners are practical tools widely used in real-world applications.</a:t>
            </a:r>
          </a:p>
          <a:p>
            <a:r>
              <a:t>This project demonstrates backend development, routing, and API usage.</a:t>
            </a:r>
          </a:p>
          <a:p>
            <a:r>
              <a:t>It can be extended to include analytics, authentication, and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 Feel free to ask!</a:t>
            </a:r>
          </a:p>
          <a:p>
            <a:r>
              <a:t>📧</a:t>
            </a:r>
            <a:r>
              <a:rPr lang="en-US"/>
              <a:t>nishathmohammad05@gmail.com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a URL Shortener?</a:t>
            </a:r>
          </a:p>
          <a:p>
            <a:r>
              <a:t>- A web tool that reduces long URLs into shorter links.</a:t>
            </a:r>
          </a:p>
          <a:p>
            <a:r>
              <a:t>- Enhances readability and shareability.</a:t>
            </a:r>
          </a:p>
          <a:p>
            <a:r>
              <a:t>- Often used in social media, emails, and marketing.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Language: Python</a:t>
            </a:r>
          </a:p>
          <a:p>
            <a:r>
              <a:t>Libraries: Flask, pyshorteners</a:t>
            </a:r>
          </a:p>
          <a:p>
            <a:r>
              <a:t>Database: SQLite (Optional for analytics)</a:t>
            </a:r>
          </a:p>
          <a:p>
            <a:r>
              <a:t>Development Environment: VS Code / PyCharm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Converts long URLs into short links</a:t>
            </a:r>
          </a:p>
          <a:p>
            <a:r>
              <a:t>- Stores original and shortened URLs in a database</a:t>
            </a:r>
          </a:p>
          <a:p>
            <a:r>
              <a:t>- Redirects from short URL to original</a:t>
            </a:r>
          </a:p>
          <a:p>
            <a:r>
              <a:t>- Can include analytics (e.g., click count, date)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a long URL.</a:t>
            </a:r>
          </a:p>
          <a:p>
            <a:r>
              <a:t>2. The system generates a unique short code.</a:t>
            </a:r>
          </a:p>
          <a:p>
            <a:r>
              <a:t>3. Stores mapping of short code ↔ original URL.</a:t>
            </a:r>
          </a:p>
          <a:p>
            <a:r>
              <a:t>4. Redirects users to the original URL on access.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pyshorteners import Shortener</a:t>
            </a:r>
          </a:p>
          <a:p>
            <a:r>
              <a:t>s = Shortener()</a:t>
            </a:r>
          </a:p>
          <a:p>
            <a:r>
              <a:t>short_url = s.tinyurl.short('https://example.com')</a:t>
            </a:r>
          </a:p>
          <a:p>
            <a:r>
              <a:t>print(short_url)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(Insert screenshots of the interface or CLI version)</a:t>
            </a:r>
          </a:p>
          <a:p>
            <a:r>
              <a:t>- Long URL input screen</a:t>
            </a:r>
          </a:p>
          <a:p>
            <a:r>
              <a:t>- Shortened URL output</a:t>
            </a:r>
          </a:p>
          <a:p>
            <a:r>
              <a:t>- Redirection behavior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Optional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 number of clicks per link</a:t>
            </a:r>
          </a:p>
          <a:p>
            <a:r>
              <a:t>- Add user login and URL history</a:t>
            </a:r>
          </a:p>
          <a:p>
            <a:r>
              <a:t>- Custom alias for URLs</a:t>
            </a:r>
          </a:p>
          <a:p>
            <a:r>
              <a:t>- Expiration date for links</a:t>
            </a:r>
          </a:p>
          <a:p>
            <a:r>
              <a:t>- Web interface with Flask or Django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Worked with APIs and HTTP redirection</a:t>
            </a:r>
          </a:p>
          <a:p>
            <a:r>
              <a:t>- Hands-on experience with Flask and Python libraries</a:t>
            </a:r>
          </a:p>
          <a:p>
            <a:r>
              <a:t>- Improved understanding of routing and databases</a:t>
            </a:r>
          </a:p>
          <a:p>
            <a:r>
              <a:t>- Strengthened full-stack development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URL Shortener</vt:lpstr>
      <vt:lpstr>Introduction</vt:lpstr>
      <vt:lpstr>Tools &amp; Technologies Used</vt:lpstr>
      <vt:lpstr>Core Features</vt:lpstr>
      <vt:lpstr>How It Works</vt:lpstr>
      <vt:lpstr>Sample Code Snippet</vt:lpstr>
      <vt:lpstr>Demo Screenshots</vt:lpstr>
      <vt:lpstr>Optional Enhancements</vt:lpstr>
      <vt:lpstr>Learning Outcomes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nishathmohammad05@gmail.com</cp:lastModifiedBy>
  <cp:revision>2</cp:revision>
  <dcterms:created xsi:type="dcterms:W3CDTF">2013-01-27T09:14:16Z</dcterms:created>
  <dcterms:modified xsi:type="dcterms:W3CDTF">2025-05-22T08:10:40Z</dcterms:modified>
  <cp:category/>
</cp:coreProperties>
</file>