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9" r:id="rId7"/>
    <p:sldId id="270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010DB4-2FDD-4211-AF83-C9EFE8223EC1}" type="datetime1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6E0-99B8-4516-A756-1460F5CB8DC3}" type="datetime1">
              <a:rPr lang="en-US" smtClean="0"/>
              <a:t>9/6/2019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CDF8-7FD7-4240-83A7-5713B7D5220D}" type="datetime1">
              <a:rPr lang="en-US" smtClean="0"/>
              <a:t>9/6/2019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908B-3997-4A5D-BE2E-054D21BDD9C4}" type="datetime1">
              <a:rPr lang="en-US" smtClean="0"/>
              <a:t>9/6/2019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62B-DE6B-4164-A5D5-43BC2FE395C4}" type="datetime1">
              <a:rPr lang="en-US" smtClean="0"/>
              <a:t>9/6/2019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AA6D-E1FE-48B1-9259-B671D277FEFB}" type="datetime1">
              <a:rPr lang="en-US" smtClean="0"/>
              <a:t>9/6/2019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B504-6BD3-4783-8522-BF1FDA864479}" type="datetime1">
              <a:rPr lang="en-US" smtClean="0"/>
              <a:t>9/6/2019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AA7B-0C18-491D-98DD-B728E90D9A51}" type="datetime1">
              <a:rPr lang="en-US" smtClean="0"/>
              <a:t>9/6/2019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02D2-D46D-47DD-8B76-43B62433CBA3}" type="datetime1">
              <a:rPr lang="en-US" smtClean="0"/>
              <a:t>9/6/2019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E1E0-8DBA-4F92-89F9-07538A43B89B}" type="datetime1">
              <a:rPr lang="en-US" smtClean="0"/>
              <a:t>9/6/2019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2B92-2351-4D3D-9F8F-707E3D580263}" type="datetime1">
              <a:rPr lang="en-US" smtClean="0"/>
              <a:t>9/6/2019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213723F-E24E-423E-8AFB-F33E249A2689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66291" y="3241222"/>
            <a:ext cx="5734050" cy="955565"/>
          </a:xfrm>
        </p:spPr>
        <p:txBody>
          <a:bodyPr/>
          <a:lstStyle/>
          <a:p>
            <a:r>
              <a:rPr lang="en-US" sz="2400" dirty="0" smtClean="0"/>
              <a:t>Online Learning Platform</a:t>
            </a:r>
            <a:endParaRPr lang="en-US" sz="2400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483995" y="2560320"/>
            <a:ext cx="4975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eMentorBD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Introduction</a:t>
            </a:r>
            <a:endParaRPr lang="en-US" sz="3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learning website for students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courses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platform to show your creativity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arranged for students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Courses</a:t>
            </a:r>
            <a:endParaRPr lang="en-US" sz="3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resources to the students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Quiz on every week class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Final exam after every course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Group discussions on every course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Certificate will be given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Opportunities</a:t>
            </a:r>
            <a:endParaRPr lang="en-US" sz="3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966913"/>
            <a:ext cx="9982200" cy="4572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can earn money by uploading videos of a course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Organizations or individuals can visit student’s profile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tudents will be paid for their works from organizations or individuals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Programs</a:t>
            </a:r>
            <a:endParaRPr lang="en-US" sz="3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966913"/>
            <a:ext cx="9982200" cy="4572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Many event information is provided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IQ test is taken in every month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Fund is provided for educational documentary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0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774" y="2356103"/>
            <a:ext cx="7508748" cy="102717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3273552"/>
            <a:ext cx="10096501" cy="2487168"/>
          </a:xfrm>
        </p:spPr>
        <p:txBody>
          <a:bodyPr/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NPL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Members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Nishat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Anjum Lea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Nipa Anjum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Punam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191</TotalTime>
  <Words>136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Euphemia</vt:lpstr>
      <vt:lpstr>Plantagenet Cherokee</vt:lpstr>
      <vt:lpstr>Wingdings</vt:lpstr>
      <vt:lpstr>Academic Literature 16x9</vt:lpstr>
      <vt:lpstr>PowerPoint Presentation</vt:lpstr>
      <vt:lpstr>Introduction</vt:lpstr>
      <vt:lpstr>Courses</vt:lpstr>
      <vt:lpstr>Opportunities</vt:lpstr>
      <vt:lpstr>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Nipa Anjum</dc:creator>
  <cp:lastModifiedBy>Nipa Anjum</cp:lastModifiedBy>
  <cp:revision>16</cp:revision>
  <dcterms:created xsi:type="dcterms:W3CDTF">2019-09-06T15:36:12Z</dcterms:created>
  <dcterms:modified xsi:type="dcterms:W3CDTF">2019-09-06T18:48:07Z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