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0" r:id="rId4"/>
    <p:sldId id="274" r:id="rId5"/>
    <p:sldId id="281" r:id="rId6"/>
    <p:sldId id="282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FF"/>
    <a:srgbClr val="BEF38F"/>
    <a:srgbClr val="009900"/>
    <a:srgbClr val="66FF33"/>
    <a:srgbClr val="9ACD32"/>
    <a:srgbClr val="00BF63"/>
    <a:srgbClr val="56D598"/>
    <a:srgbClr val="9ACE32"/>
    <a:srgbClr val="9AD96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6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8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1CA2-B79D-4E5A-9C6D-1E207AFDE2A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573D-8BCB-47A4-9CCC-837CD936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0796" y="97542"/>
            <a:ext cx="6612444" cy="4729249"/>
            <a:chOff x="120796" y="97542"/>
            <a:chExt cx="6612444" cy="47292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96" y="2753918"/>
              <a:ext cx="1997431" cy="20728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069" y="97542"/>
              <a:ext cx="3298791" cy="352143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5"/>
            <a:stretch/>
          </p:blipFill>
          <p:spPr>
            <a:xfrm>
              <a:off x="4728324" y="2194862"/>
              <a:ext cx="2004916" cy="181666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974" y="2851470"/>
              <a:ext cx="4110980" cy="153551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196868" y="4179470"/>
              <a:ext cx="4120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 side/foot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</a:p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to gorgeous)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Flowchart: Alternate Process 8"/>
          <p:cNvSpPr/>
          <p:nvPr/>
        </p:nvSpPr>
        <p:spPr>
          <a:xfrm>
            <a:off x="0" y="4969599"/>
            <a:ext cx="4275454" cy="1877446"/>
          </a:xfrm>
          <a:prstGeom prst="flowChartAlternateProcess">
            <a:avLst/>
          </a:prstGeom>
          <a:solidFill>
            <a:srgbClr val="9ACD32"/>
          </a:solidFill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4210" y="124695"/>
            <a:ext cx="5753788" cy="4631405"/>
            <a:chOff x="134210" y="124695"/>
            <a:chExt cx="5753788" cy="46314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10" y="2499860"/>
              <a:ext cx="1766887" cy="22562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509" y="124695"/>
              <a:ext cx="2722481" cy="34706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06" b="12257"/>
            <a:stretch/>
          </p:blipFill>
          <p:spPr>
            <a:xfrm>
              <a:off x="4164103" y="1979464"/>
              <a:ext cx="1723895" cy="17683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306" y="3024415"/>
              <a:ext cx="2532885" cy="121227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952433" y="4105319"/>
              <a:ext cx="39355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Only hand/hand with foot per person</a:t>
              </a:r>
            </a:p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(simple to gorgeous)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Flowchart: Alternate Process 18"/>
          <p:cNvSpPr/>
          <p:nvPr/>
        </p:nvSpPr>
        <p:spPr>
          <a:xfrm>
            <a:off x="0" y="4968266"/>
            <a:ext cx="4275454" cy="1877446"/>
          </a:xfrm>
          <a:prstGeom prst="flowChartAlternateProcess">
            <a:avLst/>
          </a:prstGeom>
          <a:solidFill>
            <a:srgbClr val="9ACD32"/>
          </a:solidFill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7576" y="0"/>
            <a:ext cx="13447058" cy="7286978"/>
            <a:chOff x="-107576" y="0"/>
            <a:chExt cx="13447058" cy="7286978"/>
          </a:xfrm>
        </p:grpSpPr>
        <p:sp>
          <p:nvSpPr>
            <p:cNvPr id="3" name="Rectangle 2"/>
            <p:cNvSpPr/>
            <p:nvPr/>
          </p:nvSpPr>
          <p:spPr>
            <a:xfrm>
              <a:off x="-107576" y="0"/>
              <a:ext cx="13447058" cy="719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0"/>
              <a:ext cx="13095433" cy="7286978"/>
              <a:chOff x="0" y="0"/>
              <a:chExt cx="13095433" cy="7286978"/>
            </a:xfrm>
          </p:grpSpPr>
          <p:sp>
            <p:nvSpPr>
              <p:cNvPr id="12" name="Right Triangle 11"/>
              <p:cNvSpPr/>
              <p:nvPr/>
            </p:nvSpPr>
            <p:spPr>
              <a:xfrm rot="16200000">
                <a:off x="8969150" y="3067892"/>
                <a:ext cx="4962188" cy="3290378"/>
              </a:xfrm>
              <a:prstGeom prst="rtTriangle">
                <a:avLst/>
              </a:prstGeom>
              <a:pattFill prst="wdUpDiag">
                <a:fgClr>
                  <a:srgbClr val="9ACD32"/>
                </a:fgClr>
                <a:bgClr>
                  <a:schemeClr val="bg1"/>
                </a:bgClr>
              </a:patt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135053" y="2427041"/>
                <a:ext cx="4895520" cy="4859937"/>
                <a:chOff x="8121605" y="2346359"/>
                <a:chExt cx="4895520" cy="4859937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882624">
                  <a:off x="8121605" y="2346359"/>
                  <a:ext cx="4895520" cy="3989747"/>
                </a:xfrm>
                <a:prstGeom prst="rect">
                  <a:avLst/>
                </a:prstGeom>
              </p:spPr>
            </p:pic>
            <p:grpSp>
              <p:nvGrpSpPr>
                <p:cNvPr id="8" name="Group 7"/>
                <p:cNvGrpSpPr/>
                <p:nvPr/>
              </p:nvGrpSpPr>
              <p:grpSpPr>
                <a:xfrm>
                  <a:off x="9501985" y="4761180"/>
                  <a:ext cx="3321770" cy="2445116"/>
                  <a:chOff x="9424362" y="4743204"/>
                  <a:chExt cx="3415126" cy="2440134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357"/>
                  <a:stretch/>
                </p:blipFill>
                <p:spPr>
                  <a:xfrm rot="240299">
                    <a:off x="9424362" y="4743204"/>
                    <a:ext cx="2967476" cy="2440134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4" t="19083" r="17329" b="16718"/>
                  <a:stretch/>
                </p:blipFill>
                <p:spPr>
                  <a:xfrm rot="8155129">
                    <a:off x="10735371" y="5777253"/>
                    <a:ext cx="2104117" cy="133626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437529" cy="44375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89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28600" y="-282387"/>
            <a:ext cx="13424244" cy="7493695"/>
            <a:chOff x="-228600" y="-282387"/>
            <a:chExt cx="13424244" cy="7493695"/>
          </a:xfrm>
        </p:grpSpPr>
        <p:sp>
          <p:nvSpPr>
            <p:cNvPr id="48" name="Rectangle 47"/>
            <p:cNvSpPr/>
            <p:nvPr/>
          </p:nvSpPr>
          <p:spPr>
            <a:xfrm>
              <a:off x="-228600" y="-282387"/>
              <a:ext cx="12739421" cy="7379136"/>
            </a:xfrm>
            <a:prstGeom prst="rect">
              <a:avLst/>
            </a:prstGeom>
            <a:noFill/>
            <a:ln w="28575">
              <a:solidFill>
                <a:srgbClr val="56D598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75" r="-1"/>
            <a:stretch/>
          </p:blipFill>
          <p:spPr>
            <a:xfrm>
              <a:off x="0" y="0"/>
              <a:ext cx="3229087" cy="6858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758953" y="2156858"/>
              <a:ext cx="4093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henna blooms into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artistry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0227" y="905714"/>
              <a:ext cx="2410896" cy="1293950"/>
            </a:xfrm>
            <a:prstGeom prst="rect">
              <a:avLst/>
            </a:prstGeom>
          </p:spPr>
        </p:pic>
        <p:sp>
          <p:nvSpPr>
            <p:cNvPr id="62" name="Hexagon 61"/>
            <p:cNvSpPr/>
            <p:nvPr/>
          </p:nvSpPr>
          <p:spPr>
            <a:xfrm rot="5400000">
              <a:off x="10454071" y="3406595"/>
              <a:ext cx="1371600" cy="1371600"/>
            </a:xfrm>
            <a:prstGeom prst="hexagon">
              <a:avLst/>
            </a:prstGeom>
            <a:gradFill flip="none" rotWithShape="1">
              <a:gsLst>
                <a:gs pos="0">
                  <a:srgbClr val="00BF63">
                    <a:tint val="66000"/>
                    <a:satMod val="160000"/>
                  </a:srgbClr>
                </a:gs>
                <a:gs pos="50000">
                  <a:srgbClr val="00BF63">
                    <a:tint val="44500"/>
                    <a:satMod val="160000"/>
                  </a:srgbClr>
                </a:gs>
                <a:gs pos="100000">
                  <a:srgbClr val="00BF6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Hexagon 140"/>
            <p:cNvSpPr/>
            <p:nvPr/>
          </p:nvSpPr>
          <p:spPr>
            <a:xfrm rot="5400000">
              <a:off x="8391929" y="4429633"/>
              <a:ext cx="1371600" cy="1371600"/>
            </a:xfrm>
            <a:prstGeom prst="hexagon">
              <a:avLst/>
            </a:prstGeom>
            <a:gradFill flip="none" rotWithShape="1">
              <a:gsLst>
                <a:gs pos="0">
                  <a:srgbClr val="BEF38F"/>
                </a:gs>
                <a:gs pos="50000">
                  <a:srgbClr val="9ACE32">
                    <a:tint val="44500"/>
                    <a:satMod val="160000"/>
                  </a:srgbClr>
                </a:gs>
                <a:gs pos="100000">
                  <a:srgbClr val="9ACE32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9078137" y="5471780"/>
              <a:ext cx="1371600" cy="1371600"/>
              <a:chOff x="3558913" y="3291433"/>
              <a:chExt cx="1371600" cy="1371600"/>
            </a:xfrm>
          </p:grpSpPr>
          <p:sp>
            <p:nvSpPr>
              <p:cNvPr id="165" name="Hexagon 164"/>
              <p:cNvSpPr/>
              <p:nvPr/>
            </p:nvSpPr>
            <p:spPr>
              <a:xfrm rot="5400000">
                <a:off x="3558913" y="3291433"/>
                <a:ext cx="1371600" cy="1371600"/>
              </a:xfrm>
              <a:prstGeom prst="hexagon">
                <a:avLst/>
              </a:prstGeom>
              <a:noFill/>
              <a:ln w="38100">
                <a:solidFill>
                  <a:srgbClr val="008000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Hexagon 165"/>
              <p:cNvSpPr/>
              <p:nvPr/>
            </p:nvSpPr>
            <p:spPr>
              <a:xfrm rot="5400000">
                <a:off x="4002258" y="3749041"/>
                <a:ext cx="457200" cy="457200"/>
              </a:xfrm>
              <a:prstGeom prst="hexagon">
                <a:avLst/>
              </a:prstGeom>
              <a:noFill/>
              <a:ln w="38100">
                <a:solidFill>
                  <a:srgbClr val="9ACD32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Hexagon 166"/>
              <p:cNvSpPr/>
              <p:nvPr/>
            </p:nvSpPr>
            <p:spPr>
              <a:xfrm rot="5400000">
                <a:off x="3773658" y="3520441"/>
                <a:ext cx="914400" cy="914400"/>
              </a:xfrm>
              <a:prstGeom prst="hexagon">
                <a:avLst/>
              </a:prstGeom>
              <a:noFill/>
              <a:ln w="38100">
                <a:solidFill>
                  <a:srgbClr val="00BF63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9078137" y="3419541"/>
              <a:ext cx="1371600" cy="1371600"/>
              <a:chOff x="3545058" y="3278394"/>
              <a:chExt cx="1371600" cy="1371600"/>
            </a:xfrm>
          </p:grpSpPr>
          <p:sp>
            <p:nvSpPr>
              <p:cNvPr id="177" name="Hexagon 176"/>
              <p:cNvSpPr/>
              <p:nvPr/>
            </p:nvSpPr>
            <p:spPr>
              <a:xfrm rot="5400000">
                <a:off x="3545058" y="3278394"/>
                <a:ext cx="1371600" cy="1371600"/>
              </a:xfrm>
              <a:prstGeom prst="hexagon">
                <a:avLst/>
              </a:prstGeom>
              <a:noFill/>
              <a:ln w="38100">
                <a:solidFill>
                  <a:srgbClr val="008000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Hexagon 177"/>
              <p:cNvSpPr/>
              <p:nvPr/>
            </p:nvSpPr>
            <p:spPr>
              <a:xfrm rot="5400000">
                <a:off x="4002258" y="3749041"/>
                <a:ext cx="457200" cy="457200"/>
              </a:xfrm>
              <a:prstGeom prst="hexagon">
                <a:avLst/>
              </a:prstGeom>
              <a:noFill/>
              <a:ln w="38100">
                <a:solidFill>
                  <a:srgbClr val="9ACD32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1" name="Hexagon 190"/>
            <p:cNvSpPr/>
            <p:nvPr/>
          </p:nvSpPr>
          <p:spPr>
            <a:xfrm rot="5400000">
              <a:off x="7717664" y="4989221"/>
              <a:ext cx="457200" cy="457200"/>
            </a:xfrm>
            <a:prstGeom prst="hexagon">
              <a:avLst/>
            </a:prstGeom>
            <a:noFill/>
            <a:ln w="38100">
              <a:solidFill>
                <a:srgbClr val="00BF6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7945066" y="3640183"/>
              <a:ext cx="914400" cy="914400"/>
              <a:chOff x="3773658" y="3520441"/>
              <a:chExt cx="914400" cy="914400"/>
            </a:xfrm>
          </p:grpSpPr>
          <p:sp>
            <p:nvSpPr>
              <p:cNvPr id="194" name="Hexagon 193"/>
              <p:cNvSpPr/>
              <p:nvPr/>
            </p:nvSpPr>
            <p:spPr>
              <a:xfrm rot="5400000">
                <a:off x="4002258" y="3749041"/>
                <a:ext cx="457200" cy="457200"/>
              </a:xfrm>
              <a:prstGeom prst="hexagon">
                <a:avLst/>
              </a:prstGeom>
              <a:noFill/>
              <a:ln w="38100">
                <a:solidFill>
                  <a:srgbClr val="9ACD32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Hexagon 194"/>
              <p:cNvSpPr/>
              <p:nvPr/>
            </p:nvSpPr>
            <p:spPr>
              <a:xfrm rot="5400000">
                <a:off x="3773658" y="3520441"/>
                <a:ext cx="914400" cy="914400"/>
              </a:xfrm>
              <a:prstGeom prst="hexagon">
                <a:avLst/>
              </a:prstGeom>
              <a:noFill/>
              <a:ln w="38100">
                <a:solidFill>
                  <a:srgbClr val="00BF63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7708778" y="5459868"/>
              <a:ext cx="1371600" cy="1371600"/>
              <a:chOff x="3545058" y="3291841"/>
              <a:chExt cx="1371600" cy="1371600"/>
            </a:xfrm>
          </p:grpSpPr>
          <p:sp>
            <p:nvSpPr>
              <p:cNvPr id="201" name="Hexagon 200"/>
              <p:cNvSpPr/>
              <p:nvPr/>
            </p:nvSpPr>
            <p:spPr>
              <a:xfrm rot="5400000">
                <a:off x="3545058" y="3291841"/>
                <a:ext cx="1371600" cy="1371600"/>
              </a:xfrm>
              <a:prstGeom prst="hexagon">
                <a:avLst/>
              </a:prstGeom>
              <a:noFill/>
              <a:ln w="38100">
                <a:solidFill>
                  <a:srgbClr val="008000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Hexagon 202"/>
              <p:cNvSpPr/>
              <p:nvPr/>
            </p:nvSpPr>
            <p:spPr>
              <a:xfrm rot="5400000">
                <a:off x="3773658" y="3520441"/>
                <a:ext cx="914400" cy="914400"/>
              </a:xfrm>
              <a:prstGeom prst="hexagon">
                <a:avLst/>
              </a:prstGeom>
              <a:noFill/>
              <a:ln w="38100">
                <a:solidFill>
                  <a:srgbClr val="00BF63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Hexagon 66"/>
            <p:cNvSpPr/>
            <p:nvPr/>
          </p:nvSpPr>
          <p:spPr>
            <a:xfrm rot="5400000">
              <a:off x="9994772" y="2605789"/>
              <a:ext cx="914400" cy="914400"/>
            </a:xfrm>
            <a:prstGeom prst="hexagon">
              <a:avLst/>
            </a:prstGeom>
            <a:noFill/>
            <a:ln w="38100">
              <a:solidFill>
                <a:srgbClr val="9ACD3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764703" y="4443284"/>
              <a:ext cx="1371600" cy="1371600"/>
              <a:chOff x="3558913" y="3291433"/>
              <a:chExt cx="1371600" cy="1371600"/>
            </a:xfrm>
          </p:grpSpPr>
          <p:sp>
            <p:nvSpPr>
              <p:cNvPr id="50" name="Hexagon 49"/>
              <p:cNvSpPr/>
              <p:nvPr/>
            </p:nvSpPr>
            <p:spPr>
              <a:xfrm rot="5400000">
                <a:off x="3558913" y="3291433"/>
                <a:ext cx="1371600" cy="1371600"/>
              </a:xfrm>
              <a:prstGeom prst="hexagon">
                <a:avLst/>
              </a:prstGeom>
              <a:noFill/>
              <a:ln w="38100">
                <a:solidFill>
                  <a:srgbClr val="008000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Hexagon 50"/>
              <p:cNvSpPr/>
              <p:nvPr/>
            </p:nvSpPr>
            <p:spPr>
              <a:xfrm rot="5400000">
                <a:off x="4002258" y="3749041"/>
                <a:ext cx="457200" cy="457200"/>
              </a:xfrm>
              <a:prstGeom prst="hexagon">
                <a:avLst/>
              </a:prstGeom>
              <a:noFill/>
              <a:ln w="38100">
                <a:solidFill>
                  <a:srgbClr val="9ACD32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Hexagon 51"/>
              <p:cNvSpPr/>
              <p:nvPr/>
            </p:nvSpPr>
            <p:spPr>
              <a:xfrm rot="5400000">
                <a:off x="3773658" y="3520441"/>
                <a:ext cx="914400" cy="914400"/>
              </a:xfrm>
              <a:prstGeom prst="hexagon">
                <a:avLst/>
              </a:prstGeom>
              <a:noFill/>
              <a:ln w="38100">
                <a:solidFill>
                  <a:srgbClr val="00BF63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0444799" y="5466934"/>
              <a:ext cx="1371600" cy="1371600"/>
              <a:chOff x="3558913" y="3291433"/>
              <a:chExt cx="1371600" cy="1371600"/>
            </a:xfrm>
          </p:grpSpPr>
          <p:sp>
            <p:nvSpPr>
              <p:cNvPr id="54" name="Hexagon 53"/>
              <p:cNvSpPr/>
              <p:nvPr/>
            </p:nvSpPr>
            <p:spPr>
              <a:xfrm rot="5400000">
                <a:off x="3558913" y="3291433"/>
                <a:ext cx="1371600" cy="1371600"/>
              </a:xfrm>
              <a:prstGeom prst="hexagon">
                <a:avLst/>
              </a:prstGeom>
              <a:noFill/>
              <a:ln w="38100">
                <a:solidFill>
                  <a:srgbClr val="008000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Hexagon 54"/>
              <p:cNvSpPr/>
              <p:nvPr/>
            </p:nvSpPr>
            <p:spPr>
              <a:xfrm rot="5400000">
                <a:off x="4002258" y="3749041"/>
                <a:ext cx="457200" cy="457200"/>
              </a:xfrm>
              <a:prstGeom prst="hexagon">
                <a:avLst/>
              </a:prstGeom>
              <a:noFill/>
              <a:ln w="38100">
                <a:solidFill>
                  <a:srgbClr val="9ACD32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Hexagon 55"/>
              <p:cNvSpPr/>
              <p:nvPr/>
            </p:nvSpPr>
            <p:spPr>
              <a:xfrm rot="5400000">
                <a:off x="3773658" y="3520441"/>
                <a:ext cx="914400" cy="914400"/>
              </a:xfrm>
              <a:prstGeom prst="hexagon">
                <a:avLst/>
              </a:prstGeom>
              <a:noFill/>
              <a:ln w="38100">
                <a:solidFill>
                  <a:srgbClr val="00BF63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1139221" y="4443488"/>
              <a:ext cx="1371600" cy="1371600"/>
              <a:chOff x="3558913" y="3291433"/>
              <a:chExt cx="1371600" cy="1371600"/>
            </a:xfrm>
          </p:grpSpPr>
          <p:sp>
            <p:nvSpPr>
              <p:cNvPr id="58" name="Hexagon 57"/>
              <p:cNvSpPr/>
              <p:nvPr/>
            </p:nvSpPr>
            <p:spPr>
              <a:xfrm rot="5400000">
                <a:off x="3558913" y="3291433"/>
                <a:ext cx="1371600" cy="1371600"/>
              </a:xfrm>
              <a:prstGeom prst="hexagon">
                <a:avLst/>
              </a:prstGeom>
              <a:noFill/>
              <a:ln w="38100">
                <a:solidFill>
                  <a:srgbClr val="008000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Hexagon 58"/>
              <p:cNvSpPr/>
              <p:nvPr/>
            </p:nvSpPr>
            <p:spPr>
              <a:xfrm rot="5400000">
                <a:off x="4002258" y="3749041"/>
                <a:ext cx="457200" cy="457200"/>
              </a:xfrm>
              <a:prstGeom prst="hexagon">
                <a:avLst/>
              </a:prstGeom>
              <a:noFill/>
              <a:ln w="38100">
                <a:solidFill>
                  <a:srgbClr val="9ACD32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Hexagon 59"/>
              <p:cNvSpPr/>
              <p:nvPr/>
            </p:nvSpPr>
            <p:spPr>
              <a:xfrm rot="5400000">
                <a:off x="3773658" y="3520441"/>
                <a:ext cx="914400" cy="914400"/>
              </a:xfrm>
              <a:prstGeom prst="hexagon">
                <a:avLst/>
              </a:prstGeom>
              <a:noFill/>
              <a:ln w="38100">
                <a:solidFill>
                  <a:srgbClr val="00BF63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1824044" y="5477864"/>
              <a:ext cx="1371600" cy="1371600"/>
              <a:chOff x="3558913" y="3291433"/>
              <a:chExt cx="1371600" cy="1371600"/>
            </a:xfrm>
          </p:grpSpPr>
          <p:sp>
            <p:nvSpPr>
              <p:cNvPr id="63" name="Hexagon 62"/>
              <p:cNvSpPr/>
              <p:nvPr/>
            </p:nvSpPr>
            <p:spPr>
              <a:xfrm rot="5400000">
                <a:off x="3558913" y="3291433"/>
                <a:ext cx="1371600" cy="1371600"/>
              </a:xfrm>
              <a:prstGeom prst="hexagon">
                <a:avLst/>
              </a:prstGeom>
              <a:noFill/>
              <a:ln w="38100">
                <a:solidFill>
                  <a:srgbClr val="008000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Hexagon 63"/>
              <p:cNvSpPr/>
              <p:nvPr/>
            </p:nvSpPr>
            <p:spPr>
              <a:xfrm rot="5400000">
                <a:off x="4002258" y="3749041"/>
                <a:ext cx="457200" cy="457200"/>
              </a:xfrm>
              <a:prstGeom prst="hexagon">
                <a:avLst/>
              </a:prstGeom>
              <a:noFill/>
              <a:ln w="38100">
                <a:solidFill>
                  <a:srgbClr val="9ACD32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Hexagon 64"/>
              <p:cNvSpPr/>
              <p:nvPr/>
            </p:nvSpPr>
            <p:spPr>
              <a:xfrm rot="5400000">
                <a:off x="3773658" y="3520441"/>
                <a:ext cx="914400" cy="914400"/>
              </a:xfrm>
              <a:prstGeom prst="hexagon">
                <a:avLst/>
              </a:prstGeom>
              <a:noFill/>
              <a:ln w="38100">
                <a:solidFill>
                  <a:srgbClr val="00BF63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054065" y="4766192"/>
              <a:ext cx="3183220" cy="2445116"/>
              <a:chOff x="8999074" y="4798937"/>
              <a:chExt cx="3183220" cy="2445116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57"/>
              <a:stretch/>
            </p:blipFill>
            <p:spPr>
              <a:xfrm rot="240299">
                <a:off x="8999074" y="4798937"/>
                <a:ext cx="2886357" cy="2445116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14" t="19083" r="17329" b="16718"/>
              <a:stretch/>
            </p:blipFill>
            <p:spPr>
              <a:xfrm rot="8155129">
                <a:off x="10135695" y="5835097"/>
                <a:ext cx="2046599" cy="13389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310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1"/>
          <a:stretch/>
        </p:blipFill>
        <p:spPr>
          <a:xfrm rot="10800000">
            <a:off x="6428289" y="2990850"/>
            <a:ext cx="5763711" cy="3867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86742" cy="58301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8953" y="2156858"/>
            <a:ext cx="40932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henna blooms into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artistry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27" y="905714"/>
            <a:ext cx="2410896" cy="12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86742" cy="5830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/>
          <a:stretch/>
        </p:blipFill>
        <p:spPr>
          <a:xfrm rot="10800000">
            <a:off x="8305258" y="1525426"/>
            <a:ext cx="3886742" cy="53325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8953" y="2156858"/>
            <a:ext cx="40932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henna blooms into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artistry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27" y="905714"/>
            <a:ext cx="2410896" cy="12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464" y="-138225"/>
            <a:ext cx="12293464" cy="6996225"/>
            <a:chOff x="-101464" y="-138225"/>
            <a:chExt cx="12293464" cy="6996225"/>
          </a:xfrm>
        </p:grpSpPr>
        <p:grpSp>
          <p:nvGrpSpPr>
            <p:cNvPr id="4" name="Group 3"/>
            <p:cNvGrpSpPr/>
            <p:nvPr/>
          </p:nvGrpSpPr>
          <p:grpSpPr>
            <a:xfrm>
              <a:off x="-101464" y="-138225"/>
              <a:ext cx="12293464" cy="6996225"/>
              <a:chOff x="-101464" y="-138225"/>
              <a:chExt cx="12293464" cy="699622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-101464" y="0"/>
                <a:ext cx="12293464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319" t="-358" r="26432" b="59289"/>
              <a:stretch/>
            </p:blipFill>
            <p:spPr>
              <a:xfrm rot="21105956">
                <a:off x="10973212" y="3311858"/>
                <a:ext cx="943413" cy="896028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461" r="69751" b="43663"/>
              <a:stretch/>
            </p:blipFill>
            <p:spPr>
              <a:xfrm rot="21171258">
                <a:off x="10392553" y="386097"/>
                <a:ext cx="1442488" cy="963308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791"/>
              <a:stretch/>
            </p:blipFill>
            <p:spPr>
              <a:xfrm rot="20653661">
                <a:off x="8996153" y="1532501"/>
                <a:ext cx="2133913" cy="2623691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75" t="18662" r="21468" b="12990"/>
              <a:stretch/>
            </p:blipFill>
            <p:spPr>
              <a:xfrm>
                <a:off x="9516662" y="1069908"/>
                <a:ext cx="2573875" cy="246607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769209" y="5837429"/>
                <a:ext cx="40932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henna blooms into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artistry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355" t="50986" r="396" b="1848"/>
              <a:stretch/>
            </p:blipFill>
            <p:spPr>
              <a:xfrm>
                <a:off x="8515271" y="39801"/>
                <a:ext cx="821578" cy="89614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1464" y="0"/>
                <a:ext cx="4571999" cy="6858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636"/>
              <a:stretch/>
            </p:blipFill>
            <p:spPr>
              <a:xfrm rot="20726452">
                <a:off x="7740491" y="-138225"/>
                <a:ext cx="4023569" cy="3111462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9767" y="4605728"/>
              <a:ext cx="2410896" cy="1293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9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wdUpDiag">
          <a:fgClr>
            <a:srgbClr val="9ACD32"/>
          </a:fgClr>
          <a:bgClr>
            <a:schemeClr val="bg1"/>
          </a:bgClr>
        </a:pattFill>
        <a:ln>
          <a:noFill/>
        </a:ln>
        <a:effectLst>
          <a:softEdge rad="0"/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121</cp:revision>
  <dcterms:created xsi:type="dcterms:W3CDTF">2023-11-09T14:08:42Z</dcterms:created>
  <dcterms:modified xsi:type="dcterms:W3CDTF">2023-12-24T18:42:37Z</dcterms:modified>
</cp:coreProperties>
</file>