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515" r:id="rId3"/>
    <p:sldId id="553" r:id="rId4"/>
    <p:sldId id="554" r:id="rId5"/>
    <p:sldId id="555" r:id="rId6"/>
    <p:sldId id="556" r:id="rId7"/>
    <p:sldId id="587" r:id="rId8"/>
    <p:sldId id="588" r:id="rId9"/>
    <p:sldId id="589" r:id="rId10"/>
    <p:sldId id="590" r:id="rId11"/>
    <p:sldId id="557" r:id="rId12"/>
    <p:sldId id="583" r:id="rId13"/>
    <p:sldId id="582" r:id="rId14"/>
    <p:sldId id="584" r:id="rId15"/>
    <p:sldId id="585" r:id="rId16"/>
    <p:sldId id="586" r:id="rId17"/>
    <p:sldId id="558" r:id="rId18"/>
    <p:sldId id="559" r:id="rId19"/>
    <p:sldId id="560" r:id="rId20"/>
    <p:sldId id="561" r:id="rId21"/>
    <p:sldId id="562" r:id="rId22"/>
    <p:sldId id="563" r:id="rId23"/>
    <p:sldId id="564" r:id="rId24"/>
    <p:sldId id="565" r:id="rId25"/>
    <p:sldId id="568" r:id="rId26"/>
    <p:sldId id="570" r:id="rId27"/>
    <p:sldId id="566" r:id="rId28"/>
    <p:sldId id="571" r:id="rId29"/>
    <p:sldId id="572" r:id="rId30"/>
    <p:sldId id="593" r:id="rId31"/>
    <p:sldId id="569" r:id="rId32"/>
    <p:sldId id="573" r:id="rId33"/>
    <p:sldId id="574" r:id="rId34"/>
    <p:sldId id="576" r:id="rId35"/>
    <p:sldId id="577" r:id="rId36"/>
    <p:sldId id="578" r:id="rId37"/>
    <p:sldId id="579" r:id="rId38"/>
    <p:sldId id="580" r:id="rId39"/>
    <p:sldId id="581" r:id="rId40"/>
    <p:sldId id="591" r:id="rId41"/>
    <p:sldId id="592" r:id="rId42"/>
    <p:sldId id="536"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6683" autoAdjust="0"/>
  </p:normalViewPr>
  <p:slideViewPr>
    <p:cSldViewPr>
      <p:cViewPr varScale="1">
        <p:scale>
          <a:sx n="71" d="100"/>
          <a:sy n="71" d="100"/>
        </p:scale>
        <p:origin x="156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F27199E-349D-BD00-3DC1-1347E6A2AD2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28675" name="Rectangle 3">
            <a:extLst>
              <a:ext uri="{FF2B5EF4-FFF2-40B4-BE49-F238E27FC236}">
                <a16:creationId xmlns:a16="http://schemas.microsoft.com/office/drawing/2014/main" id="{09C0963F-D5D7-5928-9CDA-43CADC2A89A8}"/>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charset="0"/>
              </a:defRPr>
            </a:lvl1pPr>
          </a:lstStyle>
          <a:p>
            <a:pPr>
              <a:defRPr/>
            </a:pPr>
            <a:endParaRPr lang="en-US"/>
          </a:p>
        </p:txBody>
      </p:sp>
      <p:sp>
        <p:nvSpPr>
          <p:cNvPr id="28676" name="Rectangle 4">
            <a:extLst>
              <a:ext uri="{FF2B5EF4-FFF2-40B4-BE49-F238E27FC236}">
                <a16:creationId xmlns:a16="http://schemas.microsoft.com/office/drawing/2014/main" id="{6AFD8FB1-EE32-2F5E-8807-8DE1DCEBAC61}"/>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charset="0"/>
              </a:defRPr>
            </a:lvl1pPr>
          </a:lstStyle>
          <a:p>
            <a:pPr>
              <a:defRPr/>
            </a:pPr>
            <a:endParaRPr lang="en-US"/>
          </a:p>
        </p:txBody>
      </p:sp>
      <p:sp>
        <p:nvSpPr>
          <p:cNvPr id="28677" name="Rectangle 5">
            <a:extLst>
              <a:ext uri="{FF2B5EF4-FFF2-40B4-BE49-F238E27FC236}">
                <a16:creationId xmlns:a16="http://schemas.microsoft.com/office/drawing/2014/main" id="{1AFA0B78-3AE1-C4A8-438F-ABAB98798C9B}"/>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1454AC3-013F-4994-9ACB-087BEE176DC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71DF0D-9D53-E88B-352E-537123CF55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88F18BAC-F087-5CA7-6738-3A3AE93A0E0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77E629B-FF1F-4A78-AA5E-B5EB946CB37C}" type="datetimeFigureOut">
              <a:rPr lang="en-US"/>
              <a:pPr>
                <a:defRPr/>
              </a:pPr>
              <a:t>6/30/2023</a:t>
            </a:fld>
            <a:endParaRPr lang="en-US"/>
          </a:p>
        </p:txBody>
      </p:sp>
      <p:sp>
        <p:nvSpPr>
          <p:cNvPr id="4" name="Slide Image Placeholder 3">
            <a:extLst>
              <a:ext uri="{FF2B5EF4-FFF2-40B4-BE49-F238E27FC236}">
                <a16:creationId xmlns:a16="http://schemas.microsoft.com/office/drawing/2014/main" id="{C4FF26D7-409F-D8A4-F548-3C4D90CD92D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9F0AA5C-5285-C58A-BA4B-63312F8CA13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8FC4E61-F2D6-B549-7BF6-53957EB1338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AC982B03-9D30-F2D9-C449-6B09B20BB367}"/>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E07B7178-0119-4C0B-B482-9BED0F6AEC0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5291071B-3ED1-A925-BD66-61A27725CDD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9BF47901-DB67-769C-6098-6A65FE9C43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a:extLst>
              <a:ext uri="{FF2B5EF4-FFF2-40B4-BE49-F238E27FC236}">
                <a16:creationId xmlns:a16="http://schemas.microsoft.com/office/drawing/2014/main" id="{5DEB0868-A61F-FC4E-9F6E-286F075FF4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F315A5-9F31-4157-B4B3-E806DD7B14CD}" type="slidenum">
              <a:rPr lang="en-US" altLang="en-US" sz="1200" smtClean="0"/>
              <a:pPr/>
              <a:t>1</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7D35588D-1FFB-304F-7DB2-C9A07D0D509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0F7940A6-071C-4484-17A7-6D183DBFA50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3556" name="Slide Number Placeholder 3">
            <a:extLst>
              <a:ext uri="{FF2B5EF4-FFF2-40B4-BE49-F238E27FC236}">
                <a16:creationId xmlns:a16="http://schemas.microsoft.com/office/drawing/2014/main" id="{90DF68A0-4BBA-8A31-81A3-58183E3304D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B260D7E-D3B9-41F3-B95C-93B29454F77C}" type="slidenum">
              <a:rPr lang="en-US" altLang="en-US" sz="1200" smtClean="0"/>
              <a:pPr/>
              <a:t>10</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2FD7C19A-9603-26B8-3E78-6D08C047E7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AFF8656E-F1E9-F488-DBCB-3601B05A0E3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5604" name="Slide Number Placeholder 3">
            <a:extLst>
              <a:ext uri="{FF2B5EF4-FFF2-40B4-BE49-F238E27FC236}">
                <a16:creationId xmlns:a16="http://schemas.microsoft.com/office/drawing/2014/main" id="{3CDA684A-13D4-2262-AED3-4BBC102F89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2B2169-C64C-4F44-8D44-81F8DB29EB63}" type="slidenum">
              <a:rPr lang="en-US" altLang="en-US" sz="1200" smtClean="0"/>
              <a:pPr/>
              <a:t>11</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4FC3D2F-9AA1-3562-7C16-766F90C026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9ED115A1-4391-BEA0-21AF-B5B971E00CE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7652" name="Slide Number Placeholder 3">
            <a:extLst>
              <a:ext uri="{FF2B5EF4-FFF2-40B4-BE49-F238E27FC236}">
                <a16:creationId xmlns:a16="http://schemas.microsoft.com/office/drawing/2014/main" id="{8A70C112-10A2-493D-E8F9-3B79C4F7CB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DB5C2E-4950-4C27-BCF0-901A1BF5F65E}" type="slidenum">
              <a:rPr lang="en-US" altLang="en-US" sz="1200" smtClean="0"/>
              <a:pPr/>
              <a:t>12</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CA7E929E-749D-94C1-D618-1DC4FD3A36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474C3AD7-D70F-A1F9-528D-6094235E6A9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9700" name="Slide Number Placeholder 3">
            <a:extLst>
              <a:ext uri="{FF2B5EF4-FFF2-40B4-BE49-F238E27FC236}">
                <a16:creationId xmlns:a16="http://schemas.microsoft.com/office/drawing/2014/main" id="{BF8ADC02-45A9-C093-31A1-17B85CE1C36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6F2BB7-22E7-4CC6-BCDC-F4F97BFEF62A}" type="slidenum">
              <a:rPr lang="en-US" altLang="en-US" sz="1200" smtClean="0"/>
              <a:pPr/>
              <a:t>13</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5B206509-8D11-2EE6-3F71-3C396C06B78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2AF14124-AE3B-FFF9-DE18-B5B01B64F0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1748" name="Slide Number Placeholder 3">
            <a:extLst>
              <a:ext uri="{FF2B5EF4-FFF2-40B4-BE49-F238E27FC236}">
                <a16:creationId xmlns:a16="http://schemas.microsoft.com/office/drawing/2014/main" id="{ADDCA3EB-9786-8E84-DBD2-56FAE422C4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238252C-3AC9-474F-A348-D812E63301C6}" type="slidenum">
              <a:rPr lang="en-US" altLang="en-US" sz="1200" smtClean="0"/>
              <a:pPr/>
              <a:t>14</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37CA4C9-6C54-220C-76DF-DAF662A2B78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62AAA357-7591-9D04-D486-4B688AC3E07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3796" name="Slide Number Placeholder 3">
            <a:extLst>
              <a:ext uri="{FF2B5EF4-FFF2-40B4-BE49-F238E27FC236}">
                <a16:creationId xmlns:a16="http://schemas.microsoft.com/office/drawing/2014/main" id="{77091A01-0B81-9FBD-6238-FDC8119F23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BE350AF-42E0-4DB1-94B6-CB8D21E93F58}" type="slidenum">
              <a:rPr lang="en-US" altLang="en-US" sz="1200" smtClean="0"/>
              <a:pPr/>
              <a:t>15</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97CD9CAE-E352-F80C-A32C-6A6E5A2B80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ACC84FFC-55E6-FDB9-E645-D4347FC9F56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5844" name="Slide Number Placeholder 3">
            <a:extLst>
              <a:ext uri="{FF2B5EF4-FFF2-40B4-BE49-F238E27FC236}">
                <a16:creationId xmlns:a16="http://schemas.microsoft.com/office/drawing/2014/main" id="{7B4D248E-7177-AF58-40C2-8D050E0F1C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9FE327-D9EF-4499-8A39-18546185EDEC}" type="slidenum">
              <a:rPr lang="en-US" altLang="en-US" sz="1200" smtClean="0"/>
              <a:pPr/>
              <a:t>16</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1A7263B-F8DA-8A64-F6DD-C501BB86ED1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C405FC78-2705-1CD4-744C-925A9A84037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7892" name="Slide Number Placeholder 3">
            <a:extLst>
              <a:ext uri="{FF2B5EF4-FFF2-40B4-BE49-F238E27FC236}">
                <a16:creationId xmlns:a16="http://schemas.microsoft.com/office/drawing/2014/main" id="{A920B1F6-0874-ABF6-40EC-895A859902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23E365-B728-45CB-A871-DFF843EFC18F}" type="slidenum">
              <a:rPr lang="en-US" altLang="en-US" sz="1200" smtClean="0"/>
              <a:pPr/>
              <a:t>17</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CB4991A-6246-33B9-5C48-72188D57A6C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DC5065E0-AB3E-76CB-DB18-7CE76EAA052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9940" name="Slide Number Placeholder 3">
            <a:extLst>
              <a:ext uri="{FF2B5EF4-FFF2-40B4-BE49-F238E27FC236}">
                <a16:creationId xmlns:a16="http://schemas.microsoft.com/office/drawing/2014/main" id="{B1B98D98-7EC8-AD8F-F03A-703CC18B3F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E82FD09-ADF7-4F37-8097-B94E0D302C84}" type="slidenum">
              <a:rPr lang="en-US" altLang="en-US" sz="1200" smtClean="0"/>
              <a:pPr/>
              <a:t>18</a:t>
            </a:fld>
            <a:endParaRPr lang="en-US"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485AEA37-03AB-A612-7FE4-B128542CA19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728C6F5A-3986-DF35-038D-01F018A7ED7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1988" name="Slide Number Placeholder 3">
            <a:extLst>
              <a:ext uri="{FF2B5EF4-FFF2-40B4-BE49-F238E27FC236}">
                <a16:creationId xmlns:a16="http://schemas.microsoft.com/office/drawing/2014/main" id="{2B134294-D737-9232-07B5-3E91ED7FC2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D8D47C-623C-4697-8998-EAAEA9275D1C}" type="slidenum">
              <a:rPr lang="en-US" altLang="en-US" sz="1200" smtClean="0"/>
              <a:pPr/>
              <a:t>19</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1FD3011B-456B-6D03-19E0-0B7AF23EF8F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1E276F40-DDFC-9FF9-9D6B-4C7F4C96818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172" name="Slide Number Placeholder 3">
            <a:extLst>
              <a:ext uri="{FF2B5EF4-FFF2-40B4-BE49-F238E27FC236}">
                <a16:creationId xmlns:a16="http://schemas.microsoft.com/office/drawing/2014/main" id="{77E94E3A-9FA4-0B3B-D04B-777440A570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098867-2516-45A2-8D62-064EABD90979}" type="slidenum">
              <a:rPr lang="en-US" altLang="en-US" sz="1200" smtClean="0"/>
              <a:pPr/>
              <a:t>2</a:t>
            </a:fld>
            <a:endParaRPr lang="en-US"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7C89BD5B-32CC-6465-B9C9-CFC8610611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7F06F6DB-8436-9642-2358-F6C0BF34AFF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4036" name="Slide Number Placeholder 3">
            <a:extLst>
              <a:ext uri="{FF2B5EF4-FFF2-40B4-BE49-F238E27FC236}">
                <a16:creationId xmlns:a16="http://schemas.microsoft.com/office/drawing/2014/main" id="{253DCAE8-4BF6-2B53-68B5-E1BED4DCDBD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7CBC201-95D0-4941-B652-35C77E3E2A36}" type="slidenum">
              <a:rPr lang="en-US" altLang="en-US" sz="1200" smtClean="0"/>
              <a:pPr/>
              <a:t>20</a:t>
            </a:fld>
            <a:endParaRPr lang="en-US"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112AA84F-0A8F-07B5-D96D-4D72EE07866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7CBDE808-8464-63E7-A1C8-B37C88EA0B8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6084" name="Slide Number Placeholder 3">
            <a:extLst>
              <a:ext uri="{FF2B5EF4-FFF2-40B4-BE49-F238E27FC236}">
                <a16:creationId xmlns:a16="http://schemas.microsoft.com/office/drawing/2014/main" id="{EEE76A5C-C2C9-596B-D9F7-564DB1D709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B6F1B9-A391-4C86-ACC4-6D50A9AB15BD}" type="slidenum">
              <a:rPr lang="en-US" altLang="en-US" sz="1200" smtClean="0"/>
              <a:pPr/>
              <a:t>21</a:t>
            </a:fld>
            <a:endParaRPr lang="en-US"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BCF3EDB4-2368-4F4C-533C-F349BD4044E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84DA9835-8E12-9518-6820-08FA10A0D53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132" name="Slide Number Placeholder 3">
            <a:extLst>
              <a:ext uri="{FF2B5EF4-FFF2-40B4-BE49-F238E27FC236}">
                <a16:creationId xmlns:a16="http://schemas.microsoft.com/office/drawing/2014/main" id="{6F456347-FAA5-7D3D-214D-DF2DCFB3A7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3F85437-C491-4C66-8100-A6945887CB2E}" type="slidenum">
              <a:rPr lang="en-US" altLang="en-US" sz="1200" smtClean="0"/>
              <a:pPr/>
              <a:t>22</a:t>
            </a:fld>
            <a:endParaRPr lang="en-US"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4E308313-523B-521D-027A-A8AE71C100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465FEAE4-C782-A58A-6F1D-D095EE60E1C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0180" name="Slide Number Placeholder 3">
            <a:extLst>
              <a:ext uri="{FF2B5EF4-FFF2-40B4-BE49-F238E27FC236}">
                <a16:creationId xmlns:a16="http://schemas.microsoft.com/office/drawing/2014/main" id="{752DA1AA-9443-181D-DAF5-F81DD81224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DFC7E5A-7FC0-4D51-AC8D-D75E5EB21C16}" type="slidenum">
              <a:rPr lang="en-US" altLang="en-US" sz="1200" smtClean="0"/>
              <a:pPr/>
              <a:t>23</a:t>
            </a:fld>
            <a:endParaRPr lang="en-US"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72CCE7D-DEFC-BF64-E2B1-DF68E52EC16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0B415BCB-F5DD-EDBB-0D38-756905E880D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2228" name="Slide Number Placeholder 3">
            <a:extLst>
              <a:ext uri="{FF2B5EF4-FFF2-40B4-BE49-F238E27FC236}">
                <a16:creationId xmlns:a16="http://schemas.microsoft.com/office/drawing/2014/main" id="{1E7EA348-C894-1BA0-1442-33AB273C11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EDE3BF-C970-4C51-98C5-116D02C13EE7}" type="slidenum">
              <a:rPr lang="en-US" altLang="en-US" sz="1200" smtClean="0"/>
              <a:pPr/>
              <a:t>24</a:t>
            </a:fld>
            <a:endParaRPr lang="en-US"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73CEBA32-C5AE-197C-A082-68C021DDCD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D0B93212-61B8-1E2C-5F18-F52E5A4124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4276" name="Slide Number Placeholder 3">
            <a:extLst>
              <a:ext uri="{FF2B5EF4-FFF2-40B4-BE49-F238E27FC236}">
                <a16:creationId xmlns:a16="http://schemas.microsoft.com/office/drawing/2014/main" id="{A21222C2-2D28-788A-8D40-476164ED39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B8AAA7C-7518-4B1E-98B1-EBC7FCA3FF71}" type="slidenum">
              <a:rPr lang="en-US" altLang="en-US" sz="1200" smtClean="0"/>
              <a:pPr/>
              <a:t>25</a:t>
            </a:fld>
            <a:endParaRPr lang="en-US"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99B3D6E5-D4FE-E3A2-0D1E-B646159F5D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2F4390EF-5C16-55A8-28F7-F2600428DD2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324" name="Slide Number Placeholder 3">
            <a:extLst>
              <a:ext uri="{FF2B5EF4-FFF2-40B4-BE49-F238E27FC236}">
                <a16:creationId xmlns:a16="http://schemas.microsoft.com/office/drawing/2014/main" id="{F933F50C-6946-F435-72AF-6757A54A33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1A84C12-BD51-4325-864D-0C1B6E2880E6}" type="slidenum">
              <a:rPr lang="en-US" altLang="en-US" sz="1200" smtClean="0"/>
              <a:pPr/>
              <a:t>26</a:t>
            </a:fld>
            <a:endParaRPr lang="en-US"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40A83F85-40ED-2F0E-BADA-3A1B0D82FBB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34135397-D65E-FDDE-0E09-4E47B38B1A4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8372" name="Slide Number Placeholder 3">
            <a:extLst>
              <a:ext uri="{FF2B5EF4-FFF2-40B4-BE49-F238E27FC236}">
                <a16:creationId xmlns:a16="http://schemas.microsoft.com/office/drawing/2014/main" id="{E4711973-E8B8-53F4-7734-8538FBB33AF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B3CDB7-EA0E-4354-B213-228916FEC03F}" type="slidenum">
              <a:rPr lang="en-US" altLang="en-US" sz="1200" smtClean="0"/>
              <a:pPr/>
              <a:t>27</a:t>
            </a:fld>
            <a:endParaRPr lang="en-US"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456A8659-AFA1-5EC5-0802-B853C09039A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4084D4CD-1B11-A2E5-1E18-F17A39E3E7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0420" name="Slide Number Placeholder 3">
            <a:extLst>
              <a:ext uri="{FF2B5EF4-FFF2-40B4-BE49-F238E27FC236}">
                <a16:creationId xmlns:a16="http://schemas.microsoft.com/office/drawing/2014/main" id="{65B4B30B-C221-09A3-3D7C-CFD5E21001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9E00B7-EFE8-4C1E-A3B7-A27538CD9031}" type="slidenum">
              <a:rPr lang="en-US" altLang="en-US" sz="1200" smtClean="0"/>
              <a:pPr/>
              <a:t>28</a:t>
            </a:fld>
            <a:endParaRPr lang="en-US"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39D43690-1ACA-F2B8-CF90-44B6CF7551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8BBE8224-BAD5-4E76-4C3A-67EB6E590D6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2468" name="Slide Number Placeholder 3">
            <a:extLst>
              <a:ext uri="{FF2B5EF4-FFF2-40B4-BE49-F238E27FC236}">
                <a16:creationId xmlns:a16="http://schemas.microsoft.com/office/drawing/2014/main" id="{CD22EABF-6A2F-8A3B-211B-0BDA98AD7D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1468FE-E105-46A2-83F1-1563826EE3CE}" type="slidenum">
              <a:rPr lang="en-US" altLang="en-US" sz="1200" smtClean="0"/>
              <a:pPr/>
              <a:t>29</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3CE9713-97E2-8BBB-9696-2354DD27C72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FCF1CAD8-1544-4CEC-AC79-8454AC6FAB9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9220" name="Slide Number Placeholder 3">
            <a:extLst>
              <a:ext uri="{FF2B5EF4-FFF2-40B4-BE49-F238E27FC236}">
                <a16:creationId xmlns:a16="http://schemas.microsoft.com/office/drawing/2014/main" id="{DD451A43-4207-BF6D-B696-2F5B58F7453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ADF43D7-AFFE-4166-9BA0-17315F8BA4B7}" type="slidenum">
              <a:rPr lang="en-US" altLang="en-US" sz="1200" smtClean="0"/>
              <a:pPr/>
              <a:t>3</a:t>
            </a:fld>
            <a:endParaRPr lang="en-US"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C7CCE3C4-29A2-4C68-2825-AED401378E2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C8019610-CD95-8C69-C704-11D055BD3DA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4516" name="Slide Number Placeholder 3">
            <a:extLst>
              <a:ext uri="{FF2B5EF4-FFF2-40B4-BE49-F238E27FC236}">
                <a16:creationId xmlns:a16="http://schemas.microsoft.com/office/drawing/2014/main" id="{DC699FAA-B18B-45C0-4394-F135862DA7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BEBC6B1-ABA0-4E38-B976-4BB4C85D922C}" type="slidenum">
              <a:rPr lang="en-US" altLang="en-US" sz="1200" smtClean="0"/>
              <a:pPr/>
              <a:t>31</a:t>
            </a:fld>
            <a:endParaRPr lang="en-US"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7D93F31B-2CB5-F02F-7290-BE0967E2F74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B7013B8D-8A62-8B3E-677B-841E4B155A6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6564" name="Slide Number Placeholder 3">
            <a:extLst>
              <a:ext uri="{FF2B5EF4-FFF2-40B4-BE49-F238E27FC236}">
                <a16:creationId xmlns:a16="http://schemas.microsoft.com/office/drawing/2014/main" id="{2F1EB49F-0038-0AB0-ABCF-618573D3D29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2170D71-1485-44E9-ACCA-2A9364A8A6B3}" type="slidenum">
              <a:rPr lang="en-US" altLang="en-US" sz="1200" smtClean="0"/>
              <a:pPr/>
              <a:t>32</a:t>
            </a:fld>
            <a:endParaRPr lang="en-US"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852462AF-4522-C8AB-BDEC-D82A851C15F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5D762919-0F0C-6F12-228C-4F3800D2C68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8612" name="Slide Number Placeholder 3">
            <a:extLst>
              <a:ext uri="{FF2B5EF4-FFF2-40B4-BE49-F238E27FC236}">
                <a16:creationId xmlns:a16="http://schemas.microsoft.com/office/drawing/2014/main" id="{E85B3116-FD3F-6436-50E7-9585DADE42F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F2F1E01-B4E3-483B-90D9-D9B9E604D471}" type="slidenum">
              <a:rPr lang="en-US" altLang="en-US" sz="1200" smtClean="0"/>
              <a:pPr/>
              <a:t>33</a:t>
            </a:fld>
            <a:endParaRPr lang="en-US"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7989CB74-F981-8E7E-328C-4A4E2F778B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9775CCD6-233E-E4EC-91E4-57127F8240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0660" name="Slide Number Placeholder 3">
            <a:extLst>
              <a:ext uri="{FF2B5EF4-FFF2-40B4-BE49-F238E27FC236}">
                <a16:creationId xmlns:a16="http://schemas.microsoft.com/office/drawing/2014/main" id="{3370277F-184B-665A-B564-4842D52FF13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4358E7F-9C24-403E-9DB7-4A86A05FC33B}" type="slidenum">
              <a:rPr lang="en-US" altLang="en-US" sz="1200" smtClean="0"/>
              <a:pPr/>
              <a:t>34</a:t>
            </a:fld>
            <a:endParaRPr lang="en-US" altLang="en-US"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7F9485D9-DF1B-832C-9095-CF6F8134D5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7544C632-A91C-35BD-3FB6-4317402FB8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2708" name="Slide Number Placeholder 3">
            <a:extLst>
              <a:ext uri="{FF2B5EF4-FFF2-40B4-BE49-F238E27FC236}">
                <a16:creationId xmlns:a16="http://schemas.microsoft.com/office/drawing/2014/main" id="{36198A96-8334-EDC9-6712-CEA322A888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A285069-80EC-4AF5-995F-4EF2F4EF03AF}" type="slidenum">
              <a:rPr lang="en-US" altLang="en-US" sz="1200" smtClean="0"/>
              <a:pPr/>
              <a:t>35</a:t>
            </a:fld>
            <a:endParaRPr lang="en-US" altLang="en-US"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DE34DC7E-3A1E-2DCB-8A0C-B1D5147D653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7FE574B3-A370-9A4F-DFE7-67F7BA0A44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4756" name="Slide Number Placeholder 3">
            <a:extLst>
              <a:ext uri="{FF2B5EF4-FFF2-40B4-BE49-F238E27FC236}">
                <a16:creationId xmlns:a16="http://schemas.microsoft.com/office/drawing/2014/main" id="{17FAF2C1-F325-686F-66C8-238B27A9DC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46E0B7-1205-4829-9B3E-FB7209B129FC}" type="slidenum">
              <a:rPr lang="en-US" altLang="en-US" sz="1200" smtClean="0"/>
              <a:pPr/>
              <a:t>36</a:t>
            </a:fld>
            <a:endParaRPr lang="en-US" altLang="en-US"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DC8406E5-87E7-C5DA-D7BD-89F0049062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4B901371-7624-CED9-5A4B-8D18946F55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6804" name="Slide Number Placeholder 3">
            <a:extLst>
              <a:ext uri="{FF2B5EF4-FFF2-40B4-BE49-F238E27FC236}">
                <a16:creationId xmlns:a16="http://schemas.microsoft.com/office/drawing/2014/main" id="{8CE027A7-8EF3-1DCB-F979-4F936A3F96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4C80B6-7B53-41D3-B2DA-19F7EF52E89E}" type="slidenum">
              <a:rPr lang="en-US" altLang="en-US" sz="1200" smtClean="0"/>
              <a:pPr/>
              <a:t>37</a:t>
            </a:fld>
            <a:endParaRPr lang="en-US" altLang="en-US"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B58EF16F-6345-FFC5-0B3A-0538B6A1ACE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EE849141-DA8F-7CA1-8FE0-8C92F0DAE1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78852" name="Slide Number Placeholder 3">
            <a:extLst>
              <a:ext uri="{FF2B5EF4-FFF2-40B4-BE49-F238E27FC236}">
                <a16:creationId xmlns:a16="http://schemas.microsoft.com/office/drawing/2014/main" id="{6A81590E-2690-A6B8-FB73-87738BB378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09D9191-4D4A-42D0-8509-D94A25AAF589}" type="slidenum">
              <a:rPr lang="en-US" altLang="en-US" sz="1200" smtClean="0"/>
              <a:pPr/>
              <a:t>38</a:t>
            </a:fld>
            <a:endParaRPr lang="en-US" altLang="en-US"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B723988F-F7BA-335E-D83F-2BD4B0A429C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70FD6315-FB51-CF92-C908-7D66A4AE7F6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80900" name="Slide Number Placeholder 3">
            <a:extLst>
              <a:ext uri="{FF2B5EF4-FFF2-40B4-BE49-F238E27FC236}">
                <a16:creationId xmlns:a16="http://schemas.microsoft.com/office/drawing/2014/main" id="{243A6365-C6C0-13DD-62D9-D8F818025D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1D241D5-706E-4E46-9E9E-3462FA270280}" type="slidenum">
              <a:rPr lang="en-US" altLang="en-US" sz="1200" smtClean="0"/>
              <a:pPr/>
              <a:t>39</a:t>
            </a:fld>
            <a:endParaRPr lang="en-US" altLang="en-US"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93332C08-41D0-95D3-720A-08D4D2FBB77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29BD6920-B63B-914A-1217-AA05A40921C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2948" name="Slide Number Placeholder 3">
            <a:extLst>
              <a:ext uri="{FF2B5EF4-FFF2-40B4-BE49-F238E27FC236}">
                <a16:creationId xmlns:a16="http://schemas.microsoft.com/office/drawing/2014/main" id="{131C7863-7522-8C92-84A5-8D65004789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EC1E7B9-F209-4F2F-914D-D9246E72FE12}" type="slidenum">
              <a:rPr lang="en-US" altLang="en-US" sz="1200" smtClean="0"/>
              <a:pPr/>
              <a:t>42</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7508281-AE23-D7A5-4106-DF0506F78A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D01A9AC7-E6AF-EB91-2520-23DD764B6D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8" name="Slide Number Placeholder 3">
            <a:extLst>
              <a:ext uri="{FF2B5EF4-FFF2-40B4-BE49-F238E27FC236}">
                <a16:creationId xmlns:a16="http://schemas.microsoft.com/office/drawing/2014/main" id="{B60B7493-F6A1-4471-9BBA-47ABBFF28E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F07AC88-CD2B-42AF-AEAC-B08DD0477D52}" type="slidenum">
              <a:rPr lang="en-US" altLang="en-US" sz="1200" smtClean="0"/>
              <a:pPr/>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768A343-1D58-A45B-FD9D-51369313987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8250649C-E0E7-3BEA-D085-4DF8A6BDC2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3316" name="Slide Number Placeholder 3">
            <a:extLst>
              <a:ext uri="{FF2B5EF4-FFF2-40B4-BE49-F238E27FC236}">
                <a16:creationId xmlns:a16="http://schemas.microsoft.com/office/drawing/2014/main" id="{EB5AA47F-071A-953D-E17C-07E4A2585C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533862A-C544-4677-958E-1C05C311CA11}" type="slidenum">
              <a:rPr lang="en-US" altLang="en-US" sz="1200" smtClean="0"/>
              <a:pPr/>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29566D2B-FD7D-2280-BF4B-16C74929E1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5362B175-7E87-5CE3-ACD0-0C7DF683E6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5364" name="Slide Number Placeholder 3">
            <a:extLst>
              <a:ext uri="{FF2B5EF4-FFF2-40B4-BE49-F238E27FC236}">
                <a16:creationId xmlns:a16="http://schemas.microsoft.com/office/drawing/2014/main" id="{9442DFCB-3CE0-6FA7-E6BA-552EAC8D08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998209-F975-490D-B756-44156B00DA12}" type="slidenum">
              <a:rPr lang="en-US" altLang="en-US" sz="1200" smtClean="0"/>
              <a:pPr/>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C7A5A8EA-3315-3CA3-920E-0FF4300D1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CD284815-F591-CFE3-6189-A3CCCC5878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7412" name="Slide Number Placeholder 3">
            <a:extLst>
              <a:ext uri="{FF2B5EF4-FFF2-40B4-BE49-F238E27FC236}">
                <a16:creationId xmlns:a16="http://schemas.microsoft.com/office/drawing/2014/main" id="{5E2D9B0A-8D71-AF88-EFF5-7D46C4D0017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B249AF6-EAB8-4012-8F0D-50A8130D35E1}" type="slidenum">
              <a:rPr lang="en-US" altLang="en-US" sz="1200" smtClean="0"/>
              <a:pPr/>
              <a:t>7</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4D5AD9C4-D298-A9E4-E8A5-80AC3A0C49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5F14F7E8-9985-AD69-62BE-2B9183B788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9460" name="Slide Number Placeholder 3">
            <a:extLst>
              <a:ext uri="{FF2B5EF4-FFF2-40B4-BE49-F238E27FC236}">
                <a16:creationId xmlns:a16="http://schemas.microsoft.com/office/drawing/2014/main" id="{29F7A080-224C-68EC-0DEF-DC8D1C7508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99B29DC-209C-4BF9-9CC0-B1D12B4B3DCE}" type="slidenum">
              <a:rPr lang="en-US" altLang="en-US" sz="1200" smtClean="0"/>
              <a:pPr/>
              <a:t>8</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51B3A713-D33A-F260-4F54-F7BE03E4D2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2F5ADA1B-B366-A59D-33EC-162480CB016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1508" name="Slide Number Placeholder 3">
            <a:extLst>
              <a:ext uri="{FF2B5EF4-FFF2-40B4-BE49-F238E27FC236}">
                <a16:creationId xmlns:a16="http://schemas.microsoft.com/office/drawing/2014/main" id="{85E1F9C1-42D4-EB5F-08A5-F445D6C51C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2C44260-44AB-43E3-A546-36C6BB67745C}" type="slidenum">
              <a:rPr lang="en-US" altLang="en-US" sz="1200" smtClean="0"/>
              <a:pPr/>
              <a:t>9</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EB1D634E-F443-2663-FBB0-BBAC06EE86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5548C63-2A1E-AC06-5860-F6257B8EDF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D04DA15-2AFF-BBB2-64EF-EA1E967C2D0E}"/>
              </a:ext>
            </a:extLst>
          </p:cNvPr>
          <p:cNvSpPr>
            <a:spLocks noGrp="1" noChangeArrowheads="1"/>
          </p:cNvSpPr>
          <p:nvPr>
            <p:ph type="sldNum" sz="quarter" idx="12"/>
          </p:nvPr>
        </p:nvSpPr>
        <p:spPr>
          <a:ln/>
        </p:spPr>
        <p:txBody>
          <a:bodyPr/>
          <a:lstStyle>
            <a:lvl1pPr>
              <a:defRPr/>
            </a:lvl1pPr>
          </a:lstStyle>
          <a:p>
            <a:pPr>
              <a:defRPr/>
            </a:pPr>
            <a:fld id="{6B3EBEE9-C0DB-4604-9BB3-46810A15EF86}" type="slidenum">
              <a:rPr lang="en-US" altLang="en-US"/>
              <a:pPr>
                <a:defRPr/>
              </a:pPr>
              <a:t>‹#›</a:t>
            </a:fld>
            <a:endParaRPr lang="en-US" altLang="en-US"/>
          </a:p>
        </p:txBody>
      </p:sp>
    </p:spTree>
    <p:extLst>
      <p:ext uri="{BB962C8B-B14F-4D97-AF65-F5344CB8AC3E}">
        <p14:creationId xmlns:p14="http://schemas.microsoft.com/office/powerpoint/2010/main" val="206564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B0CC84C7-86AA-1E2C-FDCE-267C1D45C61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1E84B29-9B02-5234-26F5-42F6173CED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941E7A9-DAF2-017D-23F2-2D54BBC6A981}"/>
              </a:ext>
            </a:extLst>
          </p:cNvPr>
          <p:cNvSpPr>
            <a:spLocks noGrp="1" noChangeArrowheads="1"/>
          </p:cNvSpPr>
          <p:nvPr>
            <p:ph type="sldNum" sz="quarter" idx="12"/>
          </p:nvPr>
        </p:nvSpPr>
        <p:spPr>
          <a:ln/>
        </p:spPr>
        <p:txBody>
          <a:bodyPr/>
          <a:lstStyle>
            <a:lvl1pPr>
              <a:defRPr/>
            </a:lvl1pPr>
          </a:lstStyle>
          <a:p>
            <a:pPr>
              <a:defRPr/>
            </a:pPr>
            <a:fld id="{1BE8C8F2-B171-4C7E-83D5-6C18C194A190}" type="slidenum">
              <a:rPr lang="en-US" altLang="en-US"/>
              <a:pPr>
                <a:defRPr/>
              </a:pPr>
              <a:t>‹#›</a:t>
            </a:fld>
            <a:endParaRPr lang="en-US" altLang="en-US"/>
          </a:p>
        </p:txBody>
      </p:sp>
    </p:spTree>
    <p:extLst>
      <p:ext uri="{BB962C8B-B14F-4D97-AF65-F5344CB8AC3E}">
        <p14:creationId xmlns:p14="http://schemas.microsoft.com/office/powerpoint/2010/main" val="68219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7A01FDA1-F98F-F629-27C5-C9AEC99F136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1A7109A-0684-5787-D36A-D9C169C205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DF83F5A-7E22-4D7D-4A26-F5BDA92E7D57}"/>
              </a:ext>
            </a:extLst>
          </p:cNvPr>
          <p:cNvSpPr>
            <a:spLocks noGrp="1" noChangeArrowheads="1"/>
          </p:cNvSpPr>
          <p:nvPr>
            <p:ph type="sldNum" sz="quarter" idx="12"/>
          </p:nvPr>
        </p:nvSpPr>
        <p:spPr>
          <a:ln/>
        </p:spPr>
        <p:txBody>
          <a:bodyPr/>
          <a:lstStyle>
            <a:lvl1pPr>
              <a:defRPr/>
            </a:lvl1pPr>
          </a:lstStyle>
          <a:p>
            <a:pPr>
              <a:defRPr/>
            </a:pPr>
            <a:fld id="{E7F3FE32-227D-480B-8C00-F1954DD31726}" type="slidenum">
              <a:rPr lang="en-US" altLang="en-US"/>
              <a:pPr>
                <a:defRPr/>
              </a:pPr>
              <a:t>‹#›</a:t>
            </a:fld>
            <a:endParaRPr lang="en-US" altLang="en-US"/>
          </a:p>
        </p:txBody>
      </p:sp>
    </p:spTree>
    <p:extLst>
      <p:ext uri="{BB962C8B-B14F-4D97-AF65-F5344CB8AC3E}">
        <p14:creationId xmlns:p14="http://schemas.microsoft.com/office/powerpoint/2010/main" val="3988239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098E71B2-6326-4324-FEE0-DA5541EB4F9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44AC166-BA6E-F670-CEC0-3F9D5C190A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648645F-7F89-5E60-EB89-5BD45803E6B3}"/>
              </a:ext>
            </a:extLst>
          </p:cNvPr>
          <p:cNvSpPr>
            <a:spLocks noGrp="1" noChangeArrowheads="1"/>
          </p:cNvSpPr>
          <p:nvPr>
            <p:ph type="sldNum" sz="quarter" idx="12"/>
          </p:nvPr>
        </p:nvSpPr>
        <p:spPr>
          <a:ln/>
        </p:spPr>
        <p:txBody>
          <a:bodyPr/>
          <a:lstStyle>
            <a:lvl1pPr>
              <a:defRPr/>
            </a:lvl1pPr>
          </a:lstStyle>
          <a:p>
            <a:pPr>
              <a:defRPr/>
            </a:pPr>
            <a:fld id="{79EAD4E6-AB6C-4006-A5C9-05CA383DFE02}" type="slidenum">
              <a:rPr lang="en-US" altLang="en-US"/>
              <a:pPr>
                <a:defRPr/>
              </a:pPr>
              <a:t>‹#›</a:t>
            </a:fld>
            <a:endParaRPr lang="en-US" altLang="en-US"/>
          </a:p>
        </p:txBody>
      </p:sp>
    </p:spTree>
    <p:extLst>
      <p:ext uri="{BB962C8B-B14F-4D97-AF65-F5344CB8AC3E}">
        <p14:creationId xmlns:p14="http://schemas.microsoft.com/office/powerpoint/2010/main" val="158452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AF564C7-5366-43A0-49E5-3C9E8C0A601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5A2621-8782-00BE-22DD-3972F35514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99C8AC1-59DA-E90F-4255-8F1EF221812E}"/>
              </a:ext>
            </a:extLst>
          </p:cNvPr>
          <p:cNvSpPr>
            <a:spLocks noGrp="1" noChangeArrowheads="1"/>
          </p:cNvSpPr>
          <p:nvPr>
            <p:ph type="sldNum" sz="quarter" idx="12"/>
          </p:nvPr>
        </p:nvSpPr>
        <p:spPr>
          <a:ln/>
        </p:spPr>
        <p:txBody>
          <a:bodyPr/>
          <a:lstStyle>
            <a:lvl1pPr>
              <a:defRPr/>
            </a:lvl1pPr>
          </a:lstStyle>
          <a:p>
            <a:pPr>
              <a:defRPr/>
            </a:pPr>
            <a:fld id="{2A9753F2-0D01-4E25-A9D3-CFB464707ED0}" type="slidenum">
              <a:rPr lang="en-US" altLang="en-US"/>
              <a:pPr>
                <a:defRPr/>
              </a:pPr>
              <a:t>‹#›</a:t>
            </a:fld>
            <a:endParaRPr lang="en-US" altLang="en-US"/>
          </a:p>
        </p:txBody>
      </p:sp>
    </p:spTree>
    <p:extLst>
      <p:ext uri="{BB962C8B-B14F-4D97-AF65-F5344CB8AC3E}">
        <p14:creationId xmlns:p14="http://schemas.microsoft.com/office/powerpoint/2010/main" val="102042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C61391BE-519F-F130-5B7A-9262FD47579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870A341-9041-628A-3859-466C2D1E60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1611D84-675A-3625-9A3F-30975275F533}"/>
              </a:ext>
            </a:extLst>
          </p:cNvPr>
          <p:cNvSpPr>
            <a:spLocks noGrp="1" noChangeArrowheads="1"/>
          </p:cNvSpPr>
          <p:nvPr>
            <p:ph type="sldNum" sz="quarter" idx="12"/>
          </p:nvPr>
        </p:nvSpPr>
        <p:spPr>
          <a:ln/>
        </p:spPr>
        <p:txBody>
          <a:bodyPr/>
          <a:lstStyle>
            <a:lvl1pPr>
              <a:defRPr/>
            </a:lvl1pPr>
          </a:lstStyle>
          <a:p>
            <a:pPr>
              <a:defRPr/>
            </a:pPr>
            <a:fld id="{C919EE36-41AE-4F6B-992C-BB056BE60013}" type="slidenum">
              <a:rPr lang="en-US" altLang="en-US"/>
              <a:pPr>
                <a:defRPr/>
              </a:pPr>
              <a:t>‹#›</a:t>
            </a:fld>
            <a:endParaRPr lang="en-US" altLang="en-US"/>
          </a:p>
        </p:txBody>
      </p:sp>
    </p:spTree>
    <p:extLst>
      <p:ext uri="{BB962C8B-B14F-4D97-AF65-F5344CB8AC3E}">
        <p14:creationId xmlns:p14="http://schemas.microsoft.com/office/powerpoint/2010/main" val="3683567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A496DFA5-8100-2DB7-679B-F36ADD8C0854}"/>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954B0C6-AF34-787B-2358-359E704D13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5202A53-6D3D-2520-8982-5EFE8B8AA0D6}"/>
              </a:ext>
            </a:extLst>
          </p:cNvPr>
          <p:cNvSpPr>
            <a:spLocks noGrp="1" noChangeArrowheads="1"/>
          </p:cNvSpPr>
          <p:nvPr>
            <p:ph type="sldNum" sz="quarter" idx="12"/>
          </p:nvPr>
        </p:nvSpPr>
        <p:spPr>
          <a:ln/>
        </p:spPr>
        <p:txBody>
          <a:bodyPr/>
          <a:lstStyle>
            <a:lvl1pPr>
              <a:defRPr/>
            </a:lvl1pPr>
          </a:lstStyle>
          <a:p>
            <a:pPr>
              <a:defRPr/>
            </a:pPr>
            <a:fld id="{4DA79EF5-D7D3-4C5C-BBB9-17263591BCB1}" type="slidenum">
              <a:rPr lang="en-US" altLang="en-US"/>
              <a:pPr>
                <a:defRPr/>
              </a:pPr>
              <a:t>‹#›</a:t>
            </a:fld>
            <a:endParaRPr lang="en-US" altLang="en-US"/>
          </a:p>
        </p:txBody>
      </p:sp>
    </p:spTree>
    <p:extLst>
      <p:ext uri="{BB962C8B-B14F-4D97-AF65-F5344CB8AC3E}">
        <p14:creationId xmlns:p14="http://schemas.microsoft.com/office/powerpoint/2010/main" val="93564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AD4409B2-5884-42F7-86A7-64ACABD955F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BC2DC62-0DCF-274E-A0DC-E5342196184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88D6843-B0BE-A0F1-9FD8-9A626433122D}"/>
              </a:ext>
            </a:extLst>
          </p:cNvPr>
          <p:cNvSpPr>
            <a:spLocks noGrp="1" noChangeArrowheads="1"/>
          </p:cNvSpPr>
          <p:nvPr>
            <p:ph type="sldNum" sz="quarter" idx="12"/>
          </p:nvPr>
        </p:nvSpPr>
        <p:spPr>
          <a:ln/>
        </p:spPr>
        <p:txBody>
          <a:bodyPr/>
          <a:lstStyle>
            <a:lvl1pPr>
              <a:defRPr/>
            </a:lvl1pPr>
          </a:lstStyle>
          <a:p>
            <a:pPr>
              <a:defRPr/>
            </a:pPr>
            <a:fld id="{A1188551-8349-4256-825A-6C79B7AB5202}" type="slidenum">
              <a:rPr lang="en-US" altLang="en-US"/>
              <a:pPr>
                <a:defRPr/>
              </a:pPr>
              <a:t>‹#›</a:t>
            </a:fld>
            <a:endParaRPr lang="en-US" altLang="en-US"/>
          </a:p>
        </p:txBody>
      </p:sp>
    </p:spTree>
    <p:extLst>
      <p:ext uri="{BB962C8B-B14F-4D97-AF65-F5344CB8AC3E}">
        <p14:creationId xmlns:p14="http://schemas.microsoft.com/office/powerpoint/2010/main" val="149355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E487887-FBC3-28DA-C072-ACC526FADD0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45F14EC-18B2-3517-DA13-9AD9E5CB73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3C865FE-6203-3B97-9503-F21033CC78BC}"/>
              </a:ext>
            </a:extLst>
          </p:cNvPr>
          <p:cNvSpPr>
            <a:spLocks noGrp="1" noChangeArrowheads="1"/>
          </p:cNvSpPr>
          <p:nvPr>
            <p:ph type="sldNum" sz="quarter" idx="12"/>
          </p:nvPr>
        </p:nvSpPr>
        <p:spPr>
          <a:ln/>
        </p:spPr>
        <p:txBody>
          <a:bodyPr/>
          <a:lstStyle>
            <a:lvl1pPr>
              <a:defRPr/>
            </a:lvl1pPr>
          </a:lstStyle>
          <a:p>
            <a:pPr>
              <a:defRPr/>
            </a:pPr>
            <a:fld id="{5149DDAC-55A1-4AA4-B2AC-E46DDCE92553}" type="slidenum">
              <a:rPr lang="en-US" altLang="en-US"/>
              <a:pPr>
                <a:defRPr/>
              </a:pPr>
              <a:t>‹#›</a:t>
            </a:fld>
            <a:endParaRPr lang="en-US" altLang="en-US"/>
          </a:p>
        </p:txBody>
      </p:sp>
    </p:spTree>
    <p:extLst>
      <p:ext uri="{BB962C8B-B14F-4D97-AF65-F5344CB8AC3E}">
        <p14:creationId xmlns:p14="http://schemas.microsoft.com/office/powerpoint/2010/main" val="2334831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6C7CF62-D129-A48B-054C-52035EB099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7B49025-E5DB-C3EF-C090-D722D2B194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CB3E6F4-A995-AFBD-7D6C-35497AFEE8B6}"/>
              </a:ext>
            </a:extLst>
          </p:cNvPr>
          <p:cNvSpPr>
            <a:spLocks noGrp="1" noChangeArrowheads="1"/>
          </p:cNvSpPr>
          <p:nvPr>
            <p:ph type="sldNum" sz="quarter" idx="12"/>
          </p:nvPr>
        </p:nvSpPr>
        <p:spPr>
          <a:ln/>
        </p:spPr>
        <p:txBody>
          <a:bodyPr/>
          <a:lstStyle>
            <a:lvl1pPr>
              <a:defRPr/>
            </a:lvl1pPr>
          </a:lstStyle>
          <a:p>
            <a:pPr>
              <a:defRPr/>
            </a:pPr>
            <a:fld id="{3F5C43A6-2D8E-4D05-9EA8-8CD23C1D4816}" type="slidenum">
              <a:rPr lang="en-US" altLang="en-US"/>
              <a:pPr>
                <a:defRPr/>
              </a:pPr>
              <a:t>‹#›</a:t>
            </a:fld>
            <a:endParaRPr lang="en-US" altLang="en-US"/>
          </a:p>
        </p:txBody>
      </p:sp>
    </p:spTree>
    <p:extLst>
      <p:ext uri="{BB962C8B-B14F-4D97-AF65-F5344CB8AC3E}">
        <p14:creationId xmlns:p14="http://schemas.microsoft.com/office/powerpoint/2010/main" val="3182585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B305B67-BDFA-DA54-2E85-F07A313BF51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985BC4B-5B08-3A4A-162D-6BC1F321B3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0640661-1CF0-C6F8-A428-15E0892C544B}"/>
              </a:ext>
            </a:extLst>
          </p:cNvPr>
          <p:cNvSpPr>
            <a:spLocks noGrp="1" noChangeArrowheads="1"/>
          </p:cNvSpPr>
          <p:nvPr>
            <p:ph type="sldNum" sz="quarter" idx="12"/>
          </p:nvPr>
        </p:nvSpPr>
        <p:spPr>
          <a:ln/>
        </p:spPr>
        <p:txBody>
          <a:bodyPr/>
          <a:lstStyle>
            <a:lvl1pPr>
              <a:defRPr/>
            </a:lvl1pPr>
          </a:lstStyle>
          <a:p>
            <a:pPr>
              <a:defRPr/>
            </a:pPr>
            <a:fld id="{3C30B204-CDAE-4953-9EF8-D33045E89ABD}" type="slidenum">
              <a:rPr lang="en-US" altLang="en-US"/>
              <a:pPr>
                <a:defRPr/>
              </a:pPr>
              <a:t>‹#›</a:t>
            </a:fld>
            <a:endParaRPr lang="en-US" altLang="en-US"/>
          </a:p>
        </p:txBody>
      </p:sp>
    </p:spTree>
    <p:extLst>
      <p:ext uri="{BB962C8B-B14F-4D97-AF65-F5344CB8AC3E}">
        <p14:creationId xmlns:p14="http://schemas.microsoft.com/office/powerpoint/2010/main" val="3577439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E735B17-E530-BBCA-3ED3-E9FC382E6F0E}"/>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397AC97-4DDE-FCA5-35B5-1C1941507742}"/>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C7BACE9-7764-4460-2318-FC975D0A622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mes New Roman" charset="0"/>
              </a:defRPr>
            </a:lvl1pPr>
          </a:lstStyle>
          <a:p>
            <a:pPr>
              <a:defRPr/>
            </a:pPr>
            <a:endParaRPr lang="en-US"/>
          </a:p>
        </p:txBody>
      </p:sp>
      <p:sp>
        <p:nvSpPr>
          <p:cNvPr id="1029" name="Rectangle 5">
            <a:extLst>
              <a:ext uri="{FF2B5EF4-FFF2-40B4-BE49-F238E27FC236}">
                <a16:creationId xmlns:a16="http://schemas.microsoft.com/office/drawing/2014/main" id="{92947796-6D4F-C6A6-0906-144E4E3D90F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mes New Roman" charset="0"/>
              </a:defRPr>
            </a:lvl1pPr>
          </a:lstStyle>
          <a:p>
            <a:pPr>
              <a:defRPr/>
            </a:pPr>
            <a:endParaRPr lang="en-US"/>
          </a:p>
        </p:txBody>
      </p:sp>
      <p:sp>
        <p:nvSpPr>
          <p:cNvPr id="1030" name="Rectangle 6">
            <a:extLst>
              <a:ext uri="{FF2B5EF4-FFF2-40B4-BE49-F238E27FC236}">
                <a16:creationId xmlns:a16="http://schemas.microsoft.com/office/drawing/2014/main" id="{5836E9AC-B216-204F-DAA8-49E26B1204D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EFCA5E2-BC43-4CAA-B5B8-7DC6B7D415A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5355870-686A-F902-03D6-8F821554DC84}"/>
              </a:ext>
            </a:extLst>
          </p:cNvPr>
          <p:cNvSpPr>
            <a:spLocks noGrp="1" noChangeArrowheads="1"/>
          </p:cNvSpPr>
          <p:nvPr>
            <p:ph type="ctrTitle"/>
          </p:nvPr>
        </p:nvSpPr>
        <p:spPr>
          <a:xfrm>
            <a:off x="685800" y="1916113"/>
            <a:ext cx="7772400" cy="1143000"/>
          </a:xfrm>
        </p:spPr>
        <p:txBody>
          <a:bodyPr/>
          <a:lstStyle/>
          <a:p>
            <a:pPr eaLnBrk="1" hangingPunct="1">
              <a:defRPr/>
            </a:pPr>
            <a:r>
              <a:rPr lang="en-US" altLang="en-US" b="1" i="1" dirty="0">
                <a:solidFill>
                  <a:schemeClr val="accent5">
                    <a:lumMod val="50000"/>
                  </a:schemeClr>
                </a:solidFill>
              </a:rPr>
              <a:t>CSE  4101</a:t>
            </a:r>
            <a:br>
              <a:rPr lang="en-US" altLang="en-US" b="1" i="1" dirty="0">
                <a:solidFill>
                  <a:schemeClr val="accent5">
                    <a:lumMod val="50000"/>
                  </a:schemeClr>
                </a:solidFill>
              </a:rPr>
            </a:br>
            <a:r>
              <a:rPr lang="en-US" altLang="en-US" b="1" i="1" dirty="0">
                <a:solidFill>
                  <a:schemeClr val="accent5">
                    <a:lumMod val="50000"/>
                  </a:schemeClr>
                </a:solidFill>
              </a:rPr>
              <a:t>Lecture 10</a:t>
            </a:r>
            <a:br>
              <a:rPr lang="en-US" altLang="en-US" b="1" i="1" dirty="0">
                <a:solidFill>
                  <a:srgbClr val="0070C0"/>
                </a:solidFill>
              </a:rPr>
            </a:br>
            <a:r>
              <a:rPr lang="en-US" altLang="en-US" sz="3200" b="1" i="1" dirty="0">
                <a:solidFill>
                  <a:srgbClr val="0070C0"/>
                </a:solidFill>
              </a:rPr>
              <a:t>Topic: </a:t>
            </a:r>
            <a:r>
              <a:rPr lang="da-DK" altLang="en-US" sz="3200" b="1" i="1" dirty="0">
                <a:solidFill>
                  <a:srgbClr val="0070C0"/>
                </a:solidFill>
              </a:rPr>
              <a:t>General Problem Solver, Means-end analysis </a:t>
            </a:r>
            <a:br>
              <a:rPr lang="en-US" altLang="en-US" sz="3200" b="1" i="1" dirty="0">
                <a:solidFill>
                  <a:srgbClr val="0070C0"/>
                </a:solidFill>
              </a:rPr>
            </a:br>
            <a:endParaRPr lang="en-US" altLang="en-US" sz="3200" i="1" dirty="0"/>
          </a:p>
        </p:txBody>
      </p:sp>
      <p:sp>
        <p:nvSpPr>
          <p:cNvPr id="4099" name="Slide Number Placeholder 1">
            <a:extLst>
              <a:ext uri="{FF2B5EF4-FFF2-40B4-BE49-F238E27FC236}">
                <a16:creationId xmlns:a16="http://schemas.microsoft.com/office/drawing/2014/main" id="{C8E1FD82-695B-0617-2EDD-07A5699D6B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BBC5E27-F7B3-4996-9734-F2A9FFAFF72C}" type="slidenum">
              <a:rPr lang="en-US" altLang="en-US" sz="1400" smtClean="0"/>
              <a:pPr>
                <a:spcBef>
                  <a:spcPct val="0"/>
                </a:spcBef>
                <a:buFontTx/>
                <a:buNone/>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a:extLst>
              <a:ext uri="{FF2B5EF4-FFF2-40B4-BE49-F238E27FC236}">
                <a16:creationId xmlns:a16="http://schemas.microsoft.com/office/drawing/2014/main" id="{79B7C1DC-869D-229C-7ABF-EA3093B5358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C15F71-4330-4B71-8D23-9641F45E7B21}" type="slidenum">
              <a:rPr lang="en-US" altLang="en-US" sz="1400" smtClean="0"/>
              <a:pPr>
                <a:spcBef>
                  <a:spcPct val="0"/>
                </a:spcBef>
                <a:buFontTx/>
                <a:buNone/>
              </a:pPr>
              <a:t>10</a:t>
            </a:fld>
            <a:endParaRPr lang="en-US" altLang="en-US" sz="1400"/>
          </a:p>
        </p:txBody>
      </p:sp>
      <p:sp>
        <p:nvSpPr>
          <p:cNvPr id="22531" name="TextBox 12">
            <a:extLst>
              <a:ext uri="{FF2B5EF4-FFF2-40B4-BE49-F238E27FC236}">
                <a16:creationId xmlns:a16="http://schemas.microsoft.com/office/drawing/2014/main" id="{E07B4062-0D6A-9B35-7103-DBB050DF7D68}"/>
              </a:ext>
            </a:extLst>
          </p:cNvPr>
          <p:cNvSpPr txBox="1">
            <a:spLocks noChangeArrowheads="1"/>
          </p:cNvSpPr>
          <p:nvPr/>
        </p:nvSpPr>
        <p:spPr bwMode="auto">
          <a:xfrm>
            <a:off x="251520" y="225425"/>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solidFill>
                  <a:srgbClr val="0070C0"/>
                </a:solidFill>
                <a:latin typeface="Comic Sans MS" panose="030F0702030302020204" pitchFamily="66" charset="0"/>
              </a:rPr>
              <a:t>Mean End Analysis (Mean End Analysis)</a:t>
            </a:r>
          </a:p>
        </p:txBody>
      </p:sp>
      <p:pic>
        <p:nvPicPr>
          <p:cNvPr id="22532" name="Picture 3">
            <a:extLst>
              <a:ext uri="{FF2B5EF4-FFF2-40B4-BE49-F238E27FC236}">
                <a16:creationId xmlns:a16="http://schemas.microsoft.com/office/drawing/2014/main" id="{4F765458-AA70-2951-B6DB-C9E4D9CA1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300" y="882650"/>
            <a:ext cx="5761038"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a:extLst>
              <a:ext uri="{FF2B5EF4-FFF2-40B4-BE49-F238E27FC236}">
                <a16:creationId xmlns:a16="http://schemas.microsoft.com/office/drawing/2014/main" id="{B4804389-A43C-F9FD-C8B9-84013ED82E0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83A0205-3F01-4379-95D7-A55316EF6E90}" type="slidenum">
              <a:rPr lang="en-US" altLang="en-US" sz="1400" smtClean="0"/>
              <a:pPr>
                <a:spcBef>
                  <a:spcPct val="0"/>
                </a:spcBef>
                <a:buFontTx/>
                <a:buNone/>
              </a:pPr>
              <a:t>11</a:t>
            </a:fld>
            <a:endParaRPr lang="en-US" altLang="en-US" sz="1400"/>
          </a:p>
        </p:txBody>
      </p:sp>
      <p:sp>
        <p:nvSpPr>
          <p:cNvPr id="24579" name="TextBox 12">
            <a:extLst>
              <a:ext uri="{FF2B5EF4-FFF2-40B4-BE49-F238E27FC236}">
                <a16:creationId xmlns:a16="http://schemas.microsoft.com/office/drawing/2014/main" id="{656083DF-CF7D-4674-9F6D-9202063CCED9}"/>
              </a:ext>
            </a:extLst>
          </p:cNvPr>
          <p:cNvSpPr txBox="1">
            <a:spLocks noChangeArrowheads="1"/>
          </p:cNvSpPr>
          <p:nvPr/>
        </p:nvSpPr>
        <p:spPr bwMode="auto">
          <a:xfrm>
            <a:off x="251520" y="155471"/>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solidFill>
                  <a:srgbClr val="0070C0"/>
                </a:solidFill>
                <a:latin typeface="Comic Sans MS" panose="030F0702030302020204" pitchFamily="66" charset="0"/>
              </a:rPr>
              <a:t>Example 2 of Mean End Analysis</a:t>
            </a:r>
          </a:p>
        </p:txBody>
      </p:sp>
      <p:sp>
        <p:nvSpPr>
          <p:cNvPr id="24580" name="TextBox 5">
            <a:extLst>
              <a:ext uri="{FF2B5EF4-FFF2-40B4-BE49-F238E27FC236}">
                <a16:creationId xmlns:a16="http://schemas.microsoft.com/office/drawing/2014/main" id="{7524D9C9-C39B-0CDD-8114-52C33543C197}"/>
              </a:ext>
            </a:extLst>
          </p:cNvPr>
          <p:cNvSpPr txBox="1">
            <a:spLocks noChangeArrowheads="1"/>
          </p:cNvSpPr>
          <p:nvPr/>
        </p:nvSpPr>
        <p:spPr bwMode="auto">
          <a:xfrm>
            <a:off x="765175" y="1125538"/>
            <a:ext cx="7551738"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latin typeface="Comic Sans MS" panose="030F0702030302020204" pitchFamily="66" charset="0"/>
              </a:rPr>
              <a:t>Let's take an example where we know the initial state and goal state as given below. In this problem, we need to get the goal state by finding differences between the initial state and goal state and applying operators. </a:t>
            </a:r>
          </a:p>
        </p:txBody>
      </p:sp>
      <p:pic>
        <p:nvPicPr>
          <p:cNvPr id="24581" name="Picture 3">
            <a:extLst>
              <a:ext uri="{FF2B5EF4-FFF2-40B4-BE49-F238E27FC236}">
                <a16:creationId xmlns:a16="http://schemas.microsoft.com/office/drawing/2014/main" id="{0477E3A0-2057-FC6D-742B-6CC70C870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794125"/>
            <a:ext cx="3559175"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a:extLst>
              <a:ext uri="{FF2B5EF4-FFF2-40B4-BE49-F238E27FC236}">
                <a16:creationId xmlns:a16="http://schemas.microsoft.com/office/drawing/2014/main" id="{7164BAF2-D535-9159-4102-F9DAE00875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D7A774B-F1D5-453D-954A-C15C8BDA79AC}" type="slidenum">
              <a:rPr lang="en-US" altLang="en-US" sz="1400" smtClean="0"/>
              <a:pPr>
                <a:spcBef>
                  <a:spcPct val="0"/>
                </a:spcBef>
                <a:buFontTx/>
                <a:buNone/>
              </a:pPr>
              <a:t>12</a:t>
            </a:fld>
            <a:endParaRPr lang="en-US" altLang="en-US" sz="1400"/>
          </a:p>
        </p:txBody>
      </p:sp>
      <p:sp>
        <p:nvSpPr>
          <p:cNvPr id="26627" name="TextBox 12">
            <a:extLst>
              <a:ext uri="{FF2B5EF4-FFF2-40B4-BE49-F238E27FC236}">
                <a16:creationId xmlns:a16="http://schemas.microsoft.com/office/drawing/2014/main" id="{CDC86CEE-8EF0-227B-6209-DF8551FC4341}"/>
              </a:ext>
            </a:extLst>
          </p:cNvPr>
          <p:cNvSpPr txBox="1">
            <a:spLocks noChangeArrowheads="1"/>
          </p:cNvSpPr>
          <p:nvPr/>
        </p:nvSpPr>
        <p:spPr bwMode="auto">
          <a:xfrm>
            <a:off x="323528" y="28447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Example of Mean End Analysis</a:t>
            </a:r>
          </a:p>
        </p:txBody>
      </p:sp>
      <p:sp>
        <p:nvSpPr>
          <p:cNvPr id="26628" name="TextBox 5">
            <a:extLst>
              <a:ext uri="{FF2B5EF4-FFF2-40B4-BE49-F238E27FC236}">
                <a16:creationId xmlns:a16="http://schemas.microsoft.com/office/drawing/2014/main" id="{727C23AC-172C-49DA-0A7E-05743B8FA8FF}"/>
              </a:ext>
            </a:extLst>
          </p:cNvPr>
          <p:cNvSpPr txBox="1">
            <a:spLocks noChangeArrowheads="1"/>
          </p:cNvSpPr>
          <p:nvPr/>
        </p:nvSpPr>
        <p:spPr bwMode="auto">
          <a:xfrm>
            <a:off x="765175" y="1125538"/>
            <a:ext cx="75517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latin typeface="Comic Sans MS" panose="030F0702030302020204" pitchFamily="66" charset="0"/>
              </a:rPr>
              <a:t>Solution:</a:t>
            </a:r>
          </a:p>
        </p:txBody>
      </p:sp>
      <p:pic>
        <p:nvPicPr>
          <p:cNvPr id="26629" name="Picture 3">
            <a:extLst>
              <a:ext uri="{FF2B5EF4-FFF2-40B4-BE49-F238E27FC236}">
                <a16:creationId xmlns:a16="http://schemas.microsoft.com/office/drawing/2014/main" id="{73F1457A-EB8F-1B80-A381-E938477DA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4173538"/>
            <a:ext cx="355917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F580B157-15A8-E93A-57EF-D3385B446F2E}"/>
              </a:ext>
            </a:extLst>
          </p:cNvPr>
          <p:cNvSpPr txBox="1"/>
          <p:nvPr/>
        </p:nvSpPr>
        <p:spPr>
          <a:xfrm>
            <a:off x="684213" y="1692275"/>
            <a:ext cx="7920037" cy="3416300"/>
          </a:xfrm>
          <a:prstGeom prst="rect">
            <a:avLst/>
          </a:prstGeom>
          <a:noFill/>
        </p:spPr>
        <p:txBody>
          <a:bodyPr>
            <a:spAutoFit/>
          </a:bodyPr>
          <a:lstStyle/>
          <a:p>
            <a:pPr algn="just">
              <a:defRPr/>
            </a:pPr>
            <a:r>
              <a:rPr lang="en-US" dirty="0">
                <a:latin typeface="Comic Sans MS" panose="030F0702030302020204" pitchFamily="66" charset="0"/>
              </a:rPr>
              <a:t>To solve the above problem, we will first find the differences between initial states and goal states, and for each difference, we will generate a new state and will apply the operators. The operators we have for this problem are:</a:t>
            </a:r>
          </a:p>
          <a:p>
            <a:pPr>
              <a:defRPr/>
            </a:pPr>
            <a:endParaRPr lang="en-US" dirty="0"/>
          </a:p>
          <a:p>
            <a:pPr marL="342900" indent="-342900">
              <a:buFont typeface="Arial" panose="020B0604020202020204" pitchFamily="34" charset="0"/>
              <a:buChar char="•"/>
              <a:defRPr/>
            </a:pPr>
            <a:r>
              <a:rPr lang="en-US" dirty="0"/>
              <a:t>    </a:t>
            </a:r>
            <a:r>
              <a:rPr lang="en-US" dirty="0">
                <a:latin typeface="Comic Sans MS" panose="030F0702030302020204" pitchFamily="66" charset="0"/>
              </a:rPr>
              <a:t>Move</a:t>
            </a:r>
          </a:p>
          <a:p>
            <a:pPr marL="342900" indent="-342900">
              <a:buFont typeface="Arial" panose="020B0604020202020204" pitchFamily="34" charset="0"/>
              <a:buChar char="•"/>
              <a:defRPr/>
            </a:pPr>
            <a:r>
              <a:rPr lang="en-US" dirty="0">
                <a:latin typeface="Comic Sans MS" panose="030F0702030302020204" pitchFamily="66" charset="0"/>
              </a:rPr>
              <a:t>    Delete</a:t>
            </a:r>
          </a:p>
          <a:p>
            <a:pPr marL="342900" indent="-342900">
              <a:buFont typeface="Arial" panose="020B0604020202020204" pitchFamily="34" charset="0"/>
              <a:buChar char="•"/>
              <a:defRPr/>
            </a:pPr>
            <a:r>
              <a:rPr lang="en-US" dirty="0">
                <a:latin typeface="Comic Sans MS" panose="030F0702030302020204" pitchFamily="66" charset="0"/>
              </a:rPr>
              <a:t>    Expand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a:extLst>
              <a:ext uri="{FF2B5EF4-FFF2-40B4-BE49-F238E27FC236}">
                <a16:creationId xmlns:a16="http://schemas.microsoft.com/office/drawing/2014/main" id="{1ADA9612-25E2-4BA8-31D8-86AFD283DC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CEA458D-3741-4C7A-826E-F9CFBFAFC788}" type="slidenum">
              <a:rPr lang="en-US" altLang="en-US" sz="1400" smtClean="0"/>
              <a:pPr>
                <a:spcBef>
                  <a:spcPct val="0"/>
                </a:spcBef>
                <a:buFontTx/>
                <a:buNone/>
              </a:pPr>
              <a:t>13</a:t>
            </a:fld>
            <a:endParaRPr lang="en-US" altLang="en-US" sz="1400"/>
          </a:p>
        </p:txBody>
      </p:sp>
      <p:sp>
        <p:nvSpPr>
          <p:cNvPr id="28675" name="TextBox 12">
            <a:extLst>
              <a:ext uri="{FF2B5EF4-FFF2-40B4-BE49-F238E27FC236}">
                <a16:creationId xmlns:a16="http://schemas.microsoft.com/office/drawing/2014/main" id="{6A22FA57-3428-7DA7-687E-3651529147D4}"/>
              </a:ext>
            </a:extLst>
          </p:cNvPr>
          <p:cNvSpPr txBox="1">
            <a:spLocks noChangeArrowheads="1"/>
          </p:cNvSpPr>
          <p:nvPr/>
        </p:nvSpPr>
        <p:spPr bwMode="auto">
          <a:xfrm>
            <a:off x="251520" y="281781"/>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Example of Mean End Analysis</a:t>
            </a:r>
          </a:p>
        </p:txBody>
      </p:sp>
      <p:sp>
        <p:nvSpPr>
          <p:cNvPr id="28676" name="TextBox 5">
            <a:extLst>
              <a:ext uri="{FF2B5EF4-FFF2-40B4-BE49-F238E27FC236}">
                <a16:creationId xmlns:a16="http://schemas.microsoft.com/office/drawing/2014/main" id="{9F4C7306-DDC3-A560-9D94-DA51127612D8}"/>
              </a:ext>
            </a:extLst>
          </p:cNvPr>
          <p:cNvSpPr txBox="1">
            <a:spLocks noChangeArrowheads="1"/>
          </p:cNvSpPr>
          <p:nvPr/>
        </p:nvSpPr>
        <p:spPr bwMode="auto">
          <a:xfrm>
            <a:off x="765175" y="1125538"/>
            <a:ext cx="75517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Step 1 </a:t>
            </a:r>
            <a:r>
              <a:rPr lang="en-US" altLang="en-US" sz="2600" u="sng">
                <a:latin typeface="Comic Sans MS" panose="030F0702030302020204" pitchFamily="66" charset="0"/>
              </a:rPr>
              <a:t>Evaluating the Initial State</a:t>
            </a:r>
          </a:p>
        </p:txBody>
      </p:sp>
      <p:sp>
        <p:nvSpPr>
          <p:cNvPr id="28677" name="TextBox 6">
            <a:extLst>
              <a:ext uri="{FF2B5EF4-FFF2-40B4-BE49-F238E27FC236}">
                <a16:creationId xmlns:a16="http://schemas.microsoft.com/office/drawing/2014/main" id="{455856FD-A306-B822-C352-0DBA9F9012C4}"/>
              </a:ext>
            </a:extLst>
          </p:cNvPr>
          <p:cNvSpPr txBox="1">
            <a:spLocks noChangeArrowheads="1"/>
          </p:cNvSpPr>
          <p:nvPr/>
        </p:nvSpPr>
        <p:spPr bwMode="auto">
          <a:xfrm>
            <a:off x="684213" y="1666875"/>
            <a:ext cx="813593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800">
                <a:latin typeface="Comic Sans MS" panose="030F0702030302020204" pitchFamily="66" charset="0"/>
              </a:rPr>
              <a:t>In the first step, we will evaluate the initial state and will compare the initial and Goal state to find the differences between both states.</a:t>
            </a:r>
          </a:p>
        </p:txBody>
      </p:sp>
      <p:pic>
        <p:nvPicPr>
          <p:cNvPr id="28678" name="Picture 3">
            <a:extLst>
              <a:ext uri="{FF2B5EF4-FFF2-40B4-BE49-F238E27FC236}">
                <a16:creationId xmlns:a16="http://schemas.microsoft.com/office/drawing/2014/main" id="{23B35408-0D0C-9B83-B7D0-77C6150E8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573463"/>
            <a:ext cx="230346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a:extLst>
              <a:ext uri="{FF2B5EF4-FFF2-40B4-BE49-F238E27FC236}">
                <a16:creationId xmlns:a16="http://schemas.microsoft.com/office/drawing/2014/main" id="{473562F0-9548-8414-E537-EC23A1443D8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6BE8FE8-9062-48BE-90E8-035527EA6C98}" type="slidenum">
              <a:rPr lang="en-US" altLang="en-US" sz="1400" smtClean="0"/>
              <a:pPr>
                <a:spcBef>
                  <a:spcPct val="0"/>
                </a:spcBef>
                <a:buFontTx/>
                <a:buNone/>
              </a:pPr>
              <a:t>14</a:t>
            </a:fld>
            <a:endParaRPr lang="en-US" altLang="en-US" sz="1400"/>
          </a:p>
        </p:txBody>
      </p:sp>
      <p:sp>
        <p:nvSpPr>
          <p:cNvPr id="30723" name="TextBox 12">
            <a:extLst>
              <a:ext uri="{FF2B5EF4-FFF2-40B4-BE49-F238E27FC236}">
                <a16:creationId xmlns:a16="http://schemas.microsoft.com/office/drawing/2014/main" id="{2BC03613-257F-3584-0910-552DCC6680A5}"/>
              </a:ext>
            </a:extLst>
          </p:cNvPr>
          <p:cNvSpPr txBox="1">
            <a:spLocks noChangeArrowheads="1"/>
          </p:cNvSpPr>
          <p:nvPr/>
        </p:nvSpPr>
        <p:spPr bwMode="auto">
          <a:xfrm>
            <a:off x="107504" y="222250"/>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Example of Mean End Analysis</a:t>
            </a:r>
          </a:p>
        </p:txBody>
      </p:sp>
      <p:sp>
        <p:nvSpPr>
          <p:cNvPr id="30724" name="TextBox 5">
            <a:extLst>
              <a:ext uri="{FF2B5EF4-FFF2-40B4-BE49-F238E27FC236}">
                <a16:creationId xmlns:a16="http://schemas.microsoft.com/office/drawing/2014/main" id="{ADB1BD2D-3A08-0358-8DBC-EEB2EA0D5768}"/>
              </a:ext>
            </a:extLst>
          </p:cNvPr>
          <p:cNvSpPr txBox="1">
            <a:spLocks noChangeArrowheads="1"/>
          </p:cNvSpPr>
          <p:nvPr/>
        </p:nvSpPr>
        <p:spPr bwMode="auto">
          <a:xfrm>
            <a:off x="765175" y="1125538"/>
            <a:ext cx="75517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2.  </a:t>
            </a:r>
            <a:r>
              <a:rPr lang="en-US" altLang="en-US" sz="2600" u="sng">
                <a:latin typeface="Comic Sans MS" panose="030F0702030302020204" pitchFamily="66" charset="0"/>
              </a:rPr>
              <a:t>Applying Delete Operator</a:t>
            </a:r>
          </a:p>
        </p:txBody>
      </p:sp>
      <p:sp>
        <p:nvSpPr>
          <p:cNvPr id="30725" name="TextBox 7">
            <a:extLst>
              <a:ext uri="{FF2B5EF4-FFF2-40B4-BE49-F238E27FC236}">
                <a16:creationId xmlns:a16="http://schemas.microsoft.com/office/drawing/2014/main" id="{8632CC7E-7731-2C41-8551-E85A2CA1F96F}"/>
              </a:ext>
            </a:extLst>
          </p:cNvPr>
          <p:cNvSpPr txBox="1">
            <a:spLocks noChangeArrowheads="1"/>
          </p:cNvSpPr>
          <p:nvPr/>
        </p:nvSpPr>
        <p:spPr bwMode="auto">
          <a:xfrm>
            <a:off x="738188" y="1646238"/>
            <a:ext cx="815498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As we can check the first difference is that in goal state there is no dot symbol which is present in the initial state, so, first we will apply the </a:t>
            </a:r>
            <a:r>
              <a:rPr lang="en-US" altLang="en-US" sz="2600" b="1">
                <a:latin typeface="Comic Sans MS" panose="030F0702030302020204" pitchFamily="66" charset="0"/>
              </a:rPr>
              <a:t>Delete operator</a:t>
            </a:r>
            <a:r>
              <a:rPr lang="en-US" altLang="en-US" sz="2600">
                <a:latin typeface="Comic Sans MS" panose="030F0702030302020204" pitchFamily="66" charset="0"/>
              </a:rPr>
              <a:t> to remove this dot.</a:t>
            </a:r>
          </a:p>
        </p:txBody>
      </p:sp>
      <p:pic>
        <p:nvPicPr>
          <p:cNvPr id="30726" name="Picture 4">
            <a:extLst>
              <a:ext uri="{FF2B5EF4-FFF2-40B4-BE49-F238E27FC236}">
                <a16:creationId xmlns:a16="http://schemas.microsoft.com/office/drawing/2014/main" id="{A99D13EF-A459-FCBF-249D-8988F0C0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519488"/>
            <a:ext cx="3949700"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a:extLst>
              <a:ext uri="{FF2B5EF4-FFF2-40B4-BE49-F238E27FC236}">
                <a16:creationId xmlns:a16="http://schemas.microsoft.com/office/drawing/2014/main" id="{11609F95-E637-FE5C-3B8C-877C4F59846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C51497C-A11E-4C10-ACCA-92C433BC7C3B}" type="slidenum">
              <a:rPr lang="en-US" altLang="en-US" sz="1400" smtClean="0"/>
              <a:pPr>
                <a:spcBef>
                  <a:spcPct val="0"/>
                </a:spcBef>
                <a:buFontTx/>
                <a:buNone/>
              </a:pPr>
              <a:t>15</a:t>
            </a:fld>
            <a:endParaRPr lang="en-US" altLang="en-US" sz="1400"/>
          </a:p>
        </p:txBody>
      </p:sp>
      <p:sp>
        <p:nvSpPr>
          <p:cNvPr id="32771" name="TextBox 12">
            <a:extLst>
              <a:ext uri="{FF2B5EF4-FFF2-40B4-BE49-F238E27FC236}">
                <a16:creationId xmlns:a16="http://schemas.microsoft.com/office/drawing/2014/main" id="{8821946D-09C7-B32C-156B-31F49621EF47}"/>
              </a:ext>
            </a:extLst>
          </p:cNvPr>
          <p:cNvSpPr txBox="1">
            <a:spLocks noChangeArrowheads="1"/>
          </p:cNvSpPr>
          <p:nvPr/>
        </p:nvSpPr>
        <p:spPr bwMode="auto">
          <a:xfrm>
            <a:off x="179387" y="32067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solidFill>
                  <a:srgbClr val="0070C0"/>
                </a:solidFill>
                <a:latin typeface="Comic Sans MS" panose="030F0702030302020204" pitchFamily="66" charset="0"/>
              </a:rPr>
              <a:t>Example of Mean End Analysis</a:t>
            </a:r>
          </a:p>
        </p:txBody>
      </p:sp>
      <p:sp>
        <p:nvSpPr>
          <p:cNvPr id="32772" name="TextBox 5">
            <a:extLst>
              <a:ext uri="{FF2B5EF4-FFF2-40B4-BE49-F238E27FC236}">
                <a16:creationId xmlns:a16="http://schemas.microsoft.com/office/drawing/2014/main" id="{56F01179-D8AB-42DB-FBF8-8A2AB40E5E46}"/>
              </a:ext>
            </a:extLst>
          </p:cNvPr>
          <p:cNvSpPr txBox="1">
            <a:spLocks noChangeArrowheads="1"/>
          </p:cNvSpPr>
          <p:nvPr/>
        </p:nvSpPr>
        <p:spPr bwMode="auto">
          <a:xfrm>
            <a:off x="765175" y="1125538"/>
            <a:ext cx="75517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3.  </a:t>
            </a:r>
            <a:r>
              <a:rPr lang="en-US" altLang="en-US" sz="2600" u="sng">
                <a:latin typeface="Comic Sans MS" panose="030F0702030302020204" pitchFamily="66" charset="0"/>
              </a:rPr>
              <a:t>Applying Move Operator</a:t>
            </a:r>
          </a:p>
        </p:txBody>
      </p:sp>
      <p:sp>
        <p:nvSpPr>
          <p:cNvPr id="32773" name="TextBox 7">
            <a:extLst>
              <a:ext uri="{FF2B5EF4-FFF2-40B4-BE49-F238E27FC236}">
                <a16:creationId xmlns:a16="http://schemas.microsoft.com/office/drawing/2014/main" id="{A0BFE0ED-D4E9-79A8-7F6A-E736C80953A1}"/>
              </a:ext>
            </a:extLst>
          </p:cNvPr>
          <p:cNvSpPr txBox="1">
            <a:spLocks noChangeArrowheads="1"/>
          </p:cNvSpPr>
          <p:nvPr/>
        </p:nvSpPr>
        <p:spPr bwMode="auto">
          <a:xfrm>
            <a:off x="738188" y="1646238"/>
            <a:ext cx="8154987"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After applying the Delete operator, the new state occurs which we will again compare with goal state. After comparing these states, there is another difference that is the square is outside the circle, so, we will apply the Move Operator.</a:t>
            </a:r>
          </a:p>
        </p:txBody>
      </p:sp>
      <p:pic>
        <p:nvPicPr>
          <p:cNvPr id="32774" name="Picture 2">
            <a:extLst>
              <a:ext uri="{FF2B5EF4-FFF2-40B4-BE49-F238E27FC236}">
                <a16:creationId xmlns:a16="http://schemas.microsoft.com/office/drawing/2014/main" id="{893C3DC2-F474-B614-7BBB-50970DD04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4057650"/>
            <a:ext cx="5953125" cy="209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a:extLst>
              <a:ext uri="{FF2B5EF4-FFF2-40B4-BE49-F238E27FC236}">
                <a16:creationId xmlns:a16="http://schemas.microsoft.com/office/drawing/2014/main" id="{9D3DC8DD-7AE5-61B9-86EE-6E3FA6DA1D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24F9EEC-C5FA-4A89-A9C5-0EA0EC237DCB}" type="slidenum">
              <a:rPr lang="en-US" altLang="en-US" sz="1400" smtClean="0"/>
              <a:pPr>
                <a:spcBef>
                  <a:spcPct val="0"/>
                </a:spcBef>
                <a:buFontTx/>
                <a:buNone/>
              </a:pPr>
              <a:t>16</a:t>
            </a:fld>
            <a:endParaRPr lang="en-US" altLang="en-US" sz="1400"/>
          </a:p>
        </p:txBody>
      </p:sp>
      <p:sp>
        <p:nvSpPr>
          <p:cNvPr id="34819" name="TextBox 12">
            <a:extLst>
              <a:ext uri="{FF2B5EF4-FFF2-40B4-BE49-F238E27FC236}">
                <a16:creationId xmlns:a16="http://schemas.microsoft.com/office/drawing/2014/main" id="{FC72F913-AB02-5276-B3A2-56617B568263}"/>
              </a:ext>
            </a:extLst>
          </p:cNvPr>
          <p:cNvSpPr txBox="1">
            <a:spLocks noChangeArrowheads="1"/>
          </p:cNvSpPr>
          <p:nvPr/>
        </p:nvSpPr>
        <p:spPr bwMode="auto">
          <a:xfrm>
            <a:off x="262562" y="19674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Example of Mean End Analysis</a:t>
            </a:r>
          </a:p>
        </p:txBody>
      </p:sp>
      <p:sp>
        <p:nvSpPr>
          <p:cNvPr id="34820" name="TextBox 5">
            <a:extLst>
              <a:ext uri="{FF2B5EF4-FFF2-40B4-BE49-F238E27FC236}">
                <a16:creationId xmlns:a16="http://schemas.microsoft.com/office/drawing/2014/main" id="{1A7EF0D4-635F-BEF1-37AD-CA988CAABBF3}"/>
              </a:ext>
            </a:extLst>
          </p:cNvPr>
          <p:cNvSpPr txBox="1">
            <a:spLocks noChangeArrowheads="1"/>
          </p:cNvSpPr>
          <p:nvPr/>
        </p:nvSpPr>
        <p:spPr bwMode="auto">
          <a:xfrm>
            <a:off x="765175" y="1125538"/>
            <a:ext cx="75517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4.  </a:t>
            </a:r>
            <a:r>
              <a:rPr lang="en-US" altLang="en-US" sz="2600" u="sng">
                <a:latin typeface="Comic Sans MS" panose="030F0702030302020204" pitchFamily="66" charset="0"/>
              </a:rPr>
              <a:t>Applying Expand Operator</a:t>
            </a:r>
          </a:p>
        </p:txBody>
      </p:sp>
      <p:sp>
        <p:nvSpPr>
          <p:cNvPr id="34821" name="TextBox 7">
            <a:extLst>
              <a:ext uri="{FF2B5EF4-FFF2-40B4-BE49-F238E27FC236}">
                <a16:creationId xmlns:a16="http://schemas.microsoft.com/office/drawing/2014/main" id="{69F039E4-1CFA-1A0F-0EDB-B3AA39BDB468}"/>
              </a:ext>
            </a:extLst>
          </p:cNvPr>
          <p:cNvSpPr txBox="1">
            <a:spLocks noChangeArrowheads="1"/>
          </p:cNvSpPr>
          <p:nvPr/>
        </p:nvSpPr>
        <p:spPr bwMode="auto">
          <a:xfrm>
            <a:off x="738188" y="1646238"/>
            <a:ext cx="8154987" cy="249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Now a new state is generated in the third step, and we will compare this state with the goal state. After comparing the states there is still one difference which is the size of the square, so, we will apply Expand operator, and finally, it will generate the goal state.</a:t>
            </a:r>
          </a:p>
        </p:txBody>
      </p:sp>
      <p:pic>
        <p:nvPicPr>
          <p:cNvPr id="34822" name="Picture 3">
            <a:extLst>
              <a:ext uri="{FF2B5EF4-FFF2-40B4-BE49-F238E27FC236}">
                <a16:creationId xmlns:a16="http://schemas.microsoft.com/office/drawing/2014/main" id="{236D2BCF-13D6-2042-6B19-B976A5F07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292600"/>
            <a:ext cx="6550025"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a:extLst>
              <a:ext uri="{FF2B5EF4-FFF2-40B4-BE49-F238E27FC236}">
                <a16:creationId xmlns:a16="http://schemas.microsoft.com/office/drawing/2014/main" id="{0085BB35-39DF-AB38-4125-1643EA0E04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AD6C1F-C63E-4D88-B75B-6EC6AEDAD171}" type="slidenum">
              <a:rPr lang="en-US" altLang="en-US" sz="1400" smtClean="0"/>
              <a:pPr>
                <a:spcBef>
                  <a:spcPct val="0"/>
                </a:spcBef>
                <a:buFontTx/>
                <a:buNone/>
              </a:pPr>
              <a:t>17</a:t>
            </a:fld>
            <a:endParaRPr lang="en-US" altLang="en-US" sz="1400"/>
          </a:p>
        </p:txBody>
      </p:sp>
      <p:sp>
        <p:nvSpPr>
          <p:cNvPr id="36867" name="TextBox 12">
            <a:extLst>
              <a:ext uri="{FF2B5EF4-FFF2-40B4-BE49-F238E27FC236}">
                <a16:creationId xmlns:a16="http://schemas.microsoft.com/office/drawing/2014/main" id="{C4DC5526-BBC0-F0C4-DDD4-8C34EC466543}"/>
              </a:ext>
            </a:extLst>
          </p:cNvPr>
          <p:cNvSpPr txBox="1">
            <a:spLocks noChangeArrowheads="1"/>
          </p:cNvSpPr>
          <p:nvPr/>
        </p:nvSpPr>
        <p:spPr bwMode="auto">
          <a:xfrm>
            <a:off x="107504" y="268243"/>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Ununiformed or blind-Search</a:t>
            </a:r>
          </a:p>
        </p:txBody>
      </p:sp>
      <p:sp>
        <p:nvSpPr>
          <p:cNvPr id="36868" name="TextBox 5">
            <a:extLst>
              <a:ext uri="{FF2B5EF4-FFF2-40B4-BE49-F238E27FC236}">
                <a16:creationId xmlns:a16="http://schemas.microsoft.com/office/drawing/2014/main" id="{1580AD6F-85F3-D9B4-8BD2-9692AE9C144D}"/>
              </a:ext>
            </a:extLst>
          </p:cNvPr>
          <p:cNvSpPr txBox="1">
            <a:spLocks noChangeArrowheads="1"/>
          </p:cNvSpPr>
          <p:nvPr/>
        </p:nvSpPr>
        <p:spPr bwMode="auto">
          <a:xfrm>
            <a:off x="395288" y="1125538"/>
            <a:ext cx="8353425"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Search problems can be classified by the amount of information that is available to the search process. Such information might relate to the problem space as a whole or to only some states. It may be available a priori or only after a node has been expanded. In a worst situation the only information available will be the ability to distinguish goal from nongoal nodes.</a:t>
            </a:r>
          </a:p>
          <a:p>
            <a:pPr algn="just">
              <a:lnSpc>
                <a:spcPct val="115000"/>
              </a:lnSpc>
              <a:spcBef>
                <a:spcPct val="0"/>
              </a:spcBef>
              <a:spcAft>
                <a:spcPts val="1000"/>
              </a:spcAft>
              <a:buFont typeface="Symbol" panose="05050102010706020507" pitchFamily="18" charset="2"/>
              <a:buChar char=""/>
            </a:pPr>
            <a:endParaRPr lang="en-US" altLang="en-US" sz="2400">
              <a:latin typeface="Comic Sans MS" panose="030F0702030302020204" pitchFamily="66" charset="0"/>
              <a:ea typeface="Calibri" panose="020F0502020204030204" pitchFamily="34" charset="0"/>
              <a:cs typeface="Times New Roman" panose="02020603050405020304" pitchFamily="18" charset="0"/>
            </a:endParaRPr>
          </a:p>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When no further information is known a priori, a search program must perform a blind or uninformed search. </a:t>
            </a:r>
            <a:endParaRPr lang="en-US" altLang="en-US" sz="2000">
              <a:latin typeface="Comic Sans MS" panose="030F0702030302020204" pitchFamily="66"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a:extLst>
              <a:ext uri="{FF2B5EF4-FFF2-40B4-BE49-F238E27FC236}">
                <a16:creationId xmlns:a16="http://schemas.microsoft.com/office/drawing/2014/main" id="{D2CE1E29-77CF-5A00-B1F1-40139D1C6AA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9E14544-A421-497A-83C8-9590D1559000}" type="slidenum">
              <a:rPr lang="en-US" altLang="en-US" sz="1400" smtClean="0"/>
              <a:pPr>
                <a:spcBef>
                  <a:spcPct val="0"/>
                </a:spcBef>
                <a:buFontTx/>
                <a:buNone/>
              </a:pPr>
              <a:t>18</a:t>
            </a:fld>
            <a:endParaRPr lang="en-US" altLang="en-US" sz="1400"/>
          </a:p>
        </p:txBody>
      </p:sp>
      <p:sp>
        <p:nvSpPr>
          <p:cNvPr id="38915" name="TextBox 12">
            <a:extLst>
              <a:ext uri="{FF2B5EF4-FFF2-40B4-BE49-F238E27FC236}">
                <a16:creationId xmlns:a16="http://schemas.microsoft.com/office/drawing/2014/main" id="{FECECBA5-ECB8-B91D-2727-86BEAD372143}"/>
              </a:ext>
            </a:extLst>
          </p:cNvPr>
          <p:cNvSpPr txBox="1">
            <a:spLocks noChangeArrowheads="1"/>
          </p:cNvSpPr>
          <p:nvPr/>
        </p:nvSpPr>
        <p:spPr bwMode="auto">
          <a:xfrm>
            <a:off x="107504" y="33265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Ununiformed or blind-Search</a:t>
            </a:r>
          </a:p>
        </p:txBody>
      </p:sp>
      <p:sp>
        <p:nvSpPr>
          <p:cNvPr id="38916" name="TextBox 5">
            <a:extLst>
              <a:ext uri="{FF2B5EF4-FFF2-40B4-BE49-F238E27FC236}">
                <a16:creationId xmlns:a16="http://schemas.microsoft.com/office/drawing/2014/main" id="{9EE67F65-1C26-6901-7F82-FD5F0E796BB1}"/>
              </a:ext>
            </a:extLst>
          </p:cNvPr>
          <p:cNvSpPr txBox="1">
            <a:spLocks noChangeArrowheads="1"/>
          </p:cNvSpPr>
          <p:nvPr/>
        </p:nvSpPr>
        <p:spPr bwMode="auto">
          <a:xfrm>
            <a:off x="395288" y="1125538"/>
            <a:ext cx="83534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A blind or uninformed search algorithm is one that uses no information other than the initial state, the search operators etc. </a:t>
            </a:r>
            <a:endParaRPr lang="en-US" altLang="en-US" sz="2000">
              <a:latin typeface="Comic Sans MS" panose="030F0702030302020204" pitchFamily="66" charset="0"/>
              <a:ea typeface="Calibri" panose="020F0502020204030204" pitchFamily="34" charset="0"/>
              <a:cs typeface="Times New Roman" panose="02020603050405020304" pitchFamily="18" charset="0"/>
            </a:endParaRPr>
          </a:p>
        </p:txBody>
      </p:sp>
      <p:sp>
        <p:nvSpPr>
          <p:cNvPr id="38917" name="TextBox 6">
            <a:extLst>
              <a:ext uri="{FF2B5EF4-FFF2-40B4-BE49-F238E27FC236}">
                <a16:creationId xmlns:a16="http://schemas.microsoft.com/office/drawing/2014/main" id="{E9501F96-C39F-356D-8C9E-7766030BF1CE}"/>
              </a:ext>
            </a:extLst>
          </p:cNvPr>
          <p:cNvSpPr txBox="1">
            <a:spLocks noChangeArrowheads="1"/>
          </p:cNvSpPr>
          <p:nvPr/>
        </p:nvSpPr>
        <p:spPr bwMode="auto">
          <a:xfrm>
            <a:off x="465138" y="3117850"/>
            <a:ext cx="7993062"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pPr>
            <a:r>
              <a:rPr lang="en-US" altLang="en-US" sz="2400">
                <a:latin typeface="Comic Sans MS" panose="030F0702030302020204" pitchFamily="66" charset="0"/>
              </a:rPr>
              <a:t>A blind search should proceed in a systematic way by exploring nodes in some predetermined order or simply by selecting nodes at random. We consider only systematic search procedures in this section.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a:extLst>
              <a:ext uri="{FF2B5EF4-FFF2-40B4-BE49-F238E27FC236}">
                <a16:creationId xmlns:a16="http://schemas.microsoft.com/office/drawing/2014/main" id="{D22120CB-6252-1D21-78E8-7FAC6B8DF25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D3622EC-C4E5-4A53-A02F-D1DBB569EEA3}" type="slidenum">
              <a:rPr lang="en-US" altLang="en-US" sz="1400" smtClean="0"/>
              <a:pPr>
                <a:spcBef>
                  <a:spcPct val="0"/>
                </a:spcBef>
                <a:buFontTx/>
                <a:buNone/>
              </a:pPr>
              <a:t>19</a:t>
            </a:fld>
            <a:endParaRPr lang="en-US" altLang="en-US" sz="1400"/>
          </a:p>
        </p:txBody>
      </p:sp>
      <p:sp>
        <p:nvSpPr>
          <p:cNvPr id="40963" name="TextBox 12">
            <a:extLst>
              <a:ext uri="{FF2B5EF4-FFF2-40B4-BE49-F238E27FC236}">
                <a16:creationId xmlns:a16="http://schemas.microsoft.com/office/drawing/2014/main" id="{F467079E-3567-D907-D75F-5B6CF43698AB}"/>
              </a:ext>
            </a:extLst>
          </p:cNvPr>
          <p:cNvSpPr txBox="1">
            <a:spLocks noChangeArrowheads="1"/>
          </p:cNvSpPr>
          <p:nvPr/>
        </p:nvSpPr>
        <p:spPr bwMode="auto">
          <a:xfrm>
            <a:off x="107504" y="302418"/>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40964" name="TextBox 5">
            <a:extLst>
              <a:ext uri="{FF2B5EF4-FFF2-40B4-BE49-F238E27FC236}">
                <a16:creationId xmlns:a16="http://schemas.microsoft.com/office/drawing/2014/main" id="{A1C1C0BA-DB52-69DB-B81E-8E08FC7024D0}"/>
              </a:ext>
            </a:extLst>
          </p:cNvPr>
          <p:cNvSpPr txBox="1">
            <a:spLocks noChangeArrowheads="1"/>
          </p:cNvSpPr>
          <p:nvPr/>
        </p:nvSpPr>
        <p:spPr bwMode="auto">
          <a:xfrm>
            <a:off x="395288" y="1635125"/>
            <a:ext cx="835342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Breadth-first searches are performed by exploring all nodes at a given depth before proceeding to the next level. This means that all immediate children of nodes are explored before any of the children’s children are considered. . It has the obvious advantage of always finding a minimal path length solution when one exists. However, a great many nodes may need to be explored before a solution is found, especially if the tree is very full.</a:t>
            </a:r>
            <a:endParaRPr lang="en-US" altLang="en-US" sz="2000">
              <a:latin typeface="Comic Sans MS" panose="030F0702030302020204" pitchFamily="66"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1C12738A-1623-9860-1B44-41E7E447F8C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CBE107C-A4C4-4DCC-BF8C-1D2595A71FFE}" type="slidenum">
              <a:rPr lang="en-US" altLang="en-US" sz="1400" smtClean="0"/>
              <a:pPr>
                <a:spcBef>
                  <a:spcPct val="0"/>
                </a:spcBef>
                <a:buFontTx/>
                <a:buNone/>
              </a:pPr>
              <a:t>2</a:t>
            </a:fld>
            <a:endParaRPr lang="en-US" altLang="en-US" sz="1400"/>
          </a:p>
        </p:txBody>
      </p:sp>
      <p:sp>
        <p:nvSpPr>
          <p:cNvPr id="6147" name="TextBox 5">
            <a:extLst>
              <a:ext uri="{FF2B5EF4-FFF2-40B4-BE49-F238E27FC236}">
                <a16:creationId xmlns:a16="http://schemas.microsoft.com/office/drawing/2014/main" id="{E37E30A9-9569-4392-0C92-7472830148AE}"/>
              </a:ext>
            </a:extLst>
          </p:cNvPr>
          <p:cNvSpPr txBox="1">
            <a:spLocks noChangeArrowheads="1"/>
          </p:cNvSpPr>
          <p:nvPr/>
        </p:nvSpPr>
        <p:spPr bwMode="auto">
          <a:xfrm>
            <a:off x="503238" y="1782763"/>
            <a:ext cx="81375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dirty="0">
                <a:latin typeface="Comic Sans MS" panose="030F0702030302020204" pitchFamily="66" charset="0"/>
              </a:rPr>
              <a:t>General Problem Solver was designed to solve a variety of problems that could be formulated as a set of objects and operators, where the, operators were applied to the objects to transform them into a goal object through a sequence of applications.</a:t>
            </a:r>
          </a:p>
        </p:txBody>
      </p:sp>
      <p:sp>
        <p:nvSpPr>
          <p:cNvPr id="6148" name="TextBox 12">
            <a:extLst>
              <a:ext uri="{FF2B5EF4-FFF2-40B4-BE49-F238E27FC236}">
                <a16:creationId xmlns:a16="http://schemas.microsoft.com/office/drawing/2014/main" id="{80BEFBAD-3F60-1EB0-59D2-100491B0E21F}"/>
              </a:ext>
            </a:extLst>
          </p:cNvPr>
          <p:cNvSpPr txBox="1">
            <a:spLocks noChangeArrowheads="1"/>
          </p:cNvSpPr>
          <p:nvPr/>
        </p:nvSpPr>
        <p:spPr bwMode="auto">
          <a:xfrm>
            <a:off x="505586" y="404664"/>
            <a:ext cx="46085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1">
            <a:extLst>
              <a:ext uri="{FF2B5EF4-FFF2-40B4-BE49-F238E27FC236}">
                <a16:creationId xmlns:a16="http://schemas.microsoft.com/office/drawing/2014/main" id="{C3241A7B-8678-7852-082D-404CC4E1093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45983BE-CAB8-4156-A67D-1CA22E7D760E}" type="slidenum">
              <a:rPr lang="en-US" altLang="en-US" sz="1400" smtClean="0"/>
              <a:pPr>
                <a:spcBef>
                  <a:spcPct val="0"/>
                </a:spcBef>
                <a:buFontTx/>
                <a:buNone/>
              </a:pPr>
              <a:t>20</a:t>
            </a:fld>
            <a:endParaRPr lang="en-US" altLang="en-US" sz="1400"/>
          </a:p>
        </p:txBody>
      </p:sp>
      <p:sp>
        <p:nvSpPr>
          <p:cNvPr id="43011" name="TextBox 12">
            <a:extLst>
              <a:ext uri="{FF2B5EF4-FFF2-40B4-BE49-F238E27FC236}">
                <a16:creationId xmlns:a16="http://schemas.microsoft.com/office/drawing/2014/main" id="{279E4DA2-61C6-0AEB-A13C-10586490AEBA}"/>
              </a:ext>
            </a:extLst>
          </p:cNvPr>
          <p:cNvSpPr txBox="1">
            <a:spLocks noChangeArrowheads="1"/>
          </p:cNvSpPr>
          <p:nvPr/>
        </p:nvSpPr>
        <p:spPr bwMode="auto">
          <a:xfrm>
            <a:off x="179512" y="152400"/>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43012" name="TextBox 5">
            <a:extLst>
              <a:ext uri="{FF2B5EF4-FFF2-40B4-BE49-F238E27FC236}">
                <a16:creationId xmlns:a16="http://schemas.microsoft.com/office/drawing/2014/main" id="{9640264D-6D52-F72F-9CBB-0BA38684E342}"/>
              </a:ext>
            </a:extLst>
          </p:cNvPr>
          <p:cNvSpPr txBox="1">
            <a:spLocks noChangeArrowheads="1"/>
          </p:cNvSpPr>
          <p:nvPr/>
        </p:nvSpPr>
        <p:spPr bwMode="auto">
          <a:xfrm>
            <a:off x="395288" y="1136650"/>
            <a:ext cx="8353425" cy="133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400">
                <a:latin typeface="Comic Sans MS" panose="030F0702030302020204" pitchFamily="66" charset="0"/>
                <a:ea typeface="Calibri" panose="020F0502020204030204" pitchFamily="34" charset="0"/>
                <a:cs typeface="Times New Roman" panose="02020603050405020304" pitchFamily="18" charset="0"/>
              </a:rPr>
              <a:t>A Breadth-first search starts at some arbitrary node of a graph and explores the neighbor nodes first, before moving to the next level neighbors. </a:t>
            </a:r>
            <a:endParaRPr lang="en-US" altLang="en-US" sz="2000">
              <a:latin typeface="Comic Sans MS" panose="030F0702030302020204" pitchFamily="66" charset="0"/>
              <a:ea typeface="Calibri" panose="020F0502020204030204" pitchFamily="34" charset="0"/>
              <a:cs typeface="Times New Roman" panose="02020603050405020304" pitchFamily="18" charset="0"/>
            </a:endParaRPr>
          </a:p>
        </p:txBody>
      </p:sp>
      <p:pic>
        <p:nvPicPr>
          <p:cNvPr id="43013" name="Picture 2">
            <a:extLst>
              <a:ext uri="{FF2B5EF4-FFF2-40B4-BE49-F238E27FC236}">
                <a16:creationId xmlns:a16="http://schemas.microsoft.com/office/drawing/2014/main" id="{9DEDE403-AF99-627F-4E30-A1B31FAF4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765425"/>
            <a:ext cx="5241925" cy="326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DC6E11CA-9C5F-5279-4C9C-42BE59D3FF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55ACDE8-D626-4C38-B08A-A970768DA195}" type="slidenum">
              <a:rPr lang="en-US" altLang="en-US" sz="1400" smtClean="0"/>
              <a:pPr>
                <a:spcBef>
                  <a:spcPct val="0"/>
                </a:spcBef>
                <a:buFontTx/>
                <a:buNone/>
              </a:pPr>
              <a:t>21</a:t>
            </a:fld>
            <a:endParaRPr lang="en-US" altLang="en-US" sz="1400"/>
          </a:p>
        </p:txBody>
      </p:sp>
      <p:sp>
        <p:nvSpPr>
          <p:cNvPr id="45059" name="TextBox 12">
            <a:extLst>
              <a:ext uri="{FF2B5EF4-FFF2-40B4-BE49-F238E27FC236}">
                <a16:creationId xmlns:a16="http://schemas.microsoft.com/office/drawing/2014/main" id="{61394679-6B24-DB43-D05E-E4940D275F1F}"/>
              </a:ext>
            </a:extLst>
          </p:cNvPr>
          <p:cNvSpPr txBox="1">
            <a:spLocks noChangeArrowheads="1"/>
          </p:cNvSpPr>
          <p:nvPr/>
        </p:nvSpPr>
        <p:spPr bwMode="auto">
          <a:xfrm>
            <a:off x="107504" y="17065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a:solidFill>
                  <a:srgbClr val="0070C0"/>
                </a:solidFill>
                <a:latin typeface="Comic Sans MS" panose="030F0702030302020204" pitchFamily="66" charset="0"/>
              </a:rPr>
              <a:t>Breadth-First Search</a:t>
            </a:r>
          </a:p>
        </p:txBody>
      </p:sp>
      <p:sp>
        <p:nvSpPr>
          <p:cNvPr id="45060" name="TextBox 5">
            <a:extLst>
              <a:ext uri="{FF2B5EF4-FFF2-40B4-BE49-F238E27FC236}">
                <a16:creationId xmlns:a16="http://schemas.microsoft.com/office/drawing/2014/main" id="{14EE801F-EF3D-967C-1927-98AD34B0D607}"/>
              </a:ext>
            </a:extLst>
          </p:cNvPr>
          <p:cNvSpPr txBox="1">
            <a:spLocks noChangeArrowheads="1"/>
          </p:cNvSpPr>
          <p:nvPr/>
        </p:nvSpPr>
        <p:spPr bwMode="auto">
          <a:xfrm>
            <a:off x="395288" y="847725"/>
            <a:ext cx="83534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lnSpc>
                <a:spcPct val="115000"/>
              </a:lnSpc>
              <a:spcBef>
                <a:spcPct val="0"/>
              </a:spcBef>
              <a:spcAft>
                <a:spcPts val="1000"/>
              </a:spcAft>
              <a:buFont typeface="Symbol" panose="05050102010706020507" pitchFamily="18" charset="2"/>
              <a:buChar char=""/>
            </a:pPr>
            <a:r>
              <a:rPr lang="en-US" altLang="en-US" sz="2000">
                <a:latin typeface="Comic Sans MS" panose="030F0702030302020204" pitchFamily="66" charset="0"/>
                <a:ea typeface="Calibri" panose="020F0502020204030204" pitchFamily="34" charset="0"/>
                <a:cs typeface="Times New Roman" panose="02020603050405020304" pitchFamily="18" charset="0"/>
              </a:rPr>
              <a:t>In a sense a Breadth –First search  explores nodes in layers.  </a:t>
            </a:r>
          </a:p>
        </p:txBody>
      </p:sp>
      <p:pic>
        <p:nvPicPr>
          <p:cNvPr id="45061" name="Picture 3">
            <a:extLst>
              <a:ext uri="{FF2B5EF4-FFF2-40B4-BE49-F238E27FC236}">
                <a16:creationId xmlns:a16="http://schemas.microsoft.com/office/drawing/2014/main" id="{C388A369-414F-EFA4-C12F-A2CF0411F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350" y="1525588"/>
            <a:ext cx="3503613"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Box 4">
            <a:extLst>
              <a:ext uri="{FF2B5EF4-FFF2-40B4-BE49-F238E27FC236}">
                <a16:creationId xmlns:a16="http://schemas.microsoft.com/office/drawing/2014/main" id="{92B339A0-8670-3ACC-E814-51F3260BAE8C}"/>
              </a:ext>
            </a:extLst>
          </p:cNvPr>
          <p:cNvSpPr txBox="1">
            <a:spLocks noChangeArrowheads="1"/>
          </p:cNvSpPr>
          <p:nvPr/>
        </p:nvSpPr>
        <p:spPr bwMode="auto">
          <a:xfrm>
            <a:off x="592138" y="4116388"/>
            <a:ext cx="78470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pPr>
            <a:r>
              <a:rPr lang="en-US" altLang="en-US" sz="2400"/>
              <a:t>So we start BFS at zero we will visit 0 first then visit all zeroes neighbors. Then we would  visit all zeroes neighbors. Then we would visit all zeroes neighbors the nodes in yellow before moving onto the next layer of nodes, </a:t>
            </a:r>
          </a:p>
        </p:txBody>
      </p:sp>
      <p:pic>
        <p:nvPicPr>
          <p:cNvPr id="45063" name="Picture 7">
            <a:extLst>
              <a:ext uri="{FF2B5EF4-FFF2-40B4-BE49-F238E27FC236}">
                <a16:creationId xmlns:a16="http://schemas.microsoft.com/office/drawing/2014/main" id="{A6595E17-00C2-3644-99AD-97BD2E3B58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0" y="1624013"/>
            <a:ext cx="3503613" cy="2316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a:extLst>
              <a:ext uri="{FF2B5EF4-FFF2-40B4-BE49-F238E27FC236}">
                <a16:creationId xmlns:a16="http://schemas.microsoft.com/office/drawing/2014/main" id="{EF897D64-3A1B-2EF7-E329-636BC56F69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C1EBF62-C92C-40B2-8127-3751FB945D78}" type="slidenum">
              <a:rPr lang="en-US" altLang="en-US" sz="1400" smtClean="0"/>
              <a:pPr>
                <a:spcBef>
                  <a:spcPct val="0"/>
                </a:spcBef>
                <a:buFontTx/>
                <a:buNone/>
              </a:pPr>
              <a:t>22</a:t>
            </a:fld>
            <a:endParaRPr lang="en-US" altLang="en-US" sz="1400"/>
          </a:p>
        </p:txBody>
      </p:sp>
      <p:sp>
        <p:nvSpPr>
          <p:cNvPr id="47107" name="TextBox 12">
            <a:extLst>
              <a:ext uri="{FF2B5EF4-FFF2-40B4-BE49-F238E27FC236}">
                <a16:creationId xmlns:a16="http://schemas.microsoft.com/office/drawing/2014/main" id="{9C1F8D14-2395-A6D5-6476-88AE016AD210}"/>
              </a:ext>
            </a:extLst>
          </p:cNvPr>
          <p:cNvSpPr txBox="1">
            <a:spLocks noChangeArrowheads="1"/>
          </p:cNvSpPr>
          <p:nvPr/>
        </p:nvSpPr>
        <p:spPr bwMode="auto">
          <a:xfrm>
            <a:off x="17426" y="404664"/>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47108" name="TextBox 4">
            <a:extLst>
              <a:ext uri="{FF2B5EF4-FFF2-40B4-BE49-F238E27FC236}">
                <a16:creationId xmlns:a16="http://schemas.microsoft.com/office/drawing/2014/main" id="{C54F9E09-093D-72E0-94C6-A8CE2E97263B}"/>
              </a:ext>
            </a:extLst>
          </p:cNvPr>
          <p:cNvSpPr txBox="1">
            <a:spLocks noChangeArrowheads="1"/>
          </p:cNvSpPr>
          <p:nvPr/>
        </p:nvSpPr>
        <p:spPr bwMode="auto">
          <a:xfrm>
            <a:off x="1017588" y="5589588"/>
            <a:ext cx="7845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Comic Sans MS" panose="030F0702030302020204" pitchFamily="66" charset="0"/>
              </a:rPr>
              <a:t>Then we would visit all those neighbors and so on</a:t>
            </a:r>
            <a:r>
              <a:rPr lang="en-US" altLang="en-US" sz="2400"/>
              <a:t>.</a:t>
            </a:r>
          </a:p>
        </p:txBody>
      </p:sp>
      <p:pic>
        <p:nvPicPr>
          <p:cNvPr id="47109" name="Picture 7">
            <a:extLst>
              <a:ext uri="{FF2B5EF4-FFF2-40B4-BE49-F238E27FC236}">
                <a16:creationId xmlns:a16="http://schemas.microsoft.com/office/drawing/2014/main" id="{433DC619-4DB2-CE9B-2DEE-6CB30DB25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2109788"/>
            <a:ext cx="401478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13">
            <a:extLst>
              <a:ext uri="{FF2B5EF4-FFF2-40B4-BE49-F238E27FC236}">
                <a16:creationId xmlns:a16="http://schemas.microsoft.com/office/drawing/2014/main" id="{20721125-F270-52D8-FFD6-98A25709F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888" y="2109788"/>
            <a:ext cx="40481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a:extLst>
              <a:ext uri="{FF2B5EF4-FFF2-40B4-BE49-F238E27FC236}">
                <a16:creationId xmlns:a16="http://schemas.microsoft.com/office/drawing/2014/main" id="{FCFE7EDA-D887-7201-FBBC-0DD4E9589E8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70AD5F7-A024-4CC5-AF2F-C13042636B52}" type="slidenum">
              <a:rPr lang="en-US" altLang="en-US" sz="1400" smtClean="0"/>
              <a:pPr>
                <a:spcBef>
                  <a:spcPct val="0"/>
                </a:spcBef>
                <a:buFontTx/>
                <a:buNone/>
              </a:pPr>
              <a:t>23</a:t>
            </a:fld>
            <a:endParaRPr lang="en-US" altLang="en-US" sz="1400"/>
          </a:p>
        </p:txBody>
      </p:sp>
      <p:sp>
        <p:nvSpPr>
          <p:cNvPr id="49155" name="TextBox 12">
            <a:extLst>
              <a:ext uri="{FF2B5EF4-FFF2-40B4-BE49-F238E27FC236}">
                <a16:creationId xmlns:a16="http://schemas.microsoft.com/office/drawing/2014/main" id="{CAD32D60-E803-22D4-1C17-AC9971FA9E0B}"/>
              </a:ext>
            </a:extLst>
          </p:cNvPr>
          <p:cNvSpPr txBox="1">
            <a:spLocks noChangeArrowheads="1"/>
          </p:cNvSpPr>
          <p:nvPr/>
        </p:nvSpPr>
        <p:spPr bwMode="auto">
          <a:xfrm>
            <a:off x="467544" y="241300"/>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49156" name="TextBox 4">
            <a:extLst>
              <a:ext uri="{FF2B5EF4-FFF2-40B4-BE49-F238E27FC236}">
                <a16:creationId xmlns:a16="http://schemas.microsoft.com/office/drawing/2014/main" id="{4F8AC5D0-08E6-17C2-0F18-E17B482A6904}"/>
              </a:ext>
            </a:extLst>
          </p:cNvPr>
          <p:cNvSpPr txBox="1">
            <a:spLocks noChangeArrowheads="1"/>
          </p:cNvSpPr>
          <p:nvPr/>
        </p:nvSpPr>
        <p:spPr bwMode="auto">
          <a:xfrm>
            <a:off x="250825" y="4483100"/>
            <a:ext cx="82915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pPr>
            <a:r>
              <a:rPr lang="en-US" altLang="en-US" sz="2400"/>
              <a:t>So a Breadth first graph explore a graph in a layered fashion. It does this by maintaining a queue of  which node it should visit next. This is most easily seen with an  example. </a:t>
            </a:r>
          </a:p>
        </p:txBody>
      </p:sp>
      <p:pic>
        <p:nvPicPr>
          <p:cNvPr id="49157" name="Picture 2">
            <a:extLst>
              <a:ext uri="{FF2B5EF4-FFF2-40B4-BE49-F238E27FC236}">
                <a16:creationId xmlns:a16="http://schemas.microsoft.com/office/drawing/2014/main" id="{3BEDCE69-ECA1-84EF-A72A-ED3132C1E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7925" y="1268413"/>
            <a:ext cx="4248150" cy="283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a:extLst>
              <a:ext uri="{FF2B5EF4-FFF2-40B4-BE49-F238E27FC236}">
                <a16:creationId xmlns:a16="http://schemas.microsoft.com/office/drawing/2014/main" id="{1D3AF393-F005-E891-30FD-616898F525D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DF325F4-8865-4F2F-B72F-FA1253193CD7}" type="slidenum">
              <a:rPr lang="en-US" altLang="en-US" sz="1400" smtClean="0"/>
              <a:pPr>
                <a:spcBef>
                  <a:spcPct val="0"/>
                </a:spcBef>
                <a:buFontTx/>
                <a:buNone/>
              </a:pPr>
              <a:t>24</a:t>
            </a:fld>
            <a:endParaRPr lang="en-US" altLang="en-US" sz="1400"/>
          </a:p>
        </p:txBody>
      </p:sp>
      <p:sp>
        <p:nvSpPr>
          <p:cNvPr id="51203" name="TextBox 12">
            <a:extLst>
              <a:ext uri="{FF2B5EF4-FFF2-40B4-BE49-F238E27FC236}">
                <a16:creationId xmlns:a16="http://schemas.microsoft.com/office/drawing/2014/main" id="{4F99120B-B568-47DE-43EE-9D299716F225}"/>
              </a:ext>
            </a:extLst>
          </p:cNvPr>
          <p:cNvSpPr txBox="1">
            <a:spLocks noChangeArrowheads="1"/>
          </p:cNvSpPr>
          <p:nvPr/>
        </p:nvSpPr>
        <p:spPr bwMode="auto">
          <a:xfrm>
            <a:off x="254000" y="233079"/>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1204" name="TextBox 7">
            <a:extLst>
              <a:ext uri="{FF2B5EF4-FFF2-40B4-BE49-F238E27FC236}">
                <a16:creationId xmlns:a16="http://schemas.microsoft.com/office/drawing/2014/main" id="{FEDA7A27-1AED-7EAC-22DD-93EA63D495CA}"/>
              </a:ext>
            </a:extLst>
          </p:cNvPr>
          <p:cNvSpPr txBox="1">
            <a:spLocks noChangeArrowheads="1"/>
          </p:cNvSpPr>
          <p:nvPr/>
        </p:nvSpPr>
        <p:spPr bwMode="auto">
          <a:xfrm>
            <a:off x="254000" y="4398963"/>
            <a:ext cx="85693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let’s begin a breadth first search at node 0 once more. So lets add 0 to the queue on the left. I will denote, the current node in red, so 0 is the current node and we want to explore all zeroes unvisited neighbors and add them to the queue.</a:t>
            </a:r>
          </a:p>
        </p:txBody>
      </p:sp>
      <p:pic>
        <p:nvPicPr>
          <p:cNvPr id="51205" name="Picture 15">
            <a:extLst>
              <a:ext uri="{FF2B5EF4-FFF2-40B4-BE49-F238E27FC236}">
                <a16:creationId xmlns:a16="http://schemas.microsoft.com/office/drawing/2014/main" id="{FC876CFC-05B0-9D84-4983-7E9F5D428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13" y="1295400"/>
            <a:ext cx="37846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4">
            <a:extLst>
              <a:ext uri="{FF2B5EF4-FFF2-40B4-BE49-F238E27FC236}">
                <a16:creationId xmlns:a16="http://schemas.microsoft.com/office/drawing/2014/main" id="{3E4CE035-6D4B-6457-0D50-B592EB7B7A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2286000"/>
            <a:ext cx="20478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a:extLst>
              <a:ext uri="{FF2B5EF4-FFF2-40B4-BE49-F238E27FC236}">
                <a16:creationId xmlns:a16="http://schemas.microsoft.com/office/drawing/2014/main" id="{4657D3BA-A269-B02A-FCCA-ED19A37891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BFBECE2-525D-4B38-A71F-5E0C7E2A383A}" type="slidenum">
              <a:rPr lang="en-US" altLang="en-US" sz="1400" smtClean="0"/>
              <a:pPr>
                <a:spcBef>
                  <a:spcPct val="0"/>
                </a:spcBef>
                <a:buFontTx/>
                <a:buNone/>
              </a:pPr>
              <a:t>25</a:t>
            </a:fld>
            <a:endParaRPr lang="en-US" altLang="en-US" sz="1400"/>
          </a:p>
        </p:txBody>
      </p:sp>
      <p:sp>
        <p:nvSpPr>
          <p:cNvPr id="53251" name="TextBox 12">
            <a:extLst>
              <a:ext uri="{FF2B5EF4-FFF2-40B4-BE49-F238E27FC236}">
                <a16:creationId xmlns:a16="http://schemas.microsoft.com/office/drawing/2014/main" id="{8C84CFAE-71EC-52AA-0C08-D8D1AF283E60}"/>
              </a:ext>
            </a:extLst>
          </p:cNvPr>
          <p:cNvSpPr txBox="1">
            <a:spLocks noChangeArrowheads="1"/>
          </p:cNvSpPr>
          <p:nvPr/>
        </p:nvSpPr>
        <p:spPr bwMode="auto">
          <a:xfrm>
            <a:off x="107504" y="192881"/>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3252" name="TextBox 16">
            <a:extLst>
              <a:ext uri="{FF2B5EF4-FFF2-40B4-BE49-F238E27FC236}">
                <a16:creationId xmlns:a16="http://schemas.microsoft.com/office/drawing/2014/main" id="{697D539F-59BF-11A3-0997-8C806B5D73A2}"/>
              </a:ext>
            </a:extLst>
          </p:cNvPr>
          <p:cNvSpPr txBox="1">
            <a:spLocks noChangeArrowheads="1"/>
          </p:cNvSpPr>
          <p:nvPr/>
        </p:nvSpPr>
        <p:spPr bwMode="auto">
          <a:xfrm>
            <a:off x="755650" y="4868863"/>
            <a:ext cx="76819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so we would add 9 to the queue, 7 to the queue and 11 to the queue so 0 has no more unvisited neighbors  so we move on.</a:t>
            </a:r>
          </a:p>
        </p:txBody>
      </p:sp>
      <p:pic>
        <p:nvPicPr>
          <p:cNvPr id="53253" name="Picture 18">
            <a:extLst>
              <a:ext uri="{FF2B5EF4-FFF2-40B4-BE49-F238E27FC236}">
                <a16:creationId xmlns:a16="http://schemas.microsoft.com/office/drawing/2014/main" id="{3DC795B3-D39A-8BCA-1B84-0A5A70A75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063625"/>
            <a:ext cx="66738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a:extLst>
              <a:ext uri="{FF2B5EF4-FFF2-40B4-BE49-F238E27FC236}">
                <a16:creationId xmlns:a16="http://schemas.microsoft.com/office/drawing/2014/main" id="{B6886AF0-E10E-E952-159D-B6AE3FCE897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0980F4-5CAE-4B29-9B8F-A581EE6533FE}" type="slidenum">
              <a:rPr lang="en-US" altLang="en-US" sz="1400" smtClean="0"/>
              <a:pPr>
                <a:spcBef>
                  <a:spcPct val="0"/>
                </a:spcBef>
                <a:buFontTx/>
                <a:buNone/>
              </a:pPr>
              <a:t>26</a:t>
            </a:fld>
            <a:endParaRPr lang="en-US" altLang="en-US" sz="1400"/>
          </a:p>
        </p:txBody>
      </p:sp>
      <p:sp>
        <p:nvSpPr>
          <p:cNvPr id="55299" name="TextBox 12">
            <a:extLst>
              <a:ext uri="{FF2B5EF4-FFF2-40B4-BE49-F238E27FC236}">
                <a16:creationId xmlns:a16="http://schemas.microsoft.com/office/drawing/2014/main" id="{F874532D-DE3A-2875-5D2E-5F125489313B}"/>
              </a:ext>
            </a:extLst>
          </p:cNvPr>
          <p:cNvSpPr txBox="1">
            <a:spLocks noChangeArrowheads="1"/>
          </p:cNvSpPr>
          <p:nvPr/>
        </p:nvSpPr>
        <p:spPr bwMode="auto">
          <a:xfrm>
            <a:off x="179512" y="192881"/>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5300" name="TextBox 16">
            <a:extLst>
              <a:ext uri="{FF2B5EF4-FFF2-40B4-BE49-F238E27FC236}">
                <a16:creationId xmlns:a16="http://schemas.microsoft.com/office/drawing/2014/main" id="{DEB27C30-1326-1874-B613-640E4D3AA000}"/>
              </a:ext>
            </a:extLst>
          </p:cNvPr>
          <p:cNvSpPr txBox="1">
            <a:spLocks noChangeArrowheads="1"/>
          </p:cNvSpPr>
          <p:nvPr/>
        </p:nvSpPr>
        <p:spPr bwMode="auto">
          <a:xfrm>
            <a:off x="755650" y="4868863"/>
            <a:ext cx="8064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9 is next up in the queue. So we add all nines unvisited neighbors to the queue, so that is 10 and 8 then there are no more neighbors of 9 to visit so we move on to the next node</a:t>
            </a:r>
          </a:p>
        </p:txBody>
      </p:sp>
      <p:pic>
        <p:nvPicPr>
          <p:cNvPr id="55301" name="Picture 6">
            <a:extLst>
              <a:ext uri="{FF2B5EF4-FFF2-40B4-BE49-F238E27FC236}">
                <a16:creationId xmlns:a16="http://schemas.microsoft.com/office/drawing/2014/main" id="{27ACBF08-7E9F-049C-9BF2-8119924E6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928688"/>
            <a:ext cx="7920037"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1">
            <a:extLst>
              <a:ext uri="{FF2B5EF4-FFF2-40B4-BE49-F238E27FC236}">
                <a16:creationId xmlns:a16="http://schemas.microsoft.com/office/drawing/2014/main" id="{44C15E81-A46F-9C63-741B-EB959208253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F2D1146-CA1E-4373-917E-7C693C1B751B}" type="slidenum">
              <a:rPr lang="en-US" altLang="en-US" sz="1400" smtClean="0"/>
              <a:pPr>
                <a:spcBef>
                  <a:spcPct val="0"/>
                </a:spcBef>
                <a:buFontTx/>
                <a:buNone/>
              </a:pPr>
              <a:t>27</a:t>
            </a:fld>
            <a:endParaRPr lang="en-US" altLang="en-US" sz="1400"/>
          </a:p>
        </p:txBody>
      </p:sp>
      <p:sp>
        <p:nvSpPr>
          <p:cNvPr id="57347" name="TextBox 12">
            <a:extLst>
              <a:ext uri="{FF2B5EF4-FFF2-40B4-BE49-F238E27FC236}">
                <a16:creationId xmlns:a16="http://schemas.microsoft.com/office/drawing/2014/main" id="{27D32870-9E1D-67D4-A4FF-BCACFD65B242}"/>
              </a:ext>
            </a:extLst>
          </p:cNvPr>
          <p:cNvSpPr txBox="1">
            <a:spLocks noChangeArrowheads="1"/>
          </p:cNvSpPr>
          <p:nvPr/>
        </p:nvSpPr>
        <p:spPr bwMode="auto">
          <a:xfrm>
            <a:off x="179512" y="257968"/>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7348" name="TextBox 7">
            <a:extLst>
              <a:ext uri="{FF2B5EF4-FFF2-40B4-BE49-F238E27FC236}">
                <a16:creationId xmlns:a16="http://schemas.microsoft.com/office/drawing/2014/main" id="{3C2EDDFC-C231-BF3F-3E3F-C67764D550FE}"/>
              </a:ext>
            </a:extLst>
          </p:cNvPr>
          <p:cNvSpPr txBox="1">
            <a:spLocks noChangeArrowheads="1"/>
          </p:cNvSpPr>
          <p:nvPr/>
        </p:nvSpPr>
        <p:spPr bwMode="auto">
          <a:xfrm>
            <a:off x="312738" y="5048250"/>
            <a:ext cx="85677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In our queue which is 7 then we add all seven’s unvisited neighbors.</a:t>
            </a:r>
          </a:p>
          <a:p>
            <a:pPr algn="just">
              <a:spcBef>
                <a:spcPct val="0"/>
              </a:spcBef>
              <a:buFontTx/>
              <a:buNone/>
            </a:pPr>
            <a:r>
              <a:rPr lang="en-US" altLang="en-US" sz="2400"/>
              <a:t>To the queue, so we try  and visit node 11 but node 11 is already in queue so we don’t want to add it again so we skip it.</a:t>
            </a:r>
          </a:p>
        </p:txBody>
      </p:sp>
      <p:pic>
        <p:nvPicPr>
          <p:cNvPr id="57349" name="Picture 2">
            <a:extLst>
              <a:ext uri="{FF2B5EF4-FFF2-40B4-BE49-F238E27FC236}">
                <a16:creationId xmlns:a16="http://schemas.microsoft.com/office/drawing/2014/main" id="{F267BCC5-6765-B930-76F7-7C4D62DAAD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575" y="1038225"/>
            <a:ext cx="69135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1">
            <a:extLst>
              <a:ext uri="{FF2B5EF4-FFF2-40B4-BE49-F238E27FC236}">
                <a16:creationId xmlns:a16="http://schemas.microsoft.com/office/drawing/2014/main" id="{E752BBC2-C81F-6AF2-C53D-3D824D9DC96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B353F4-A78B-484D-9889-2087C2A097FD}" type="slidenum">
              <a:rPr lang="en-US" altLang="en-US" sz="1400" smtClean="0"/>
              <a:pPr>
                <a:spcBef>
                  <a:spcPct val="0"/>
                </a:spcBef>
                <a:buFontTx/>
                <a:buNone/>
              </a:pPr>
              <a:t>28</a:t>
            </a:fld>
            <a:endParaRPr lang="en-US" altLang="en-US" sz="1400"/>
          </a:p>
        </p:txBody>
      </p:sp>
      <p:sp>
        <p:nvSpPr>
          <p:cNvPr id="59395" name="TextBox 12">
            <a:extLst>
              <a:ext uri="{FF2B5EF4-FFF2-40B4-BE49-F238E27FC236}">
                <a16:creationId xmlns:a16="http://schemas.microsoft.com/office/drawing/2014/main" id="{948EC8DB-0F12-FF87-C8D6-8F98A34AEBCE}"/>
              </a:ext>
            </a:extLst>
          </p:cNvPr>
          <p:cNvSpPr txBox="1">
            <a:spLocks noChangeArrowheads="1"/>
          </p:cNvSpPr>
          <p:nvPr/>
        </p:nvSpPr>
        <p:spPr bwMode="auto">
          <a:xfrm>
            <a:off x="287338" y="27860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59396" name="TextBox 7">
            <a:extLst>
              <a:ext uri="{FF2B5EF4-FFF2-40B4-BE49-F238E27FC236}">
                <a16:creationId xmlns:a16="http://schemas.microsoft.com/office/drawing/2014/main" id="{F077CB50-F116-96FD-1B4A-88651370E265}"/>
              </a:ext>
            </a:extLst>
          </p:cNvPr>
          <p:cNvSpPr txBox="1">
            <a:spLocks noChangeArrowheads="1"/>
          </p:cNvSpPr>
          <p:nvPr/>
        </p:nvSpPr>
        <p:spPr bwMode="auto">
          <a:xfrm>
            <a:off x="287338" y="5229225"/>
            <a:ext cx="85677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t>Then we add 6 to the queue and 3 to the queue then this process goes on and on until we run out of nodes in the queue.</a:t>
            </a:r>
          </a:p>
        </p:txBody>
      </p:sp>
      <p:pic>
        <p:nvPicPr>
          <p:cNvPr id="59397" name="Picture 3">
            <a:extLst>
              <a:ext uri="{FF2B5EF4-FFF2-40B4-BE49-F238E27FC236}">
                <a16:creationId xmlns:a16="http://schemas.microsoft.com/office/drawing/2014/main" id="{6E25146A-C7E2-269D-5313-ED3835A55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96975"/>
            <a:ext cx="6904037"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1">
            <a:extLst>
              <a:ext uri="{FF2B5EF4-FFF2-40B4-BE49-F238E27FC236}">
                <a16:creationId xmlns:a16="http://schemas.microsoft.com/office/drawing/2014/main" id="{D74EF74C-6EAA-D594-182B-0EAF2213DA0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DD78C56-5B8F-4DAC-B1A0-9F3FF92CE235}" type="slidenum">
              <a:rPr lang="en-US" altLang="en-US" sz="1400" smtClean="0"/>
              <a:pPr>
                <a:spcBef>
                  <a:spcPct val="0"/>
                </a:spcBef>
                <a:buFontTx/>
                <a:buNone/>
              </a:pPr>
              <a:t>29</a:t>
            </a:fld>
            <a:endParaRPr lang="en-US" altLang="en-US" sz="1400"/>
          </a:p>
        </p:txBody>
      </p:sp>
      <p:sp>
        <p:nvSpPr>
          <p:cNvPr id="61443" name="TextBox 12">
            <a:extLst>
              <a:ext uri="{FF2B5EF4-FFF2-40B4-BE49-F238E27FC236}">
                <a16:creationId xmlns:a16="http://schemas.microsoft.com/office/drawing/2014/main" id="{3BFDA166-B01E-A662-C0F0-EB1B83AC668A}"/>
              </a:ext>
            </a:extLst>
          </p:cNvPr>
          <p:cNvSpPr txBox="1">
            <a:spLocks noChangeArrowheads="1"/>
          </p:cNvSpPr>
          <p:nvPr/>
        </p:nvSpPr>
        <p:spPr bwMode="auto">
          <a:xfrm>
            <a:off x="179512" y="270367"/>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
        <p:nvSpPr>
          <p:cNvPr id="61444" name="TextBox 7">
            <a:extLst>
              <a:ext uri="{FF2B5EF4-FFF2-40B4-BE49-F238E27FC236}">
                <a16:creationId xmlns:a16="http://schemas.microsoft.com/office/drawing/2014/main" id="{E5D5622A-CA3D-D198-87E6-023E0501639F}"/>
              </a:ext>
            </a:extLst>
          </p:cNvPr>
          <p:cNvSpPr txBox="1">
            <a:spLocks noChangeArrowheads="1"/>
          </p:cNvSpPr>
          <p:nvPr/>
        </p:nvSpPr>
        <p:spPr bwMode="auto">
          <a:xfrm>
            <a:off x="2268538" y="1557338"/>
            <a:ext cx="58324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t>The next node to be explored is 10 which has one child node 1. Then we will explore 8. Then we will explore 8 which has one child node 12. Then we will explore  6 which has one child node 5. Then we will explore 2 which has no child node and finally 4 which has no child node. That’s how we do a Breadth First Search.</a:t>
            </a:r>
          </a:p>
        </p:txBody>
      </p:sp>
      <p:pic>
        <p:nvPicPr>
          <p:cNvPr id="61445" name="Picture 2">
            <a:extLst>
              <a:ext uri="{FF2B5EF4-FFF2-40B4-BE49-F238E27FC236}">
                <a16:creationId xmlns:a16="http://schemas.microsoft.com/office/drawing/2014/main" id="{F3B95079-40EA-8E3B-6A8A-9CDF05BEC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92200"/>
            <a:ext cx="138112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a:extLst>
              <a:ext uri="{FF2B5EF4-FFF2-40B4-BE49-F238E27FC236}">
                <a16:creationId xmlns:a16="http://schemas.microsoft.com/office/drawing/2014/main" id="{65AC9BA4-E0C8-BA02-9721-62DE796E7C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D71F82C-667A-45F0-B29D-233C2E07F196}" type="slidenum">
              <a:rPr lang="en-US" altLang="en-US" sz="1400" smtClean="0"/>
              <a:pPr>
                <a:spcBef>
                  <a:spcPct val="0"/>
                </a:spcBef>
                <a:buFontTx/>
                <a:buNone/>
              </a:pPr>
              <a:t>3</a:t>
            </a:fld>
            <a:endParaRPr lang="en-US" altLang="en-US" sz="1400"/>
          </a:p>
        </p:txBody>
      </p:sp>
      <p:sp>
        <p:nvSpPr>
          <p:cNvPr id="8195" name="TextBox 12">
            <a:extLst>
              <a:ext uri="{FF2B5EF4-FFF2-40B4-BE49-F238E27FC236}">
                <a16:creationId xmlns:a16="http://schemas.microsoft.com/office/drawing/2014/main" id="{FE10A82B-4CC1-B1A7-6D42-D33AEF1F6B7E}"/>
              </a:ext>
            </a:extLst>
          </p:cNvPr>
          <p:cNvSpPr txBox="1">
            <a:spLocks noChangeArrowheads="1"/>
          </p:cNvSpPr>
          <p:nvPr/>
        </p:nvSpPr>
        <p:spPr bwMode="auto">
          <a:xfrm>
            <a:off x="395536" y="188640"/>
            <a:ext cx="532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Mean End Analysis</a:t>
            </a:r>
          </a:p>
        </p:txBody>
      </p:sp>
      <p:sp>
        <p:nvSpPr>
          <p:cNvPr id="8196" name="TextBox 5">
            <a:extLst>
              <a:ext uri="{FF2B5EF4-FFF2-40B4-BE49-F238E27FC236}">
                <a16:creationId xmlns:a16="http://schemas.microsoft.com/office/drawing/2014/main" id="{BCB6C435-9F8F-718F-DFB0-B9C7B1EF2D47}"/>
              </a:ext>
            </a:extLst>
          </p:cNvPr>
          <p:cNvSpPr txBox="1">
            <a:spLocks noChangeArrowheads="1"/>
          </p:cNvSpPr>
          <p:nvPr/>
        </p:nvSpPr>
        <p:spPr bwMode="auto">
          <a:xfrm>
            <a:off x="684213" y="1052513"/>
            <a:ext cx="795496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pPr>
            <a:r>
              <a:rPr lang="en-US" altLang="en-US" sz="2400" dirty="0">
                <a:latin typeface="Comic Sans MS" panose="030F0702030302020204" pitchFamily="66" charset="0"/>
              </a:rPr>
              <a:t>Means-Ends Analysis is a problem-solving method used in artificial intelligence programs to limit search. </a:t>
            </a:r>
          </a:p>
          <a:p>
            <a:pPr algn="just">
              <a:spcBef>
                <a:spcPct val="0"/>
              </a:spcBef>
            </a:pPr>
            <a:r>
              <a:rPr lang="en-US" altLang="en-US" sz="2400" dirty="0">
                <a:latin typeface="Comic Sans MS" panose="030F0702030302020204" pitchFamily="66" charset="0"/>
              </a:rPr>
              <a:t>It's a hybrid of backward and forward searching methods. </a:t>
            </a:r>
          </a:p>
          <a:p>
            <a:pPr algn="just">
              <a:spcBef>
                <a:spcPct val="0"/>
              </a:spcBef>
            </a:pPr>
            <a:r>
              <a:rPr lang="en-US" altLang="en-US" sz="2400" dirty="0">
                <a:latin typeface="Comic Sans MS" panose="030F0702030302020204" pitchFamily="66" charset="0"/>
              </a:rPr>
              <a:t>The MEA technique was originally used in a problem-solving computer software called General Problem Solver by Allen Newell and Herbert A. Simon in 1961. (GPS). </a:t>
            </a:r>
          </a:p>
          <a:p>
            <a:pPr algn="just">
              <a:spcBef>
                <a:spcPct val="0"/>
              </a:spcBef>
            </a:pPr>
            <a:r>
              <a:rPr lang="en-US" altLang="en-US" sz="2400" dirty="0">
                <a:latin typeface="Comic Sans MS" panose="030F0702030302020204" pitchFamily="66" charset="0"/>
              </a:rPr>
              <a:t>The discrepancy between the existing state and the goal state was evaluated during the MEA analysis procedure.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F5492-0E2C-7668-0ABE-985D9FB7D99D}"/>
              </a:ext>
            </a:extLst>
          </p:cNvPr>
          <p:cNvSpPr>
            <a:spLocks noGrp="1"/>
          </p:cNvSpPr>
          <p:nvPr>
            <p:ph idx="1"/>
          </p:nvPr>
        </p:nvSpPr>
        <p:spPr>
          <a:xfrm>
            <a:off x="685800" y="1340768"/>
            <a:ext cx="7772400" cy="4755232"/>
          </a:xfrm>
        </p:spPr>
        <p:txBody>
          <a:bodyPr/>
          <a:lstStyle/>
          <a:p>
            <a:pPr marL="0" indent="0">
              <a:buNone/>
            </a:pPr>
            <a:r>
              <a:rPr lang="en-US" sz="4000" b="1" dirty="0">
                <a:latin typeface="Comic Sans MS" panose="030F0702030302020204" pitchFamily="66" charset="0"/>
              </a:rPr>
              <a:t>For more example watch:-</a:t>
            </a:r>
            <a:endParaRPr lang="en-US" dirty="0">
              <a:latin typeface="Comic Sans MS" panose="030F0702030302020204" pitchFamily="66" charset="0"/>
            </a:endParaRPr>
          </a:p>
          <a:p>
            <a:pPr marL="0" indent="0">
              <a:buNone/>
            </a:pPr>
            <a:r>
              <a:rPr lang="en-US" dirty="0">
                <a:latin typeface="Comic Sans MS" panose="030F0702030302020204" pitchFamily="66" charset="0"/>
              </a:rPr>
              <a:t>https://youtu.be/SZ2a668G6vA</a:t>
            </a:r>
          </a:p>
          <a:p>
            <a:pPr marL="0" indent="0">
              <a:buNone/>
            </a:pPr>
            <a:endParaRPr lang="en-US" sz="3200" b="1" dirty="0">
              <a:latin typeface="Comic Sans MS" panose="030F0702030302020204" pitchFamily="66" charset="0"/>
            </a:endParaRPr>
          </a:p>
          <a:p>
            <a:pPr marL="0" indent="0">
              <a:buNone/>
            </a:pPr>
            <a:r>
              <a:rPr lang="en-US" sz="3200" b="1" dirty="0">
                <a:latin typeface="Comic Sans MS" panose="030F0702030302020204" pitchFamily="66" charset="0"/>
              </a:rPr>
              <a:t>For the example provided in presentation watch:-</a:t>
            </a:r>
          </a:p>
          <a:p>
            <a:pPr marL="0" indent="0">
              <a:buNone/>
            </a:pPr>
            <a:r>
              <a:rPr lang="en-US" dirty="0">
                <a:latin typeface="Comic Sans MS" panose="030F0702030302020204" pitchFamily="66" charset="0"/>
              </a:rPr>
              <a:t>https://youtu.be/oDqjPvD54Ss</a:t>
            </a:r>
            <a:endParaRPr lang="en-US" dirty="0"/>
          </a:p>
        </p:txBody>
      </p:sp>
      <p:sp>
        <p:nvSpPr>
          <p:cNvPr id="4" name="Slide Number Placeholder 3">
            <a:extLst>
              <a:ext uri="{FF2B5EF4-FFF2-40B4-BE49-F238E27FC236}">
                <a16:creationId xmlns:a16="http://schemas.microsoft.com/office/drawing/2014/main" id="{F7E2008B-3804-9201-F647-ECB84FA66FE8}"/>
              </a:ext>
            </a:extLst>
          </p:cNvPr>
          <p:cNvSpPr>
            <a:spLocks noGrp="1"/>
          </p:cNvSpPr>
          <p:nvPr>
            <p:ph type="sldNum" sz="quarter" idx="12"/>
          </p:nvPr>
        </p:nvSpPr>
        <p:spPr/>
        <p:txBody>
          <a:bodyPr/>
          <a:lstStyle/>
          <a:p>
            <a:pPr>
              <a:defRPr/>
            </a:pPr>
            <a:fld id="{79EAD4E6-AB6C-4006-A5C9-05CA383DFE02}" type="slidenum">
              <a:rPr lang="en-US" altLang="en-US" smtClean="0"/>
              <a:pPr>
                <a:defRPr/>
              </a:pPr>
              <a:t>30</a:t>
            </a:fld>
            <a:endParaRPr lang="en-US" altLang="en-US"/>
          </a:p>
        </p:txBody>
      </p:sp>
      <p:sp>
        <p:nvSpPr>
          <p:cNvPr id="5" name="TextBox 12">
            <a:extLst>
              <a:ext uri="{FF2B5EF4-FFF2-40B4-BE49-F238E27FC236}">
                <a16:creationId xmlns:a16="http://schemas.microsoft.com/office/drawing/2014/main" id="{93F41095-A936-A4B7-C625-693C1CE59A7C}"/>
              </a:ext>
            </a:extLst>
          </p:cNvPr>
          <p:cNvSpPr txBox="1">
            <a:spLocks noChangeArrowheads="1"/>
          </p:cNvSpPr>
          <p:nvPr/>
        </p:nvSpPr>
        <p:spPr bwMode="auto">
          <a:xfrm>
            <a:off x="179512" y="270367"/>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Breadth-First Search</a:t>
            </a:r>
          </a:p>
        </p:txBody>
      </p:sp>
    </p:spTree>
    <p:extLst>
      <p:ext uri="{BB962C8B-B14F-4D97-AF65-F5344CB8AC3E}">
        <p14:creationId xmlns:p14="http://schemas.microsoft.com/office/powerpoint/2010/main" val="1371337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1">
            <a:extLst>
              <a:ext uri="{FF2B5EF4-FFF2-40B4-BE49-F238E27FC236}">
                <a16:creationId xmlns:a16="http://schemas.microsoft.com/office/drawing/2014/main" id="{BC541497-4CC1-C2FE-57B4-E862BE6357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132722B-B313-429C-8136-37602FC39C82}" type="slidenum">
              <a:rPr lang="en-US" altLang="en-US" sz="1400" smtClean="0"/>
              <a:pPr>
                <a:spcBef>
                  <a:spcPct val="0"/>
                </a:spcBef>
                <a:buFontTx/>
                <a:buNone/>
              </a:pPr>
              <a:t>31</a:t>
            </a:fld>
            <a:endParaRPr lang="en-US" altLang="en-US" sz="1400"/>
          </a:p>
        </p:txBody>
      </p:sp>
      <p:sp>
        <p:nvSpPr>
          <p:cNvPr id="63491" name="TextBox 12">
            <a:extLst>
              <a:ext uri="{FF2B5EF4-FFF2-40B4-BE49-F238E27FC236}">
                <a16:creationId xmlns:a16="http://schemas.microsoft.com/office/drawing/2014/main" id="{889BB27B-E74E-F959-B9A3-9849A07BB238}"/>
              </a:ext>
            </a:extLst>
          </p:cNvPr>
          <p:cNvSpPr txBox="1">
            <a:spLocks noChangeArrowheads="1"/>
          </p:cNvSpPr>
          <p:nvPr/>
        </p:nvSpPr>
        <p:spPr bwMode="auto">
          <a:xfrm>
            <a:off x="395536" y="152400"/>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63492" name="TextBox 7">
            <a:extLst>
              <a:ext uri="{FF2B5EF4-FFF2-40B4-BE49-F238E27FC236}">
                <a16:creationId xmlns:a16="http://schemas.microsoft.com/office/drawing/2014/main" id="{A2775AA9-F4E4-1C8E-C432-FB5BC9AAF8FB}"/>
              </a:ext>
            </a:extLst>
          </p:cNvPr>
          <p:cNvSpPr txBox="1">
            <a:spLocks noChangeArrowheads="1"/>
          </p:cNvSpPr>
          <p:nvPr/>
        </p:nvSpPr>
        <p:spPr bwMode="auto">
          <a:xfrm>
            <a:off x="701675" y="1095375"/>
            <a:ext cx="7902575"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Depth-first searches are performed by diving downward into a tree as quickly as possible. It does this by always generating a child node from the most recently expanded node, then generating that child’s children, and so on until a goal is found or some cutoff depth point d is reached. If a goal is not found when a leaf node is reached or at the cutoff point, the program backtracks to the most expanded node and generates another of its children. This process continues until a goal is found or failure occurs.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1">
            <a:extLst>
              <a:ext uri="{FF2B5EF4-FFF2-40B4-BE49-F238E27FC236}">
                <a16:creationId xmlns:a16="http://schemas.microsoft.com/office/drawing/2014/main" id="{4ED0EBAC-CD0A-9E85-CAE1-771FCCBE728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68C9F45-B08F-4E5B-9D97-6D6D00CC53DC}" type="slidenum">
              <a:rPr lang="en-US" altLang="en-US" sz="1400" smtClean="0"/>
              <a:pPr>
                <a:spcBef>
                  <a:spcPct val="0"/>
                </a:spcBef>
                <a:buFontTx/>
                <a:buNone/>
              </a:pPr>
              <a:t>32</a:t>
            </a:fld>
            <a:endParaRPr lang="en-US" altLang="en-US" sz="1400"/>
          </a:p>
        </p:txBody>
      </p:sp>
      <p:sp>
        <p:nvSpPr>
          <p:cNvPr id="65539" name="TextBox 12">
            <a:extLst>
              <a:ext uri="{FF2B5EF4-FFF2-40B4-BE49-F238E27FC236}">
                <a16:creationId xmlns:a16="http://schemas.microsoft.com/office/drawing/2014/main" id="{2FEF5F6E-D78A-4918-03BC-931CECC5E7BA}"/>
              </a:ext>
            </a:extLst>
          </p:cNvPr>
          <p:cNvSpPr txBox="1">
            <a:spLocks noChangeArrowheads="1"/>
          </p:cNvSpPr>
          <p:nvPr/>
        </p:nvSpPr>
        <p:spPr bwMode="auto">
          <a:xfrm>
            <a:off x="323528" y="262607"/>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pic>
        <p:nvPicPr>
          <p:cNvPr id="65541" name="Picture 2">
            <a:extLst>
              <a:ext uri="{FF2B5EF4-FFF2-40B4-BE49-F238E27FC236}">
                <a16:creationId xmlns:a16="http://schemas.microsoft.com/office/drawing/2014/main" id="{E23B5260-E522-015C-AE79-A6C2B4542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685" y="1700808"/>
            <a:ext cx="6382629" cy="4248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1">
            <a:extLst>
              <a:ext uri="{FF2B5EF4-FFF2-40B4-BE49-F238E27FC236}">
                <a16:creationId xmlns:a16="http://schemas.microsoft.com/office/drawing/2014/main" id="{F6725835-50C4-8BC6-CDFF-25C1EAE5F2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AEB231C-1383-482E-A577-D722C76C2080}" type="slidenum">
              <a:rPr lang="en-US" altLang="en-US" sz="1400" smtClean="0"/>
              <a:pPr>
                <a:spcBef>
                  <a:spcPct val="0"/>
                </a:spcBef>
                <a:buFontTx/>
                <a:buNone/>
              </a:pPr>
              <a:t>33</a:t>
            </a:fld>
            <a:endParaRPr lang="en-US" altLang="en-US" sz="1400"/>
          </a:p>
        </p:txBody>
      </p:sp>
      <p:sp>
        <p:nvSpPr>
          <p:cNvPr id="67587" name="TextBox 12">
            <a:extLst>
              <a:ext uri="{FF2B5EF4-FFF2-40B4-BE49-F238E27FC236}">
                <a16:creationId xmlns:a16="http://schemas.microsoft.com/office/drawing/2014/main" id="{DE20DE71-863B-BEE3-E23F-14634424770D}"/>
              </a:ext>
            </a:extLst>
          </p:cNvPr>
          <p:cNvSpPr txBox="1">
            <a:spLocks noChangeArrowheads="1"/>
          </p:cNvSpPr>
          <p:nvPr/>
        </p:nvSpPr>
        <p:spPr bwMode="auto">
          <a:xfrm>
            <a:off x="395536" y="26987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pic>
        <p:nvPicPr>
          <p:cNvPr id="67588" name="Picture 3">
            <a:extLst>
              <a:ext uri="{FF2B5EF4-FFF2-40B4-BE49-F238E27FC236}">
                <a16:creationId xmlns:a16="http://schemas.microsoft.com/office/drawing/2014/main" id="{3469BC72-D08F-0C13-B0A8-D56AB7267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052513"/>
            <a:ext cx="4805362"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9" name="TextBox 8">
            <a:extLst>
              <a:ext uri="{FF2B5EF4-FFF2-40B4-BE49-F238E27FC236}">
                <a16:creationId xmlns:a16="http://schemas.microsoft.com/office/drawing/2014/main" id="{238204AD-ADA2-423A-D161-F0F07B6BF695}"/>
              </a:ext>
            </a:extLst>
          </p:cNvPr>
          <p:cNvSpPr txBox="1">
            <a:spLocks noChangeArrowheads="1"/>
          </p:cNvSpPr>
          <p:nvPr/>
        </p:nvSpPr>
        <p:spPr bwMode="auto">
          <a:xfrm>
            <a:off x="250825" y="4857750"/>
            <a:ext cx="86423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dirty="0">
                <a:latin typeface="Comic Sans MS" panose="030F0702030302020204" pitchFamily="66" charset="0"/>
              </a:rPr>
              <a:t>We arbitrarily pick a node go to from node 0. Pick an edge outwards from node 0.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1">
            <a:extLst>
              <a:ext uri="{FF2B5EF4-FFF2-40B4-BE49-F238E27FC236}">
                <a16:creationId xmlns:a16="http://schemas.microsoft.com/office/drawing/2014/main" id="{6E58C742-8FDE-B8EE-E98D-7FA00B1282C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CBF05BC-CBDA-4223-B9C0-3074C61F7CF1}" type="slidenum">
              <a:rPr lang="en-US" altLang="en-US" sz="1400" smtClean="0"/>
              <a:pPr>
                <a:spcBef>
                  <a:spcPct val="0"/>
                </a:spcBef>
                <a:buFontTx/>
                <a:buNone/>
              </a:pPr>
              <a:t>34</a:t>
            </a:fld>
            <a:endParaRPr lang="en-US" altLang="en-US" sz="1400"/>
          </a:p>
        </p:txBody>
      </p:sp>
      <p:sp>
        <p:nvSpPr>
          <p:cNvPr id="69635" name="TextBox 12">
            <a:extLst>
              <a:ext uri="{FF2B5EF4-FFF2-40B4-BE49-F238E27FC236}">
                <a16:creationId xmlns:a16="http://schemas.microsoft.com/office/drawing/2014/main" id="{72E92432-B92C-2B2A-3B75-672046E1FC2D}"/>
              </a:ext>
            </a:extLst>
          </p:cNvPr>
          <p:cNvSpPr txBox="1">
            <a:spLocks noChangeArrowheads="1"/>
          </p:cNvSpPr>
          <p:nvPr/>
        </p:nvSpPr>
        <p:spPr bwMode="auto">
          <a:xfrm>
            <a:off x="283689" y="26987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69636" name="TextBox 7">
            <a:extLst>
              <a:ext uri="{FF2B5EF4-FFF2-40B4-BE49-F238E27FC236}">
                <a16:creationId xmlns:a16="http://schemas.microsoft.com/office/drawing/2014/main" id="{028D2BF5-0F4D-4F0D-0BB6-E5B5EB663937}"/>
              </a:ext>
            </a:extLst>
          </p:cNvPr>
          <p:cNvSpPr txBox="1">
            <a:spLocks noChangeArrowheads="1"/>
          </p:cNvSpPr>
          <p:nvPr/>
        </p:nvSpPr>
        <p:spPr bwMode="auto">
          <a:xfrm>
            <a:off x="276225" y="1060450"/>
            <a:ext cx="8640763" cy="249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dirty="0">
                <a:latin typeface="Comic Sans MS" panose="030F0702030302020204" pitchFamily="66" charset="0"/>
              </a:rPr>
              <a:t>Once at 9 pick an edge outwards from node 9. Then pick an edge outwards from 8. Then we choose 7. From 7 there are plenty of edges to choose from.  7 to 10 , 10 to 11 and again 11 to 7. Make sure you revisit already revisited nodes or the node currently being visited.</a:t>
            </a:r>
          </a:p>
        </p:txBody>
      </p:sp>
      <p:pic>
        <p:nvPicPr>
          <p:cNvPr id="69637" name="Picture 5">
            <a:extLst>
              <a:ext uri="{FF2B5EF4-FFF2-40B4-BE49-F238E27FC236}">
                <a16:creationId xmlns:a16="http://schemas.microsoft.com/office/drawing/2014/main" id="{0EDD6E63-47D0-FD70-4DB9-0CD6D233CD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3213100"/>
            <a:ext cx="4875212"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1">
            <a:extLst>
              <a:ext uri="{FF2B5EF4-FFF2-40B4-BE49-F238E27FC236}">
                <a16:creationId xmlns:a16="http://schemas.microsoft.com/office/drawing/2014/main" id="{F14E7534-55F6-BE1B-5D70-1449F26E5E7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91BC097-1B31-41A2-B8A9-54E390642FED}" type="slidenum">
              <a:rPr lang="en-US" altLang="en-US" sz="1400" smtClean="0"/>
              <a:pPr>
                <a:spcBef>
                  <a:spcPct val="0"/>
                </a:spcBef>
                <a:buFontTx/>
                <a:buNone/>
              </a:pPr>
              <a:t>35</a:t>
            </a:fld>
            <a:endParaRPr lang="en-US" altLang="en-US" sz="1400"/>
          </a:p>
        </p:txBody>
      </p:sp>
      <p:sp>
        <p:nvSpPr>
          <p:cNvPr id="71683" name="TextBox 12">
            <a:extLst>
              <a:ext uri="{FF2B5EF4-FFF2-40B4-BE49-F238E27FC236}">
                <a16:creationId xmlns:a16="http://schemas.microsoft.com/office/drawing/2014/main" id="{6D646CAA-B598-65EF-65F1-FBCCD589FD1C}"/>
              </a:ext>
            </a:extLst>
          </p:cNvPr>
          <p:cNvSpPr txBox="1">
            <a:spLocks noChangeArrowheads="1"/>
          </p:cNvSpPr>
          <p:nvPr/>
        </p:nvSpPr>
        <p:spPr bwMode="auto">
          <a:xfrm>
            <a:off x="250825" y="245325"/>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pic>
        <p:nvPicPr>
          <p:cNvPr id="71684" name="Picture 5">
            <a:extLst>
              <a:ext uri="{FF2B5EF4-FFF2-40B4-BE49-F238E27FC236}">
                <a16:creationId xmlns:a16="http://schemas.microsoft.com/office/drawing/2014/main" id="{34973AE3-2AE4-70E3-7971-FAC27F6D2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9488" y="1052513"/>
            <a:ext cx="4645025" cy="309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5" name="TextBox 8">
            <a:extLst>
              <a:ext uri="{FF2B5EF4-FFF2-40B4-BE49-F238E27FC236}">
                <a16:creationId xmlns:a16="http://schemas.microsoft.com/office/drawing/2014/main" id="{7EFD9A02-5A46-4F25-E758-2A1C65CF3007}"/>
              </a:ext>
            </a:extLst>
          </p:cNvPr>
          <p:cNvSpPr txBox="1">
            <a:spLocks noChangeArrowheads="1"/>
          </p:cNvSpPr>
          <p:nvPr/>
        </p:nvSpPr>
        <p:spPr bwMode="auto">
          <a:xfrm>
            <a:off x="250825" y="4295775"/>
            <a:ext cx="86423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So we have to backtrack. For backtracking we have to label edges and nodes gray so backtrack all the way back to 7. So, we are not exploring finished 7 because there are other edges to picked.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1">
            <a:extLst>
              <a:ext uri="{FF2B5EF4-FFF2-40B4-BE49-F238E27FC236}">
                <a16:creationId xmlns:a16="http://schemas.microsoft.com/office/drawing/2014/main" id="{1267C48C-656B-43F6-C537-84B2FD63739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7E2C068-C24B-4526-B162-6D2579DAF86F}" type="slidenum">
              <a:rPr lang="en-US" altLang="en-US" sz="1400" smtClean="0"/>
              <a:pPr>
                <a:spcBef>
                  <a:spcPct val="0"/>
                </a:spcBef>
                <a:buFontTx/>
                <a:buNone/>
              </a:pPr>
              <a:t>36</a:t>
            </a:fld>
            <a:endParaRPr lang="en-US" altLang="en-US" sz="1400"/>
          </a:p>
        </p:txBody>
      </p:sp>
      <p:sp>
        <p:nvSpPr>
          <p:cNvPr id="73731" name="TextBox 12">
            <a:extLst>
              <a:ext uri="{FF2B5EF4-FFF2-40B4-BE49-F238E27FC236}">
                <a16:creationId xmlns:a16="http://schemas.microsoft.com/office/drawing/2014/main" id="{A95FC320-891A-1E6B-668D-C5FA427DB669}"/>
              </a:ext>
            </a:extLst>
          </p:cNvPr>
          <p:cNvSpPr txBox="1">
            <a:spLocks noChangeArrowheads="1"/>
          </p:cNvSpPr>
          <p:nvPr/>
        </p:nvSpPr>
        <p:spPr bwMode="auto">
          <a:xfrm>
            <a:off x="265903" y="277767"/>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73732" name="TextBox 8">
            <a:extLst>
              <a:ext uri="{FF2B5EF4-FFF2-40B4-BE49-F238E27FC236}">
                <a16:creationId xmlns:a16="http://schemas.microsoft.com/office/drawing/2014/main" id="{B2EDBE8F-A578-FE21-BE34-441250BC2798}"/>
              </a:ext>
            </a:extLst>
          </p:cNvPr>
          <p:cNvSpPr txBox="1">
            <a:spLocks noChangeArrowheads="1"/>
          </p:cNvSpPr>
          <p:nvPr/>
        </p:nvSpPr>
        <p:spPr bwMode="auto">
          <a:xfrm>
            <a:off x="250825" y="4295775"/>
            <a:ext cx="86423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So we have to backtrack. For backtracking we have to label edges and nodes gray so backtrack all the way back to 7. So, we are not exploring finished 7 because there are other edges to picked. So I am going to go to node 3 and from node 3 we are going to node 2.</a:t>
            </a:r>
          </a:p>
        </p:txBody>
      </p:sp>
      <p:pic>
        <p:nvPicPr>
          <p:cNvPr id="73733" name="Picture 2">
            <a:extLst>
              <a:ext uri="{FF2B5EF4-FFF2-40B4-BE49-F238E27FC236}">
                <a16:creationId xmlns:a16="http://schemas.microsoft.com/office/drawing/2014/main" id="{43864D45-1EB1-4090-10A0-312FF3E8C1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003300"/>
            <a:ext cx="4432300" cy="303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1">
            <a:extLst>
              <a:ext uri="{FF2B5EF4-FFF2-40B4-BE49-F238E27FC236}">
                <a16:creationId xmlns:a16="http://schemas.microsoft.com/office/drawing/2014/main" id="{DEBDCDF8-6505-9C1F-B6C5-13FC53591B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6ADDF38-CBAF-468A-B4C2-5AD118F762A9}" type="slidenum">
              <a:rPr lang="en-US" altLang="en-US" sz="1400" smtClean="0"/>
              <a:pPr>
                <a:spcBef>
                  <a:spcPct val="0"/>
                </a:spcBef>
                <a:buFontTx/>
                <a:buNone/>
              </a:pPr>
              <a:t>37</a:t>
            </a:fld>
            <a:endParaRPr lang="en-US" altLang="en-US" sz="1400"/>
          </a:p>
        </p:txBody>
      </p:sp>
      <p:sp>
        <p:nvSpPr>
          <p:cNvPr id="75779" name="TextBox 12">
            <a:extLst>
              <a:ext uri="{FF2B5EF4-FFF2-40B4-BE49-F238E27FC236}">
                <a16:creationId xmlns:a16="http://schemas.microsoft.com/office/drawing/2014/main" id="{771D6897-076C-98E5-04E6-75188600FCDD}"/>
              </a:ext>
            </a:extLst>
          </p:cNvPr>
          <p:cNvSpPr txBox="1">
            <a:spLocks noChangeArrowheads="1"/>
          </p:cNvSpPr>
          <p:nvPr/>
        </p:nvSpPr>
        <p:spPr bwMode="auto">
          <a:xfrm>
            <a:off x="283121" y="292099"/>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75780" name="TextBox 8">
            <a:extLst>
              <a:ext uri="{FF2B5EF4-FFF2-40B4-BE49-F238E27FC236}">
                <a16:creationId xmlns:a16="http://schemas.microsoft.com/office/drawing/2014/main" id="{D208743C-D1C1-6182-7B05-FA6448C80EAF}"/>
              </a:ext>
            </a:extLst>
          </p:cNvPr>
          <p:cNvSpPr txBox="1">
            <a:spLocks noChangeArrowheads="1"/>
          </p:cNvSpPr>
          <p:nvPr/>
        </p:nvSpPr>
        <p:spPr bwMode="auto">
          <a:xfrm>
            <a:off x="276225" y="1196975"/>
            <a:ext cx="8640763"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Node 2 is a dead end. So we backtrack and go to node 4 which is also dead end. So we back track to 3, and pick node 3’s last edge node 5. 5 to 6 and 6 to 7. </a:t>
            </a:r>
          </a:p>
        </p:txBody>
      </p:sp>
      <p:pic>
        <p:nvPicPr>
          <p:cNvPr id="75781" name="Picture 3">
            <a:extLst>
              <a:ext uri="{FF2B5EF4-FFF2-40B4-BE49-F238E27FC236}">
                <a16:creationId xmlns:a16="http://schemas.microsoft.com/office/drawing/2014/main" id="{3767B06F-76B4-B607-B74A-CA12F08FF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3" y="2708275"/>
            <a:ext cx="4968875"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1">
            <a:extLst>
              <a:ext uri="{FF2B5EF4-FFF2-40B4-BE49-F238E27FC236}">
                <a16:creationId xmlns:a16="http://schemas.microsoft.com/office/drawing/2014/main" id="{A5CD55A8-FCF7-38BC-E533-8565AC2474A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F1FDE30-497B-4557-99D0-909EFC20EB17}" type="slidenum">
              <a:rPr lang="en-US" altLang="en-US" sz="1400" smtClean="0"/>
              <a:pPr>
                <a:spcBef>
                  <a:spcPct val="0"/>
                </a:spcBef>
                <a:buFontTx/>
                <a:buNone/>
              </a:pPr>
              <a:t>38</a:t>
            </a:fld>
            <a:endParaRPr lang="en-US" altLang="en-US" sz="1400"/>
          </a:p>
        </p:txBody>
      </p:sp>
      <p:sp>
        <p:nvSpPr>
          <p:cNvPr id="77827" name="TextBox 12">
            <a:extLst>
              <a:ext uri="{FF2B5EF4-FFF2-40B4-BE49-F238E27FC236}">
                <a16:creationId xmlns:a16="http://schemas.microsoft.com/office/drawing/2014/main" id="{30530C1C-A7D7-517C-3D68-A2A0239C2BBF}"/>
              </a:ext>
            </a:extLst>
          </p:cNvPr>
          <p:cNvSpPr txBox="1">
            <a:spLocks noChangeArrowheads="1"/>
          </p:cNvSpPr>
          <p:nvPr/>
        </p:nvSpPr>
        <p:spPr bwMode="auto">
          <a:xfrm>
            <a:off x="255658" y="286544"/>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77828" name="TextBox 8">
            <a:extLst>
              <a:ext uri="{FF2B5EF4-FFF2-40B4-BE49-F238E27FC236}">
                <a16:creationId xmlns:a16="http://schemas.microsoft.com/office/drawing/2014/main" id="{57AE921B-43D4-D5F6-538D-CAB0FB4B1A68}"/>
              </a:ext>
            </a:extLst>
          </p:cNvPr>
          <p:cNvSpPr txBox="1">
            <a:spLocks noChangeArrowheads="1"/>
          </p:cNvSpPr>
          <p:nvPr/>
        </p:nvSpPr>
        <p:spPr bwMode="auto">
          <a:xfrm>
            <a:off x="276225" y="1196975"/>
            <a:ext cx="8640763"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a:latin typeface="Comic Sans MS" panose="030F0702030302020204" pitchFamily="66" charset="0"/>
              </a:rPr>
              <a:t>Can’t go to 7 because we already visited 7. So backtrack all the back to 8. From 8 it goes to node 1. Then back to node 0. </a:t>
            </a:r>
          </a:p>
        </p:txBody>
      </p:sp>
      <p:pic>
        <p:nvPicPr>
          <p:cNvPr id="77829" name="Picture 5">
            <a:extLst>
              <a:ext uri="{FF2B5EF4-FFF2-40B4-BE49-F238E27FC236}">
                <a16:creationId xmlns:a16="http://schemas.microsoft.com/office/drawing/2014/main" id="{8CEBEE3B-4EB2-B474-5709-B7995D03F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489200"/>
            <a:ext cx="5616575"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1">
            <a:extLst>
              <a:ext uri="{FF2B5EF4-FFF2-40B4-BE49-F238E27FC236}">
                <a16:creationId xmlns:a16="http://schemas.microsoft.com/office/drawing/2014/main" id="{F29A1BA1-46C5-7E24-C6C6-E1FADF97410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517966A-2A4F-4D64-B52C-6209BDFF8C46}" type="slidenum">
              <a:rPr lang="en-US" altLang="en-US" sz="1400" smtClean="0"/>
              <a:pPr>
                <a:spcBef>
                  <a:spcPct val="0"/>
                </a:spcBef>
                <a:buFontTx/>
                <a:buNone/>
              </a:pPr>
              <a:t>39</a:t>
            </a:fld>
            <a:endParaRPr lang="en-US" altLang="en-US" sz="1400"/>
          </a:p>
        </p:txBody>
      </p:sp>
      <p:sp>
        <p:nvSpPr>
          <p:cNvPr id="79875" name="TextBox 12">
            <a:extLst>
              <a:ext uri="{FF2B5EF4-FFF2-40B4-BE49-F238E27FC236}">
                <a16:creationId xmlns:a16="http://schemas.microsoft.com/office/drawing/2014/main" id="{F59BAB0F-B83B-D20B-1E4C-2F7F66150EFD}"/>
              </a:ext>
            </a:extLst>
          </p:cNvPr>
          <p:cNvSpPr txBox="1">
            <a:spLocks noChangeArrowheads="1"/>
          </p:cNvSpPr>
          <p:nvPr/>
        </p:nvSpPr>
        <p:spPr bwMode="auto">
          <a:xfrm>
            <a:off x="395536" y="332656"/>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
        <p:nvSpPr>
          <p:cNvPr id="79876" name="TextBox 8">
            <a:extLst>
              <a:ext uri="{FF2B5EF4-FFF2-40B4-BE49-F238E27FC236}">
                <a16:creationId xmlns:a16="http://schemas.microsoft.com/office/drawing/2014/main" id="{ED5C1F64-30C6-8A2B-BD63-64CD555AC857}"/>
              </a:ext>
            </a:extLst>
          </p:cNvPr>
          <p:cNvSpPr txBox="1">
            <a:spLocks noChangeArrowheads="1"/>
          </p:cNvSpPr>
          <p:nvPr/>
        </p:nvSpPr>
        <p:spPr bwMode="auto">
          <a:xfrm>
            <a:off x="276225" y="1196975"/>
            <a:ext cx="8640763"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600" dirty="0">
                <a:latin typeface="Comic Sans MS" panose="030F0702030302020204" pitchFamily="66" charset="0"/>
              </a:rPr>
              <a:t>Can’t go to 7 because we already visited 7. So backtrack all the back to 8. From 8 it goes to node 1. Then back to node 0. This was one depth-first search traversal, however it can go on in lot of different ways.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a:extLst>
              <a:ext uri="{FF2B5EF4-FFF2-40B4-BE49-F238E27FC236}">
                <a16:creationId xmlns:a16="http://schemas.microsoft.com/office/drawing/2014/main" id="{E1CD16C9-8B37-7EAB-2D36-107906FBF11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BE6CE76-8FF9-4725-A217-B50F8CD434C0}" type="slidenum">
              <a:rPr lang="en-US" altLang="en-US" sz="1400" smtClean="0"/>
              <a:pPr>
                <a:spcBef>
                  <a:spcPct val="0"/>
                </a:spcBef>
                <a:buFontTx/>
                <a:buNone/>
              </a:pPr>
              <a:t>4</a:t>
            </a:fld>
            <a:endParaRPr lang="en-US" altLang="en-US" sz="1400"/>
          </a:p>
        </p:txBody>
      </p:sp>
      <p:sp>
        <p:nvSpPr>
          <p:cNvPr id="10243" name="TextBox 12">
            <a:extLst>
              <a:ext uri="{FF2B5EF4-FFF2-40B4-BE49-F238E27FC236}">
                <a16:creationId xmlns:a16="http://schemas.microsoft.com/office/drawing/2014/main" id="{DCFD89BD-13C3-0446-F7C3-3F6793AB2AFC}"/>
              </a:ext>
            </a:extLst>
          </p:cNvPr>
          <p:cNvSpPr txBox="1">
            <a:spLocks noChangeArrowheads="1"/>
          </p:cNvSpPr>
          <p:nvPr/>
        </p:nvSpPr>
        <p:spPr bwMode="auto">
          <a:xfrm>
            <a:off x="395536" y="260648"/>
            <a:ext cx="532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Mean End Analysis</a:t>
            </a:r>
          </a:p>
        </p:txBody>
      </p:sp>
      <p:sp>
        <p:nvSpPr>
          <p:cNvPr id="6" name="TextBox 5">
            <a:extLst>
              <a:ext uri="{FF2B5EF4-FFF2-40B4-BE49-F238E27FC236}">
                <a16:creationId xmlns:a16="http://schemas.microsoft.com/office/drawing/2014/main" id="{BB944B94-BF24-A6E6-819C-99CB14CE6B07}"/>
              </a:ext>
            </a:extLst>
          </p:cNvPr>
          <p:cNvSpPr txBox="1">
            <a:spLocks noRot="1" noChangeAspect="1" noMove="1" noResize="1" noEditPoints="1" noAdjustHandles="1" noChangeArrowheads="1" noChangeShapeType="1" noTextEdit="1"/>
          </p:cNvSpPr>
          <p:nvPr/>
        </p:nvSpPr>
        <p:spPr>
          <a:xfrm>
            <a:off x="683568" y="1628800"/>
            <a:ext cx="7954963" cy="2707408"/>
          </a:xfrm>
          <a:prstGeom prst="rect">
            <a:avLst/>
          </a:prstGeom>
          <a:blipFill>
            <a:blip r:embed="rId3"/>
            <a:stretch>
              <a:fillRect l="-996" t="-1802" r="-1226" b="-4279"/>
            </a:stretch>
          </a:blipFill>
        </p:spPr>
        <p:txBody>
          <a:bodyPr/>
          <a:lstStyle/>
          <a:p>
            <a:pPr>
              <a:defRPr/>
            </a:pPr>
            <a:r>
              <a:rPr lang="en-US">
                <a:noFill/>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5A0681-1126-A7F1-9FC1-51F775E753EB}"/>
              </a:ext>
            </a:extLst>
          </p:cNvPr>
          <p:cNvSpPr>
            <a:spLocks noGrp="1"/>
          </p:cNvSpPr>
          <p:nvPr>
            <p:ph idx="1"/>
          </p:nvPr>
        </p:nvSpPr>
        <p:spPr>
          <a:xfrm>
            <a:off x="685800" y="1340768"/>
            <a:ext cx="7772400" cy="4755232"/>
          </a:xfrm>
        </p:spPr>
        <p:txBody>
          <a:bodyPr/>
          <a:lstStyle/>
          <a:p>
            <a:pPr marL="0" indent="0">
              <a:buNone/>
            </a:pPr>
            <a:r>
              <a:rPr lang="en-US" sz="2400" b="1" dirty="0">
                <a:latin typeface="Comic Sans MS" panose="030F0702030302020204" pitchFamily="66" charset="0"/>
              </a:rPr>
              <a:t>Advantages</a:t>
            </a:r>
          </a:p>
          <a:p>
            <a:r>
              <a:rPr lang="en-US" sz="2000" dirty="0">
                <a:latin typeface="Comic Sans MS" panose="030F0702030302020204" pitchFamily="66" charset="0"/>
              </a:rPr>
              <a:t> Low space complexity</a:t>
            </a:r>
          </a:p>
          <a:p>
            <a:r>
              <a:rPr lang="en-US" sz="2000" dirty="0">
                <a:latin typeface="Comic Sans MS" panose="030F0702030302020204" pitchFamily="66" charset="0"/>
              </a:rPr>
              <a:t>Good chance of success when there are many solutions</a:t>
            </a:r>
          </a:p>
          <a:p>
            <a:r>
              <a:rPr lang="en-US" sz="2000" dirty="0">
                <a:latin typeface="Comic Sans MS" panose="030F0702030302020204" pitchFamily="66" charset="0"/>
              </a:rPr>
              <a:t>Complete if there is a solution shorter than the depth limit</a:t>
            </a:r>
          </a:p>
          <a:p>
            <a:pPr marL="0" indent="0">
              <a:buNone/>
            </a:pPr>
            <a:endParaRPr lang="en-US" sz="2000" b="1" dirty="0">
              <a:latin typeface="Comic Sans MS" panose="030F0702030302020204" pitchFamily="66" charset="0"/>
            </a:endParaRPr>
          </a:p>
          <a:p>
            <a:pPr marL="0" indent="0">
              <a:buNone/>
            </a:pPr>
            <a:r>
              <a:rPr lang="en-US" sz="2400" b="1" dirty="0">
                <a:latin typeface="Comic Sans MS" panose="030F0702030302020204" pitchFamily="66" charset="0"/>
              </a:rPr>
              <a:t>Disadvantages</a:t>
            </a:r>
          </a:p>
          <a:p>
            <a:r>
              <a:rPr lang="en-US" sz="2000" dirty="0">
                <a:latin typeface="Comic Sans MS" panose="030F0702030302020204" pitchFamily="66" charset="0"/>
              </a:rPr>
              <a:t>Without the depth limit search may continue down an infinite branch</a:t>
            </a:r>
          </a:p>
          <a:p>
            <a:r>
              <a:rPr lang="en-US" sz="2000" dirty="0">
                <a:latin typeface="Comic Sans MS" panose="030F0702030302020204" pitchFamily="66" charset="0"/>
              </a:rPr>
              <a:t>Solutions longer than the depth limit will not be found</a:t>
            </a:r>
          </a:p>
          <a:p>
            <a:r>
              <a:rPr lang="en-US" sz="2000" dirty="0">
                <a:latin typeface="Comic Sans MS" panose="030F0702030302020204" pitchFamily="66" charset="0"/>
              </a:rPr>
              <a:t>The solution found may not be the shortest solution</a:t>
            </a:r>
          </a:p>
          <a:p>
            <a:pPr marL="0" indent="0">
              <a:buNone/>
            </a:pPr>
            <a:endParaRPr lang="en-US" sz="2000" dirty="0">
              <a:latin typeface="Comic Sans MS" panose="030F0702030302020204" pitchFamily="66" charset="0"/>
            </a:endParaRPr>
          </a:p>
        </p:txBody>
      </p:sp>
      <p:sp>
        <p:nvSpPr>
          <p:cNvPr id="4" name="Slide Number Placeholder 3">
            <a:extLst>
              <a:ext uri="{FF2B5EF4-FFF2-40B4-BE49-F238E27FC236}">
                <a16:creationId xmlns:a16="http://schemas.microsoft.com/office/drawing/2014/main" id="{B715731A-6EDE-A60E-B368-925D43BBAB3D}"/>
              </a:ext>
            </a:extLst>
          </p:cNvPr>
          <p:cNvSpPr>
            <a:spLocks noGrp="1"/>
          </p:cNvSpPr>
          <p:nvPr>
            <p:ph type="sldNum" sz="quarter" idx="12"/>
          </p:nvPr>
        </p:nvSpPr>
        <p:spPr/>
        <p:txBody>
          <a:bodyPr/>
          <a:lstStyle/>
          <a:p>
            <a:pPr>
              <a:defRPr/>
            </a:pPr>
            <a:fld id="{79EAD4E6-AB6C-4006-A5C9-05CA383DFE02}" type="slidenum">
              <a:rPr lang="en-US" altLang="en-US" smtClean="0"/>
              <a:pPr>
                <a:defRPr/>
              </a:pPr>
              <a:t>40</a:t>
            </a:fld>
            <a:endParaRPr lang="en-US" altLang="en-US"/>
          </a:p>
        </p:txBody>
      </p:sp>
      <p:sp>
        <p:nvSpPr>
          <p:cNvPr id="5" name="TextBox 12">
            <a:extLst>
              <a:ext uri="{FF2B5EF4-FFF2-40B4-BE49-F238E27FC236}">
                <a16:creationId xmlns:a16="http://schemas.microsoft.com/office/drawing/2014/main" id="{5D227E1D-014D-880E-A616-AB5047387018}"/>
              </a:ext>
            </a:extLst>
          </p:cNvPr>
          <p:cNvSpPr txBox="1">
            <a:spLocks noChangeArrowheads="1"/>
          </p:cNvSpPr>
          <p:nvPr/>
        </p:nvSpPr>
        <p:spPr bwMode="auto">
          <a:xfrm>
            <a:off x="539552" y="438943"/>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Tree>
    <p:extLst>
      <p:ext uri="{BB962C8B-B14F-4D97-AF65-F5344CB8AC3E}">
        <p14:creationId xmlns:p14="http://schemas.microsoft.com/office/powerpoint/2010/main" val="928712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6CA740-7ADE-81BB-E253-CDA91FCC7586}"/>
              </a:ext>
            </a:extLst>
          </p:cNvPr>
          <p:cNvSpPr>
            <a:spLocks noGrp="1"/>
          </p:cNvSpPr>
          <p:nvPr>
            <p:ph idx="1"/>
          </p:nvPr>
        </p:nvSpPr>
        <p:spPr>
          <a:xfrm>
            <a:off x="685800" y="1340768"/>
            <a:ext cx="7772400" cy="4755232"/>
          </a:xfrm>
        </p:spPr>
        <p:txBody>
          <a:bodyPr/>
          <a:lstStyle/>
          <a:p>
            <a:pPr marL="0" indent="0">
              <a:buNone/>
            </a:pPr>
            <a:r>
              <a:rPr lang="en-US" sz="2800" b="1" dirty="0">
                <a:latin typeface="Comic Sans MS" panose="030F0702030302020204" pitchFamily="66" charset="0"/>
              </a:rPr>
              <a:t>For more example watch:-</a:t>
            </a:r>
            <a:endParaRPr lang="en-US" sz="2800" dirty="0">
              <a:latin typeface="Comic Sans MS" panose="030F0702030302020204" pitchFamily="66" charset="0"/>
            </a:endParaRPr>
          </a:p>
          <a:p>
            <a:pPr marL="0" indent="0">
              <a:buNone/>
            </a:pPr>
            <a:r>
              <a:rPr lang="en-US" sz="2800" dirty="0">
                <a:latin typeface="Comic Sans MS" panose="030F0702030302020204" pitchFamily="66" charset="0"/>
              </a:rPr>
              <a:t>https://youtu.be/dWpvK-8uAqM </a:t>
            </a:r>
          </a:p>
          <a:p>
            <a:pPr marL="0" indent="0">
              <a:buNone/>
            </a:pPr>
            <a:r>
              <a:rPr lang="en-US" sz="2800" dirty="0">
                <a:latin typeface="Comic Sans MS" panose="030F0702030302020204" pitchFamily="66" charset="0"/>
              </a:rPr>
              <a:t>https://youtu.be/NUlKH29gg6I</a:t>
            </a:r>
          </a:p>
          <a:p>
            <a:pPr marL="0" indent="0">
              <a:buNone/>
            </a:pPr>
            <a:endParaRPr lang="en-US" sz="2800" dirty="0">
              <a:latin typeface="Comic Sans MS" panose="030F0702030302020204" pitchFamily="66" charset="0"/>
            </a:endParaRPr>
          </a:p>
          <a:p>
            <a:pPr marL="0" indent="0">
              <a:buNone/>
            </a:pPr>
            <a:r>
              <a:rPr lang="en-US" sz="2800" b="1" dirty="0">
                <a:latin typeface="Comic Sans MS" panose="030F0702030302020204" pitchFamily="66" charset="0"/>
              </a:rPr>
              <a:t>For the example provided in presentation watch:-</a:t>
            </a:r>
          </a:p>
          <a:p>
            <a:pPr marL="0" indent="0">
              <a:buNone/>
            </a:pPr>
            <a:r>
              <a:rPr lang="en-US" sz="2800" dirty="0">
                <a:latin typeface="Comic Sans MS" panose="030F0702030302020204" pitchFamily="66" charset="0"/>
              </a:rPr>
              <a:t>https://youtu.be/7fujbpJ0LB4</a:t>
            </a:r>
          </a:p>
        </p:txBody>
      </p:sp>
      <p:sp>
        <p:nvSpPr>
          <p:cNvPr id="4" name="Slide Number Placeholder 3">
            <a:extLst>
              <a:ext uri="{FF2B5EF4-FFF2-40B4-BE49-F238E27FC236}">
                <a16:creationId xmlns:a16="http://schemas.microsoft.com/office/drawing/2014/main" id="{69D180A7-6C8E-7846-C6D1-FC946BA236EE}"/>
              </a:ext>
            </a:extLst>
          </p:cNvPr>
          <p:cNvSpPr>
            <a:spLocks noGrp="1"/>
          </p:cNvSpPr>
          <p:nvPr>
            <p:ph type="sldNum" sz="quarter" idx="12"/>
          </p:nvPr>
        </p:nvSpPr>
        <p:spPr/>
        <p:txBody>
          <a:bodyPr/>
          <a:lstStyle/>
          <a:p>
            <a:pPr>
              <a:defRPr/>
            </a:pPr>
            <a:fld id="{79EAD4E6-AB6C-4006-A5C9-05CA383DFE02}" type="slidenum">
              <a:rPr lang="en-US" altLang="en-US" smtClean="0"/>
              <a:pPr>
                <a:defRPr/>
              </a:pPr>
              <a:t>41</a:t>
            </a:fld>
            <a:endParaRPr lang="en-US" altLang="en-US"/>
          </a:p>
        </p:txBody>
      </p:sp>
      <p:sp>
        <p:nvSpPr>
          <p:cNvPr id="5" name="TextBox 12">
            <a:extLst>
              <a:ext uri="{FF2B5EF4-FFF2-40B4-BE49-F238E27FC236}">
                <a16:creationId xmlns:a16="http://schemas.microsoft.com/office/drawing/2014/main" id="{AC3A560B-B26A-84C3-DD46-B8BAFE231F73}"/>
              </a:ext>
            </a:extLst>
          </p:cNvPr>
          <p:cNvSpPr txBox="1">
            <a:spLocks noChangeArrowheads="1"/>
          </p:cNvSpPr>
          <p:nvPr/>
        </p:nvSpPr>
        <p:spPr bwMode="auto">
          <a:xfrm>
            <a:off x="323528" y="438943"/>
            <a:ext cx="768191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solidFill>
                  <a:srgbClr val="0070C0"/>
                </a:solidFill>
                <a:latin typeface="Comic Sans MS" panose="030F0702030302020204" pitchFamily="66" charset="0"/>
              </a:rPr>
              <a:t>Depth-First Search</a:t>
            </a:r>
          </a:p>
        </p:txBody>
      </p:sp>
    </p:spTree>
    <p:extLst>
      <p:ext uri="{BB962C8B-B14F-4D97-AF65-F5344CB8AC3E}">
        <p14:creationId xmlns:p14="http://schemas.microsoft.com/office/powerpoint/2010/main" val="2011406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1">
            <a:extLst>
              <a:ext uri="{FF2B5EF4-FFF2-40B4-BE49-F238E27FC236}">
                <a16:creationId xmlns:a16="http://schemas.microsoft.com/office/drawing/2014/main" id="{B0FB2F97-BA21-42AC-7945-43AF98810E7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BB4C8A9-8F4C-473B-A1DD-E80492D5FB86}" type="slidenum">
              <a:rPr lang="en-US" altLang="en-US" sz="1400" smtClean="0"/>
              <a:pPr>
                <a:spcBef>
                  <a:spcPct val="0"/>
                </a:spcBef>
                <a:buFontTx/>
                <a:buNone/>
              </a:pPr>
              <a:t>42</a:t>
            </a:fld>
            <a:endParaRPr lang="en-US" altLang="en-US" sz="1400"/>
          </a:p>
        </p:txBody>
      </p:sp>
      <p:sp>
        <p:nvSpPr>
          <p:cNvPr id="81923" name="Rectangle 1026">
            <a:extLst>
              <a:ext uri="{FF2B5EF4-FFF2-40B4-BE49-F238E27FC236}">
                <a16:creationId xmlns:a16="http://schemas.microsoft.com/office/drawing/2014/main" id="{C2CD2D2A-FC11-605D-1276-832F6356E4C1}"/>
              </a:ext>
            </a:extLst>
          </p:cNvPr>
          <p:cNvSpPr>
            <a:spLocks noChangeArrowheads="1"/>
          </p:cNvSpPr>
          <p:nvPr/>
        </p:nvSpPr>
        <p:spPr bwMode="auto">
          <a:xfrm>
            <a:off x="488950" y="2298700"/>
            <a:ext cx="8054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b="1" i="1">
              <a:solidFill>
                <a:schemeClr val="accent2"/>
              </a:solidFill>
            </a:endParaRPr>
          </a:p>
        </p:txBody>
      </p:sp>
      <p:sp>
        <p:nvSpPr>
          <p:cNvPr id="81924" name="Rectangle 2">
            <a:extLst>
              <a:ext uri="{FF2B5EF4-FFF2-40B4-BE49-F238E27FC236}">
                <a16:creationId xmlns:a16="http://schemas.microsoft.com/office/drawing/2014/main" id="{B9AE0E3F-701E-FDBD-FA06-681DAB85211E}"/>
              </a:ext>
            </a:extLst>
          </p:cNvPr>
          <p:cNvSpPr>
            <a:spLocks noChangeArrowheads="1"/>
          </p:cNvSpPr>
          <p:nvPr/>
        </p:nvSpPr>
        <p:spPr bwMode="auto">
          <a:xfrm>
            <a:off x="314325" y="-14288"/>
            <a:ext cx="8347075"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i="1" u="sng">
              <a:solidFill>
                <a:schemeClr val="accent2"/>
              </a:solidFill>
            </a:endParaRPr>
          </a:p>
        </p:txBody>
      </p:sp>
      <p:sp>
        <p:nvSpPr>
          <p:cNvPr id="81925" name="Rectangle 2">
            <a:extLst>
              <a:ext uri="{FF2B5EF4-FFF2-40B4-BE49-F238E27FC236}">
                <a16:creationId xmlns:a16="http://schemas.microsoft.com/office/drawing/2014/main" id="{4A87C723-905F-40EB-75AE-FF1135E9EB16}"/>
              </a:ext>
            </a:extLst>
          </p:cNvPr>
          <p:cNvSpPr>
            <a:spLocks noChangeArrowheads="1"/>
          </p:cNvSpPr>
          <p:nvPr/>
        </p:nvSpPr>
        <p:spPr bwMode="auto">
          <a:xfrm>
            <a:off x="3348038" y="2641600"/>
            <a:ext cx="7642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5400" i="1">
                <a:solidFill>
                  <a:schemeClr val="accent2"/>
                </a:solidFill>
              </a:rPr>
              <a:t>  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C4EAA206-0C5F-234C-518E-7E67D2203F1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286B737-2831-47E2-AC46-4738C7A61F81}" type="slidenum">
              <a:rPr lang="en-US" altLang="en-US" sz="1400" smtClean="0"/>
              <a:pPr>
                <a:spcBef>
                  <a:spcPct val="0"/>
                </a:spcBef>
                <a:buFontTx/>
                <a:buNone/>
              </a:pPr>
              <a:t>5</a:t>
            </a:fld>
            <a:endParaRPr lang="en-US" altLang="en-US" sz="1400"/>
          </a:p>
        </p:txBody>
      </p:sp>
      <p:sp>
        <p:nvSpPr>
          <p:cNvPr id="12291" name="TextBox 12">
            <a:extLst>
              <a:ext uri="{FF2B5EF4-FFF2-40B4-BE49-F238E27FC236}">
                <a16:creationId xmlns:a16="http://schemas.microsoft.com/office/drawing/2014/main" id="{2883678F-D486-518E-113C-7DE287FA6566}"/>
              </a:ext>
            </a:extLst>
          </p:cNvPr>
          <p:cNvSpPr txBox="1">
            <a:spLocks noChangeArrowheads="1"/>
          </p:cNvSpPr>
          <p:nvPr/>
        </p:nvSpPr>
        <p:spPr bwMode="auto">
          <a:xfrm>
            <a:off x="251520" y="260648"/>
            <a:ext cx="532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Mean End Analysis</a:t>
            </a:r>
          </a:p>
        </p:txBody>
      </p:sp>
      <p:sp>
        <p:nvSpPr>
          <p:cNvPr id="6" name="TextBox 5">
            <a:extLst>
              <a:ext uri="{FF2B5EF4-FFF2-40B4-BE49-F238E27FC236}">
                <a16:creationId xmlns:a16="http://schemas.microsoft.com/office/drawing/2014/main" id="{6166DFCD-9FD0-D120-4DC0-28EE8C4A2E63}"/>
              </a:ext>
            </a:extLst>
          </p:cNvPr>
          <p:cNvSpPr txBox="1">
            <a:spLocks noRot="1" noChangeAspect="1" noMove="1" noResize="1" noEditPoints="1" noAdjustHandles="1" noChangeArrowheads="1" noChangeShapeType="1" noTextEdit="1"/>
          </p:cNvSpPr>
          <p:nvPr/>
        </p:nvSpPr>
        <p:spPr>
          <a:xfrm>
            <a:off x="683568" y="1340768"/>
            <a:ext cx="7954963" cy="3107133"/>
          </a:xfrm>
          <a:prstGeom prst="rect">
            <a:avLst/>
          </a:prstGeom>
          <a:blipFill>
            <a:blip r:embed="rId3"/>
            <a:stretch>
              <a:fillRect l="-1533" t="-3529" r="-1226" b="-3529"/>
            </a:stretch>
          </a:blipFill>
        </p:spPr>
        <p:txBody>
          <a:bodyPr/>
          <a:lstStyle/>
          <a:p>
            <a:pPr>
              <a:defRPr/>
            </a:pPr>
            <a:r>
              <a:rPr lang="en-US">
                <a:no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a:extLst>
              <a:ext uri="{FF2B5EF4-FFF2-40B4-BE49-F238E27FC236}">
                <a16:creationId xmlns:a16="http://schemas.microsoft.com/office/drawing/2014/main" id="{58B1B0B0-4C84-84CB-4BBB-943DBA57B9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4492FAC-9650-433F-AB4D-89E737DEEF33}" type="slidenum">
              <a:rPr lang="en-US" altLang="en-US" sz="1400" smtClean="0"/>
              <a:pPr>
                <a:spcBef>
                  <a:spcPct val="0"/>
                </a:spcBef>
                <a:buFontTx/>
                <a:buNone/>
              </a:pPr>
              <a:t>6</a:t>
            </a:fld>
            <a:endParaRPr lang="en-US" altLang="en-US" sz="1400"/>
          </a:p>
        </p:txBody>
      </p:sp>
      <p:sp>
        <p:nvSpPr>
          <p:cNvPr id="14339" name="TextBox 12">
            <a:extLst>
              <a:ext uri="{FF2B5EF4-FFF2-40B4-BE49-F238E27FC236}">
                <a16:creationId xmlns:a16="http://schemas.microsoft.com/office/drawing/2014/main" id="{2B571890-C1BB-B9F1-626F-6D98ED4D2608}"/>
              </a:ext>
            </a:extLst>
          </p:cNvPr>
          <p:cNvSpPr txBox="1">
            <a:spLocks noChangeArrowheads="1"/>
          </p:cNvSpPr>
          <p:nvPr/>
        </p:nvSpPr>
        <p:spPr bwMode="auto">
          <a:xfrm>
            <a:off x="323528" y="204051"/>
            <a:ext cx="5327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4000" dirty="0">
                <a:solidFill>
                  <a:srgbClr val="0070C0"/>
                </a:solidFill>
                <a:latin typeface="Comic Sans MS" panose="030F0702030302020204" pitchFamily="66" charset="0"/>
              </a:rPr>
              <a:t>Mean End Analysis</a:t>
            </a:r>
          </a:p>
        </p:txBody>
      </p:sp>
      <p:sp>
        <p:nvSpPr>
          <p:cNvPr id="14340" name="TextBox 5">
            <a:extLst>
              <a:ext uri="{FF2B5EF4-FFF2-40B4-BE49-F238E27FC236}">
                <a16:creationId xmlns:a16="http://schemas.microsoft.com/office/drawing/2014/main" id="{5E504A3A-3A48-4426-DBD2-47068E73CEBE}"/>
              </a:ext>
            </a:extLst>
          </p:cNvPr>
          <p:cNvSpPr txBox="1">
            <a:spLocks noChangeArrowheads="1"/>
          </p:cNvSpPr>
          <p:nvPr/>
        </p:nvSpPr>
        <p:spPr bwMode="auto">
          <a:xfrm>
            <a:off x="593725" y="1341438"/>
            <a:ext cx="795496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 typeface="Times New Roman" panose="02020603050405020304" pitchFamily="18" charset="0"/>
              <a:buAutoNum type="arabicPeriod" startAt="4"/>
            </a:pPr>
            <a:r>
              <a:rPr lang="en-US" altLang="en-US" sz="2400">
                <a:latin typeface="Comic Sans MS" panose="030F0702030302020204" pitchFamily="66" charset="0"/>
              </a:rPr>
              <a:t>We detect the differences between the existing state and the goal state during the MEA process. Once these differences have increased, the current state is saved, a subgoal is created and means-end analysis is applied recursively to reduce the difference. If the subgoal is solved, the saved state is restored and work is resumed on the original problem. In this way choosing different operator and defining sub goal is known as Operator Sub goaling.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a:extLst>
              <a:ext uri="{FF2B5EF4-FFF2-40B4-BE49-F238E27FC236}">
                <a16:creationId xmlns:a16="http://schemas.microsoft.com/office/drawing/2014/main" id="{74B05858-9DB2-8095-EB19-0AC60CACE9F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B0BA83-BC39-44FF-A8C5-E659602ACB61}" type="slidenum">
              <a:rPr lang="en-US" altLang="en-US" sz="1400" smtClean="0"/>
              <a:pPr>
                <a:spcBef>
                  <a:spcPct val="0"/>
                </a:spcBef>
                <a:buFontTx/>
                <a:buNone/>
              </a:pPr>
              <a:t>7</a:t>
            </a:fld>
            <a:endParaRPr lang="en-US" altLang="en-US" sz="1400"/>
          </a:p>
        </p:txBody>
      </p:sp>
      <p:sp>
        <p:nvSpPr>
          <p:cNvPr id="16387" name="TextBox 12">
            <a:extLst>
              <a:ext uri="{FF2B5EF4-FFF2-40B4-BE49-F238E27FC236}">
                <a16:creationId xmlns:a16="http://schemas.microsoft.com/office/drawing/2014/main" id="{F9EF0BE7-4622-FB45-D7F4-8185974A785A}"/>
              </a:ext>
            </a:extLst>
          </p:cNvPr>
          <p:cNvSpPr txBox="1">
            <a:spLocks noChangeArrowheads="1"/>
          </p:cNvSpPr>
          <p:nvPr/>
        </p:nvSpPr>
        <p:spPr bwMode="auto">
          <a:xfrm>
            <a:off x="179512" y="298428"/>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solidFill>
                  <a:srgbClr val="0070C0"/>
                </a:solidFill>
                <a:latin typeface="Comic Sans MS" panose="030F0702030302020204" pitchFamily="66" charset="0"/>
              </a:rPr>
              <a:t>Mean End Analysis (Mean End Analysis)</a:t>
            </a:r>
          </a:p>
        </p:txBody>
      </p:sp>
      <p:sp>
        <p:nvSpPr>
          <p:cNvPr id="16388" name="TextBox 5">
            <a:extLst>
              <a:ext uri="{FF2B5EF4-FFF2-40B4-BE49-F238E27FC236}">
                <a16:creationId xmlns:a16="http://schemas.microsoft.com/office/drawing/2014/main" id="{8D0D4440-F717-C245-F21D-B117E44D9862}"/>
              </a:ext>
            </a:extLst>
          </p:cNvPr>
          <p:cNvSpPr txBox="1">
            <a:spLocks noChangeArrowheads="1"/>
          </p:cNvSpPr>
          <p:nvPr/>
        </p:nvSpPr>
        <p:spPr bwMode="auto">
          <a:xfrm>
            <a:off x="593725" y="1916113"/>
            <a:ext cx="7954963"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400">
                <a:latin typeface="Comic Sans MS" panose="030F0702030302020204" pitchFamily="66" charset="0"/>
              </a:rPr>
              <a:t>As an example, in proving theorems in propositional logic, some common differences that occur are a variable may appear in one object and not in the other, a variable may occur a different number of times between two objects, object will have different signs or different connectives, associative groupings will differ, and so 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a:extLst>
              <a:ext uri="{FF2B5EF4-FFF2-40B4-BE49-F238E27FC236}">
                <a16:creationId xmlns:a16="http://schemas.microsoft.com/office/drawing/2014/main" id="{9C21E487-BC13-6629-638F-AD9958AFE0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478D001-1A66-405B-AF42-D7F8FB361A4F}" type="slidenum">
              <a:rPr lang="en-US" altLang="en-US" sz="1400" smtClean="0"/>
              <a:pPr>
                <a:spcBef>
                  <a:spcPct val="0"/>
                </a:spcBef>
                <a:buFontTx/>
                <a:buNone/>
              </a:pPr>
              <a:t>8</a:t>
            </a:fld>
            <a:endParaRPr lang="en-US" altLang="en-US" sz="1400"/>
          </a:p>
        </p:txBody>
      </p:sp>
      <p:sp>
        <p:nvSpPr>
          <p:cNvPr id="18435" name="TextBox 12">
            <a:extLst>
              <a:ext uri="{FF2B5EF4-FFF2-40B4-BE49-F238E27FC236}">
                <a16:creationId xmlns:a16="http://schemas.microsoft.com/office/drawing/2014/main" id="{D3A14D4F-E37A-A341-C32E-F14890FA05B3}"/>
              </a:ext>
            </a:extLst>
          </p:cNvPr>
          <p:cNvSpPr txBox="1">
            <a:spLocks noChangeArrowheads="1"/>
          </p:cNvSpPr>
          <p:nvPr/>
        </p:nvSpPr>
        <p:spPr bwMode="auto">
          <a:xfrm>
            <a:off x="179512" y="319088"/>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solidFill>
                  <a:srgbClr val="0070C0"/>
                </a:solidFill>
                <a:latin typeface="Comic Sans MS" panose="030F0702030302020204" pitchFamily="66" charset="0"/>
              </a:rPr>
              <a:t>Mean End Analysis (Mean End Analysis)</a:t>
            </a:r>
          </a:p>
        </p:txBody>
      </p:sp>
      <p:sp>
        <p:nvSpPr>
          <p:cNvPr id="18436" name="TextBox 5">
            <a:extLst>
              <a:ext uri="{FF2B5EF4-FFF2-40B4-BE49-F238E27FC236}">
                <a16:creationId xmlns:a16="http://schemas.microsoft.com/office/drawing/2014/main" id="{5CAD2B00-FBDE-96AE-0209-028E0C30DA93}"/>
              </a:ext>
            </a:extLst>
          </p:cNvPr>
          <p:cNvSpPr txBox="1">
            <a:spLocks noRot="1" noChangeAspect="1" noMove="1" noResize="1" noEditPoints="1" noAdjustHandles="1" noChangeArrowheads="1" noChangeShapeType="1" noTextEdit="1"/>
          </p:cNvSpPr>
          <p:nvPr/>
        </p:nvSpPr>
        <p:spPr bwMode="auto">
          <a:xfrm>
            <a:off x="468313" y="1125538"/>
            <a:ext cx="7954962" cy="3785652"/>
          </a:xfrm>
          <a:prstGeom prst="rect">
            <a:avLst/>
          </a:prstGeom>
          <a:blipFill>
            <a:blip r:embed="rId3"/>
            <a:stretch>
              <a:fillRect l="-1226" t="-1288" r="-1149"/>
            </a:stretch>
          </a:blipFill>
          <a:ln>
            <a:noFill/>
          </a:ln>
        </p:spPr>
        <p:txBody>
          <a:bodyPr/>
          <a:lstStyle/>
          <a:p>
            <a:r>
              <a:rPr lang="en-US">
                <a:noFill/>
              </a:rPr>
              <a:t> </a:t>
            </a:r>
          </a:p>
        </p:txBody>
      </p:sp>
      <p:pic>
        <p:nvPicPr>
          <p:cNvPr id="18437" name="Picture 2">
            <a:extLst>
              <a:ext uri="{FF2B5EF4-FFF2-40B4-BE49-F238E27FC236}">
                <a16:creationId xmlns:a16="http://schemas.microsoft.com/office/drawing/2014/main" id="{EED39B39-C94A-F5C3-E826-A758857993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1000" y="2355850"/>
            <a:ext cx="2797175"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
            <a:extLst>
              <a:ext uri="{FF2B5EF4-FFF2-40B4-BE49-F238E27FC236}">
                <a16:creationId xmlns:a16="http://schemas.microsoft.com/office/drawing/2014/main" id="{03E655A2-047B-3C2F-701C-EAEF15DED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875" y="4481513"/>
            <a:ext cx="8278813"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a:extLst>
              <a:ext uri="{FF2B5EF4-FFF2-40B4-BE49-F238E27FC236}">
                <a16:creationId xmlns:a16="http://schemas.microsoft.com/office/drawing/2014/main" id="{B14EC17B-6762-BE04-883F-F50CF71B7AC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9D02BFC-FDE3-4545-9C5A-D674652AAC83}" type="slidenum">
              <a:rPr lang="en-US" altLang="en-US" sz="1400" smtClean="0"/>
              <a:pPr>
                <a:spcBef>
                  <a:spcPct val="0"/>
                </a:spcBef>
                <a:buFontTx/>
                <a:buNone/>
              </a:pPr>
              <a:t>9</a:t>
            </a:fld>
            <a:endParaRPr lang="en-US" altLang="en-US" sz="1400"/>
          </a:p>
        </p:txBody>
      </p:sp>
      <p:sp>
        <p:nvSpPr>
          <p:cNvPr id="20483" name="TextBox 12">
            <a:extLst>
              <a:ext uri="{FF2B5EF4-FFF2-40B4-BE49-F238E27FC236}">
                <a16:creationId xmlns:a16="http://schemas.microsoft.com/office/drawing/2014/main" id="{85851266-85CE-3DF7-C648-E93C94FFCE5E}"/>
              </a:ext>
            </a:extLst>
          </p:cNvPr>
          <p:cNvSpPr txBox="1">
            <a:spLocks noChangeArrowheads="1"/>
          </p:cNvSpPr>
          <p:nvPr/>
        </p:nvSpPr>
        <p:spPr bwMode="auto">
          <a:xfrm>
            <a:off x="251520" y="304109"/>
            <a:ext cx="77041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solidFill>
                  <a:srgbClr val="0070C0"/>
                </a:solidFill>
                <a:latin typeface="Comic Sans MS" panose="030F0702030302020204" pitchFamily="66" charset="0"/>
              </a:rPr>
              <a:t>Mean End Analysis (Mean End Analysis)</a:t>
            </a:r>
          </a:p>
        </p:txBody>
      </p:sp>
      <p:sp>
        <p:nvSpPr>
          <p:cNvPr id="14340" name="TextBox 5">
            <a:extLst>
              <a:ext uri="{FF2B5EF4-FFF2-40B4-BE49-F238E27FC236}">
                <a16:creationId xmlns:a16="http://schemas.microsoft.com/office/drawing/2014/main" id="{669C46D3-C02C-AA3E-5D08-1EDF49259936}"/>
              </a:ext>
            </a:extLst>
          </p:cNvPr>
          <p:cNvSpPr txBox="1">
            <a:spLocks noRot="1" noChangeAspect="1" noMove="1" noResize="1" noEditPoints="1" noAdjustHandles="1" noChangeArrowheads="1" noChangeShapeType="1" noTextEdit="1"/>
          </p:cNvSpPr>
          <p:nvPr/>
        </p:nvSpPr>
        <p:spPr bwMode="auto">
          <a:xfrm>
            <a:off x="467544" y="1124744"/>
            <a:ext cx="7954963" cy="5137047"/>
          </a:xfrm>
          <a:prstGeom prst="rect">
            <a:avLst/>
          </a:prstGeom>
          <a:blipFill>
            <a:blip r:embed="rId3"/>
            <a:stretch>
              <a:fillRect l="-1226" t="-831" r="-1916"/>
            </a:stretch>
          </a:blipFill>
          <a:ln>
            <a:noFill/>
          </a:ln>
        </p:spPr>
        <p:txBody>
          <a:bodyPr/>
          <a:lstStyle/>
          <a:p>
            <a:pPr>
              <a:defRPr/>
            </a:pPr>
            <a:r>
              <a:rPr lang="en-US" dirty="0">
                <a:noFill/>
              </a:rPr>
              <a:t> </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10113</TotalTime>
  <Words>1934</Words>
  <Application>Microsoft Office PowerPoint</Application>
  <PresentationFormat>On-screen Show (4:3)</PresentationFormat>
  <Paragraphs>195</Paragraphs>
  <Slides>42</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Comic Sans MS</vt:lpstr>
      <vt:lpstr>Symbol</vt:lpstr>
      <vt:lpstr>Times New Roman</vt:lpstr>
      <vt:lpstr>Default Design</vt:lpstr>
      <vt:lpstr>CSE  4101 Lecture 10 Topic: General Problem Solver, Means-end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220 Signals and Systems Instructor Nayeema Islam Office AH 607</dc:title>
  <dc:creator>nayeema</dc:creator>
  <cp:lastModifiedBy>Nayeema</cp:lastModifiedBy>
  <cp:revision>608</cp:revision>
  <dcterms:created xsi:type="dcterms:W3CDTF">2006-01-24T04:08:18Z</dcterms:created>
  <dcterms:modified xsi:type="dcterms:W3CDTF">2023-06-30T00:14:50Z</dcterms:modified>
</cp:coreProperties>
</file>